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6" r:id="rId5"/>
    <p:sldId id="262" r:id="rId6"/>
    <p:sldId id="264" r:id="rId7"/>
    <p:sldId id="257" r:id="rId8"/>
    <p:sldId id="258" r:id="rId9"/>
    <p:sldId id="259" r:id="rId10"/>
    <p:sldId id="260" r:id="rId11"/>
    <p:sldId id="263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61175"/>
  </p:normalViewPr>
  <p:slideViewPr>
    <p:cSldViewPr snapToGrid="0">
      <p:cViewPr varScale="1">
        <p:scale>
          <a:sx n="81" d="100"/>
          <a:sy n="81" d="100"/>
        </p:scale>
        <p:origin x="1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B56F3-5AC1-8B4A-BF61-021341AEC362}" type="datetimeFigureOut">
              <a:rPr lang="en-TW" smtClean="0"/>
              <a:t>2023/9/21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B15FA-40F8-724B-A968-BEB65C32E4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132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儷黑 pro"/>
              </a:rPr>
              <a:t>由於</a:t>
            </a:r>
            <a:r>
              <a:rPr lang="en-US" altLang="zh-TW" b="0" i="0" dirty="0">
                <a:effectLst/>
                <a:latin typeface="儷黑 pro"/>
              </a:rPr>
              <a:t>HTTP</a:t>
            </a:r>
            <a:r>
              <a:rPr lang="zh-TW" altLang="en-US" b="0" i="0" dirty="0">
                <a:effectLst/>
                <a:latin typeface="儷黑 pro"/>
              </a:rPr>
              <a:t>的無狀態特性</a:t>
            </a:r>
            <a:r>
              <a:rPr lang="en-US" altLang="zh-TW" b="0" i="0" dirty="0">
                <a:effectLst/>
                <a:latin typeface="儷黑 pro"/>
              </a:rPr>
              <a:t>(Stateless)</a:t>
            </a:r>
            <a:r>
              <a:rPr lang="zh-TW" altLang="en-US" b="0" i="0" dirty="0">
                <a:effectLst/>
                <a:latin typeface="儷黑 pro"/>
              </a:rPr>
              <a:t>，導致登入的過去為必須不斷打帳號密碼，來完成登錄網站上身份驗證的事情</a:t>
            </a:r>
            <a:endParaRPr lang="en-US" altLang="zh-TW" b="0" i="0" dirty="0">
              <a:effectLst/>
              <a:latin typeface="儷黑 pro"/>
            </a:endParaRPr>
          </a:p>
          <a:p>
            <a:endParaRPr lang="en-US" altLang="zh-TW" b="0" i="0" dirty="0">
              <a:effectLst/>
              <a:latin typeface="儷黑 pro"/>
            </a:endParaRPr>
          </a:p>
          <a:p>
            <a:r>
              <a:rPr lang="en-US" b="0" i="0" dirty="0" err="1">
                <a:effectLst/>
                <a:latin typeface="儷黑 pro"/>
              </a:rPr>
              <a:t>而Cookie就是用來解決HTTP的Stateless問題</a:t>
            </a:r>
            <a:r>
              <a:rPr lang="zh-TW" altLang="en-US" b="0" i="0" dirty="0">
                <a:effectLst/>
                <a:latin typeface="儷黑 pro"/>
              </a:rPr>
              <a:t>，</a:t>
            </a:r>
            <a:r>
              <a:rPr lang="en-US" altLang="zh-TW" b="0" i="0" dirty="0">
                <a:effectLst/>
                <a:latin typeface="儷黑 pro"/>
              </a:rPr>
              <a:t>Server</a:t>
            </a:r>
            <a:r>
              <a:rPr lang="zh-TW" altLang="en-US" b="0" i="0" dirty="0">
                <a:effectLst/>
                <a:latin typeface="儷黑 pro"/>
              </a:rPr>
              <a:t>可以透過設定和讀取</a:t>
            </a:r>
            <a:r>
              <a:rPr lang="en-US" altLang="zh-TW" b="0" i="0" dirty="0">
                <a:effectLst/>
                <a:latin typeface="儷黑 pro"/>
              </a:rPr>
              <a:t>Cookie</a:t>
            </a:r>
            <a:r>
              <a:rPr lang="zh-TW" altLang="en-US" b="0" i="0" dirty="0">
                <a:effectLst/>
                <a:latin typeface="儷黑 pro"/>
              </a:rPr>
              <a:t>所包含的資料，避免使用者每次輸入其帳號和密碼進行登入</a:t>
            </a:r>
            <a:endParaRPr lang="en-US" altLang="zh-TW" b="0" i="0" dirty="0">
              <a:effectLst/>
              <a:latin typeface="儷黑 pro"/>
            </a:endParaRPr>
          </a:p>
          <a:p>
            <a:endParaRPr lang="en-US" b="0" i="0" dirty="0">
              <a:effectLst/>
              <a:latin typeface="儷黑 pro"/>
            </a:endParaRPr>
          </a:p>
          <a:p>
            <a:r>
              <a:rPr lang="en-US" b="0" i="0" dirty="0">
                <a:effectLst/>
                <a:latin typeface="儷黑 pro"/>
              </a:rPr>
              <a:t>Stateless: </a:t>
            </a:r>
            <a:r>
              <a:rPr lang="en-US" b="0" i="0" dirty="0" err="1">
                <a:effectLst/>
                <a:latin typeface="儷黑 pro"/>
              </a:rPr>
              <a:t>Browser的每一次Request</a:t>
            </a:r>
            <a:r>
              <a:rPr lang="zh-TW" altLang="en-US" b="0" i="0" dirty="0">
                <a:effectLst/>
                <a:latin typeface="儷黑 pro"/>
              </a:rPr>
              <a:t>，</a:t>
            </a:r>
            <a:r>
              <a:rPr lang="en-US" altLang="zh-TW" b="0" i="0" dirty="0">
                <a:effectLst/>
                <a:latin typeface="儷黑 pro"/>
              </a:rPr>
              <a:t>Server</a:t>
            </a:r>
            <a:r>
              <a:rPr lang="zh-TW" altLang="en-US" b="0" i="0" dirty="0">
                <a:effectLst/>
                <a:latin typeface="儷黑 pro"/>
              </a:rPr>
              <a:t>會獨立處理，不會與之前和之後的</a:t>
            </a:r>
            <a:r>
              <a:rPr lang="en-US" altLang="zh-TW" b="0" i="0" dirty="0">
                <a:effectLst/>
                <a:latin typeface="儷黑 pro"/>
              </a:rPr>
              <a:t>Request</a:t>
            </a:r>
            <a:r>
              <a:rPr lang="zh-TW" altLang="en-US" b="0" i="0" dirty="0">
                <a:effectLst/>
                <a:latin typeface="儷黑 pro"/>
              </a:rPr>
              <a:t>產生聯繫</a:t>
            </a:r>
            <a:endParaRPr lang="en-TW" dirty="0"/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15FA-40F8-724B-A968-BEB65C32E4D5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9746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1984-07EC-E4A3-A998-EB42B9CD3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BB44-C196-03D9-AFE5-24ADAE567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0EFA-E92E-E605-2501-9E8BD003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2AB5-1B4F-1280-50AF-FAFE37F5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ABF2-341C-234B-9E4E-AD280CCC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728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C2E8-8416-8DF2-659F-1A8538DF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DEDE4-155B-F5FD-E5AC-7DE92DDE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C7E4-53EB-1ECD-BE0E-E6119D33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87F9-FF85-7B68-B8EA-E0283311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EAEAF-DE69-DFC4-7BF0-620EB73F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9432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1C6B6-AD97-79AE-AAAF-5FCB6419A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B0B79-43B4-1965-731D-4CE85228D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01B3-152C-911A-2552-09CB70A4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B7BE-1C54-1D7B-A5F7-6B02C230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DB34-35AD-836E-520B-32765FF8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840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B8DA-9736-9F85-BD44-F52E37A2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CACD-C206-7258-9910-5047175D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85E4-6FA2-8605-0674-0BEF17E5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FE92-99A0-2CDB-4236-21B72911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BF83-F28E-FE6C-9A29-A7B02D4F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92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46B7-66E5-561E-90FD-E6F78DC7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6842-DD91-DA44-AB42-CAABE5EF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87F3-5258-716F-2E88-A368AF55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E276-DC2E-02BB-AD30-E454DA61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6C17-9EAB-811C-C5DA-B197D3BB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570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09A5-328A-A597-2611-F51293C2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3C4E-1B5C-4E2B-4EC7-4619F8958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DFEA7-36FE-46D7-D6CA-50371530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2729-7BB5-FF0A-3FEC-9949084E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3F6B9-2711-2794-C555-06856EB9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75953-318C-9F24-0577-84D80AB0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65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20F-271A-CAE1-24A9-D6A5901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62231-F574-1AA6-9B19-DC9C7746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BE77-4D3D-079D-1830-C7A072E7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52FCF-C8EA-9437-8743-F208F9964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85929-E8C3-D7EC-D25B-1FB0AE88F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90D5C-95EA-ED5F-09D4-EB601454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3D9FC-150C-59EF-6327-3E5E8F05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AA1FC-E7B8-8B0B-FB2C-1209C57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8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3B00-2EF6-7CF9-E9F3-9E588028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3A0B8-B520-56C0-FAE9-78A764D4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0B2C3-8062-4EDC-3495-B1E6302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4303D-7C75-5839-BE1B-CF56E5C2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55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B3BDE-2460-6338-250A-8F9312E4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9F8DB-4A08-71D1-BE48-2F61DC11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AEC0-3DFA-0801-3140-B5875C6A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93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2527-87F9-3972-083B-861023D8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5AE9-AD44-34F6-58C7-7BE5FE04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5694A-41FB-300B-53A6-302E51CB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59B4-14AD-9BCE-7D01-48F6BD32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B63B-8F49-BF48-EA4F-A175AA1B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E4BE-6CAC-EF86-A2D4-7D1293DC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0304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D30C-9295-E68D-483D-89DE7B5F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CAAE5-0E38-C44E-C960-43A86D3F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94322-3054-AB67-9195-094EA6EEB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3377-8A8A-E09F-3FF4-F7CD46D4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26F0B-AFB4-79EF-2F5D-B3F2CAD3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6AC5-47D7-ED8E-91EC-6D33A8B9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261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B5502-2592-D471-252C-6B46468B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A3974-C301-CC52-6657-D0EE9EFB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A46B-4818-5FCA-A208-562FC48F6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4B3B-F848-BA4B-842F-135D54488999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8201-A78D-6CAC-8CB2-4BF62396F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01D2-4C1C-FCBA-2B98-A69DFE8B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41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MaxYang/rkEbXXA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141-E556-9CC4-5937-699F9CB2E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Spring Boot</a:t>
            </a:r>
            <a:r>
              <a:rPr lang="zh-TW" altLang="en-US" dirty="0"/>
              <a:t> 用戶註冊登入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67F10-CE72-BDEE-7628-C0EDDECB1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933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85CD-6AC2-787D-9852-522E2E67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登入後再判斷是否已經登入 (isLogin)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BA0A-0F1C-6F88-D4F2-8957F3BA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/api/user/is-login (GET)</a:t>
            </a:r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F1DF2-BABF-BB92-39E5-2A86037A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62" y="2554899"/>
            <a:ext cx="5109117" cy="40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1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6A15-9336-5662-7283-0E0B6A1A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2331-2516-2D87-0291-1DC8668E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MYSQL build on docker (MAC)</a:t>
            </a:r>
          </a:p>
          <a:p>
            <a:pPr lvl="1"/>
            <a:r>
              <a:rPr lang="en-US" dirty="0">
                <a:hlinkClick r:id="rId2"/>
              </a:rPr>
              <a:t>https://hackmd.io/@MaxYang/rkEbXXAPt</a:t>
            </a: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055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9E4B-873A-38C5-3A63-4A6F6E38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926E-78D0-05FD-D59C-F5E02600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95847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F139-1E55-F156-1F3E-F3FEFDF8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用戶登入原理</a:t>
            </a:r>
            <a:r>
              <a:rPr lang="zh-TW" altLang="en-US" dirty="0"/>
              <a:t> </a:t>
            </a:r>
            <a:r>
              <a:rPr lang="en-US" altLang="zh-TW" dirty="0"/>
              <a:t>(Cookie)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4999-CF2F-EA86-BA87-0064F9DFA1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A29E-C2EC-565E-B867-A87198A73E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40D65-8AA9-B87F-B4CF-F54EE29B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07" y="2865739"/>
            <a:ext cx="4038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4FE0-E1EB-57F4-6E7C-BA915B40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用戶登入原理 (Session)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DAAE-DF19-7071-00D4-91A9326F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362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508-DD8F-451B-868F-5EAE75C6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前置準備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9EDA-14BE-6160-3D09-01A2698D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TW" dirty="0"/>
              <a:t>MySQL Database Preparation (Docker)</a:t>
            </a:r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SpringBoot</a:t>
            </a:r>
          </a:p>
          <a:p>
            <a:pPr marL="514350" indent="-51435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0334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DE9-E1C3-F399-BB71-FBA6F98A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File Directories (最基本功能實現)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D788-A270-B82C-DC40-E66B642F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3941" y="1511648"/>
            <a:ext cx="6859859" cy="4981227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r>
              <a:rPr lang="en-US" dirty="0" err="1"/>
              <a:t>dao</a:t>
            </a:r>
            <a:endParaRPr lang="en-US" dirty="0"/>
          </a:p>
          <a:p>
            <a:r>
              <a:rPr lang="en-US" dirty="0"/>
              <a:t>E</a:t>
            </a:r>
            <a:r>
              <a:rPr lang="en-TW" dirty="0"/>
              <a:t>ntity (as known as dataobject)</a:t>
            </a:r>
          </a:p>
          <a:p>
            <a:r>
              <a:rPr lang="en-US" dirty="0"/>
              <a:t>m</a:t>
            </a:r>
            <a:r>
              <a:rPr lang="en-TW" dirty="0"/>
              <a:t>odel</a:t>
            </a:r>
          </a:p>
          <a:p>
            <a:r>
              <a:rPr lang="en-US" dirty="0"/>
              <a:t>s</a:t>
            </a:r>
            <a:r>
              <a:rPr lang="en-TW" dirty="0"/>
              <a:t>ervice</a:t>
            </a:r>
          </a:p>
          <a:p>
            <a:r>
              <a:rPr lang="en-US" dirty="0"/>
              <a:t>u</a:t>
            </a:r>
            <a:r>
              <a:rPr lang="en-TW" dirty="0"/>
              <a:t>til</a:t>
            </a:r>
          </a:p>
          <a:p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6B66E-0354-A34C-DFCF-7753A16F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648"/>
            <a:ext cx="334995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7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D094-E9D8-5AD3-B20D-857B681A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註冊用戶</a:t>
            </a:r>
            <a:r>
              <a:rPr lang="zh-TW" altLang="en-US" dirty="0"/>
              <a:t> </a:t>
            </a:r>
            <a:r>
              <a:rPr lang="en-US" altLang="zh-TW" dirty="0"/>
              <a:t>(Register)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B5B1-4437-6791-477C-82D08DB6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/api/user/register (POST)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6AEB3-18E1-5BB0-5E7F-585E7C84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2" y="2520801"/>
            <a:ext cx="4949100" cy="3972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D1ACC-4467-59F2-4BCB-A2E34F15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00" y="2862263"/>
            <a:ext cx="6043652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4DC4-2576-2A16-89D2-816D8386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判斷目前是否已登入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isLogin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AD25-4058-FC79-2102-B6382A79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/api/user/is-login (GET)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FA69E-7DAD-073F-30FD-BA380412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56" y="2372848"/>
            <a:ext cx="53603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58CF-3196-5931-B668-E61F200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登入 </a:t>
            </a:r>
            <a:r>
              <a:rPr lang="en-US" dirty="0"/>
              <a:t>(Login)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28A0-558E-8BBF-C5A8-5FE99EFE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/user/login (POST)</a:t>
            </a:r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58872-596E-2A36-2223-7FD92C5B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26" y="2434334"/>
            <a:ext cx="5346957" cy="42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195</Words>
  <Application>Microsoft Macintosh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儷黑 pro</vt:lpstr>
      <vt:lpstr>Arial</vt:lpstr>
      <vt:lpstr>Calibri</vt:lpstr>
      <vt:lpstr>Calibri Light</vt:lpstr>
      <vt:lpstr>Office Theme</vt:lpstr>
      <vt:lpstr>Spring Boot 用戶註冊登入</vt:lpstr>
      <vt:lpstr>Outline</vt:lpstr>
      <vt:lpstr>用戶登入原理 (Cookie)</vt:lpstr>
      <vt:lpstr>用戶登入原理 (Session)</vt:lpstr>
      <vt:lpstr>前置準備</vt:lpstr>
      <vt:lpstr>File Directories (最基本功能實現)</vt:lpstr>
      <vt:lpstr>註冊用戶 (Register)</vt:lpstr>
      <vt:lpstr>判斷目前是否已登入 (isLogin)</vt:lpstr>
      <vt:lpstr>登入 (Login)</vt:lpstr>
      <vt:lpstr>登入後再判斷是否已經登入 (isLogin)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Li</dc:creator>
  <cp:lastModifiedBy>Adrian Li</cp:lastModifiedBy>
  <cp:revision>27</cp:revision>
  <dcterms:created xsi:type="dcterms:W3CDTF">2023-09-10T15:14:45Z</dcterms:created>
  <dcterms:modified xsi:type="dcterms:W3CDTF">2023-09-21T16:28:08Z</dcterms:modified>
</cp:coreProperties>
</file>