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1984-07EC-E4A3-A998-EB42B9CD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BB44-C196-03D9-AFE5-24ADAE56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0EFA-E92E-E605-2501-9E8BD003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2AB5-1B4F-1280-50AF-FAFE37F5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ABF2-341C-234B-9E4E-AD280CC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728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2E8-8416-8DF2-659F-1A8538D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EDE4-155B-F5FD-E5AC-7DE92DDE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7E4-53EB-1ECD-BE0E-E6119D33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87F9-FF85-7B68-B8EA-E0283311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AEAF-DE69-DFC4-7BF0-620EB73F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432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1C6B6-AD97-79AE-AAAF-5FCB641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0B79-43B4-1965-731D-4CE85228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01B3-152C-911A-2552-09CB70A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B7BE-1C54-1D7B-A5F7-6B02C23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DB34-35AD-836E-520B-32765FF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840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B8DA-9736-9F85-BD44-F52E37A2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CACD-C206-7258-9910-5047175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85E4-6FA2-8605-0674-0BEF17E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FE92-99A0-2CDB-4236-21B72911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BF83-F28E-FE6C-9A29-A7B02D4F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92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6B7-66E5-561E-90FD-E6F78DC7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6842-DD91-DA44-AB42-CAABE5EF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87F3-5258-716F-2E88-A368AF55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E276-DC2E-02BB-AD30-E454DA61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6C17-9EAB-811C-C5DA-B197D3BB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57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09A5-328A-A597-2611-F51293C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3C4E-1B5C-4E2B-4EC7-4619F895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FEA7-36FE-46D7-D6CA-50371530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2729-7BB5-FF0A-3FEC-9949084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F6B9-2711-2794-C555-06856EB9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5953-318C-9F24-0577-84D80AB0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65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20F-271A-CAE1-24A9-D6A5901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2231-F574-1AA6-9B19-DC9C7746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BE77-4D3D-079D-1830-C7A072E7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52FCF-C8EA-9437-8743-F208F9964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85929-E8C3-D7EC-D25B-1FB0AE88F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90D5C-95EA-ED5F-09D4-EB601454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D9FC-150C-59EF-6327-3E5E8F0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A1FC-E7B8-8B0B-FB2C-1209C57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3B00-2EF6-7CF9-E9F3-9E58802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A0B8-B520-56C0-FAE9-78A764D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B2C3-8062-4EDC-3495-B1E630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303D-7C75-5839-BE1B-CF56E5C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55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B3BDE-2460-6338-250A-8F9312E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F8DB-4A08-71D1-BE48-2F61DC1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AEC0-3DFA-0801-3140-B5875C6A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3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2527-87F9-3972-083B-861023D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AE9-AD44-34F6-58C7-7BE5FE04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694A-41FB-300B-53A6-302E51CB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59B4-14AD-9BCE-7D01-48F6BD32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B63B-8F49-BF48-EA4F-A175AA1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E4BE-6CAC-EF86-A2D4-7D1293D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304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D30C-9295-E68D-483D-89DE7B5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CAAE5-0E38-C44E-C960-43A86D3F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4322-3054-AB67-9195-094EA6EE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3377-8A8A-E09F-3FF4-F7CD46D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6F0B-AFB4-79EF-2F5D-B3F2CAD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6AC5-47D7-ED8E-91EC-6D33A8B9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26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B5502-2592-D471-252C-6B46468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3974-C301-CC52-6657-D0EE9EFB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A46B-4818-5FCA-A208-562FC48F6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4B3B-F848-BA4B-842F-135D54488999}" type="datetimeFigureOut">
              <a:rPr lang="en-TW" smtClean="0"/>
              <a:t>2023/9/10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201-A78D-6CAC-8CB2-4BF62396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01D2-4C1C-FCBA-2B98-A69DFE8B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41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MaxYang/rkEbXXA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141-E556-9CC4-5937-699F9CB2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Spring Boot</a:t>
            </a:r>
            <a:r>
              <a:rPr lang="zh-TW" altLang="en-US" dirty="0"/>
              <a:t> 用戶註冊登入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7F10-CE72-BDEE-7628-C0EDDECB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93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508-DD8F-451B-868F-5EAE75C6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前置準備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EDA-14BE-6160-3D09-01A2698D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0334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DE9-E1C3-F399-BB71-FBA6F98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File Directories (最基本功能實現)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D788-A270-B82C-DC40-E66B642F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3941" y="1511648"/>
            <a:ext cx="6859859" cy="498122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/>
              <a:t> </a:t>
            </a:r>
            <a:endParaRPr lang="en-US" dirty="0"/>
          </a:p>
          <a:p>
            <a:r>
              <a:rPr lang="en-US" dirty="0" err="1"/>
              <a:t>dao</a:t>
            </a:r>
            <a:endParaRPr lang="en-US" dirty="0"/>
          </a:p>
          <a:p>
            <a:r>
              <a:rPr lang="en-US" dirty="0"/>
              <a:t>e</a:t>
            </a:r>
            <a:r>
              <a:rPr lang="en-TW" dirty="0"/>
              <a:t>ntity</a:t>
            </a:r>
          </a:p>
          <a:p>
            <a:r>
              <a:rPr lang="en-US" dirty="0"/>
              <a:t>m</a:t>
            </a:r>
            <a:r>
              <a:rPr lang="en-TW" dirty="0"/>
              <a:t>odel</a:t>
            </a:r>
          </a:p>
          <a:p>
            <a:r>
              <a:rPr lang="en-US" dirty="0"/>
              <a:t>s</a:t>
            </a:r>
            <a:r>
              <a:rPr lang="en-TW" dirty="0"/>
              <a:t>ervice</a:t>
            </a:r>
          </a:p>
          <a:p>
            <a:r>
              <a:rPr lang="en-US" dirty="0"/>
              <a:t>u</a:t>
            </a:r>
            <a:r>
              <a:rPr lang="en-TW" dirty="0"/>
              <a:t>til</a:t>
            </a:r>
          </a:p>
          <a:p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6B66E-0354-A34C-DFCF-7753A16F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648"/>
            <a:ext cx="334995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D094-E9D8-5AD3-B20D-857B681A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註冊用戶</a:t>
            </a:r>
            <a:r>
              <a:rPr lang="zh-TW" altLang="en-US" dirty="0"/>
              <a:t> </a:t>
            </a:r>
            <a:r>
              <a:rPr lang="en-US" altLang="zh-TW" dirty="0"/>
              <a:t>(Register)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B5B1-4437-6791-477C-82D08DB6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/api/user/register (POST)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AEB3-18E1-5BB0-5E7F-585E7C84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2" y="2520801"/>
            <a:ext cx="4949100" cy="397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D1ACC-4467-59F2-4BCB-A2E34F15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00" y="2862263"/>
            <a:ext cx="604365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DC4-2576-2A16-89D2-816D838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判斷目前是否已登入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isLogin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AD25-4058-FC79-2102-B6382A7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FA69E-7DAD-073F-30FD-BA38041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6" y="2372848"/>
            <a:ext cx="5360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CF-3196-5931-B668-E61F200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 </a:t>
            </a:r>
            <a:r>
              <a:rPr lang="en-US" dirty="0"/>
              <a:t>(Login)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28A0-558E-8BBF-C5A8-5FE99EF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/user/login (POST)</a:t>
            </a:r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8872-596E-2A36-2223-7FD92C5B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26" y="2434334"/>
            <a:ext cx="5346957" cy="4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5CD-6AC2-787D-9852-522E2E6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登入後再判斷是否已經登入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BA0A-0F1C-6F88-D4F2-8957F3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F1DF2-BABF-BB92-39E5-2A86037A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2" y="2554899"/>
            <a:ext cx="5109117" cy="40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A15-9336-5662-7283-0E0B6A1A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2331-2516-2D87-0291-1DC8668E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MYSQL build on docker (MAC)</a:t>
            </a:r>
          </a:p>
          <a:p>
            <a:pPr lvl="1"/>
            <a:r>
              <a:rPr lang="en-US" dirty="0">
                <a:hlinkClick r:id="rId2"/>
              </a:rPr>
              <a:t>https://hackmd.io/@MaxYang/rkEbXXAPt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5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89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Boot 用戶註冊登入</vt:lpstr>
      <vt:lpstr>前置準備</vt:lpstr>
      <vt:lpstr>File Directories (最基本功能實現)</vt:lpstr>
      <vt:lpstr>註冊用戶 (Register)</vt:lpstr>
      <vt:lpstr>判斷目前是否已登入 (isLogin)</vt:lpstr>
      <vt:lpstr>登入 (Login)</vt:lpstr>
      <vt:lpstr>登入後再判斷是否已經登入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Li</dc:creator>
  <cp:lastModifiedBy>Adrian Li</cp:lastModifiedBy>
  <cp:revision>20</cp:revision>
  <dcterms:created xsi:type="dcterms:W3CDTF">2023-09-10T15:14:45Z</dcterms:created>
  <dcterms:modified xsi:type="dcterms:W3CDTF">2023-09-10T15:46:49Z</dcterms:modified>
</cp:coreProperties>
</file>