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3F5EEA-CE51-4733-B384-75F31262A74C}">
  <a:tblStyle styleId="{8D3F5EEA-CE51-4733-B384-75F31262A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d27b52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d27b52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fd27b52a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fd27b52a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d27b52a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d27b52a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d27b52a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d27b52a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d27b5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d27b5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d27b52a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d27b52a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d27b52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d27b52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d27b52a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d27b52a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d27b52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d27b5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d27b52a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d27b52a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d27b52a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d27b52a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d27b52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d27b52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WIDM Mini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8200" y="2834125"/>
            <a:ext cx="8044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Group 7 - 政府部門QA問答機器人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110522063 – 連育陞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110522112 – 林右展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110522130 – 李信鋌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r>
              <a:rPr lang="zh-TW"/>
              <a:t>esult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575" y="2078875"/>
            <a:ext cx="4203075" cy="19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975" y="1829825"/>
            <a:ext cx="3039125" cy="2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 and Future Work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</a:t>
            </a:r>
            <a:r>
              <a:rPr lang="zh-TW"/>
              <a:t>是次的Mini-Project中，我們使用了BERT和ALBERT來進行政府部門分類模型的Fine-tune，最後發現是</a:t>
            </a:r>
            <a:r>
              <a:rPr lang="zh-TW"/>
              <a:t>BERT分類的準確度(83.3)比ALBERT要高(68.8)。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Future Work：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增加更多政府部門的資料。讓模型可以辨識更多的政府部門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使用其他的預訓練模型來進行Fine-tune， 不一定只使用BERT或者是BERT的變形模型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把Chatbot架設在其他通訊軟體（Telegram，Signal，WhatsApp等等），讓使用其他通訊軟體的使用者也可以使用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952500" y="23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{8D3F5EEA-CE51-4733-B384-75F31262A74C}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組員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工作内容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連育陞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Literature Survey,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林右展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Literature Survey, Chatbot Setup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李信鋌</a:t>
                      </a:r>
                      <a:endParaRPr sz="20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Literature Survey, NLP Model Fine-tune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You!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Chatbot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Introduction and Related Work 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D</a:t>
            </a:r>
            <a:r>
              <a:rPr lang="zh-TW" sz="1307"/>
              <a:t>ataset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Models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Experiment Process 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Result </a:t>
            </a:r>
            <a:r>
              <a:rPr lang="zh-TW" sz="1307"/>
              <a:t> 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zh-TW" sz="1307"/>
              <a:t>Conclusion and Future Work</a:t>
            </a:r>
            <a:endParaRPr sz="13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研究者指出：聊天機器人是一個電腦系統，它允許人類使用自然語言和電腦進行互動。(Lokman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Ameedeen, 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25" y="2885925"/>
            <a:ext cx="4416473" cy="190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701850" y="3896650"/>
            <a:ext cx="32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Source: Eleni Adamopoulou and Lefteris Moussiades. 2020. An overview of chatbot technology.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有</a:t>
            </a:r>
            <a:r>
              <a:rPr lang="zh-TW"/>
              <a:t>研究者(Zhou et al.,2020)根據上一頁的的Chatbot Architecture來創建出XiaoIce, an Empathetic Social Chatbot，它可以根據用戶的輸入，來輸出一些跟人非常相似的回答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25" y="2763625"/>
            <a:ext cx="5009725" cy="21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950" y="2763625"/>
            <a:ext cx="2267700" cy="20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本實作主要使用以下資料集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2017 年，於</a:t>
            </a:r>
            <a:r>
              <a:rPr lang="zh-TW" sz="1400"/>
              <a:t>臺北市政府</a:t>
            </a:r>
            <a:r>
              <a:rPr lang="zh-TW" sz="1400"/>
              <a:t>的</a:t>
            </a:r>
            <a:r>
              <a:rPr lang="zh-TW" sz="1400"/>
              <a:t>政府部門問答機器人比賽中所發放的資料集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政府資料開放平臺中的政府部門常見 QA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政府部門網站上的常見 QA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並將資料整理成「政府部門	與該部門相關的問題」的格式。</a:t>
            </a:r>
            <a:endParaRPr sz="14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42339" l="0" r="0" t="0"/>
          <a:stretch/>
        </p:blipFill>
        <p:spPr>
          <a:xfrm>
            <a:off x="4275950" y="4036675"/>
            <a:ext cx="4142200" cy="6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095025" y="3970675"/>
            <a:ext cx="9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資料範例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3833025" y="4152475"/>
            <a:ext cx="249900" cy="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Models – BERT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89800"/>
            <a:ext cx="76887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718"/>
              <a:t>使用的模型為 BERT 與 ALBERT。</a:t>
            </a:r>
            <a:r>
              <a:rPr lang="zh-TW" sz="4718"/>
              <a:t>BERT是用於NLP的Pretraining技術。</a:t>
            </a:r>
            <a:endParaRPr sz="47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718"/>
              <a:t>Pretraining的意思是：</a:t>
            </a:r>
            <a:r>
              <a:rPr lang="zh-TW" sz="4718">
                <a:solidFill>
                  <a:srgbClr val="303233"/>
                </a:solidFill>
                <a:highlight>
                  <a:srgbClr val="FFFFFF"/>
                </a:highlight>
              </a:rPr>
              <a:t>從世界上從古至今已經積累的各種語句中學習到一部分規律，再將此規律應用於自然語言處理任務中，來大幅提高模型效果。</a:t>
            </a:r>
            <a:endParaRPr sz="4718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718">
                <a:solidFill>
                  <a:srgbClr val="303233"/>
                </a:solidFill>
                <a:highlight>
                  <a:srgbClr val="FFFFFF"/>
                </a:highlight>
              </a:rPr>
              <a:t>BERT 的訓練分為兩大步驟： Pre-training 與 Fine-Tuning 。在 Pre-training 階段， Google 使用大量文本資料，以非監督式學習的方式訓練模型。而在 Fine-Tuning 階段則是針對不同的任務，以有標籤的資料訓練、對模型微調。</a:t>
            </a:r>
            <a:endParaRPr sz="4718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718">
                <a:solidFill>
                  <a:srgbClr val="303233"/>
                </a:solidFill>
                <a:highlight>
                  <a:srgbClr val="FFFFFF"/>
                </a:highlight>
              </a:rPr>
              <a:t>BERT預訓練任務有兩個，分別為Masked LM和Next Sentence Prediction（NSP</a:t>
            </a:r>
            <a:r>
              <a:rPr lang="zh-TW" sz="4718"/>
              <a:t>）</a:t>
            </a:r>
            <a:endParaRPr sz="4718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718">
                <a:solidFill>
                  <a:srgbClr val="303233"/>
                </a:solidFill>
                <a:highlight>
                  <a:srgbClr val="FFFFFF"/>
                </a:highlight>
              </a:rPr>
              <a:t>Masked LM：句子中有 15% 的字會被隨機以 [MASK]這個特殊的字替換，BERT 模型要預測這個被遮住的字是什麼字</a:t>
            </a:r>
            <a:endParaRPr sz="4718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4718">
                <a:solidFill>
                  <a:srgbClr val="303233"/>
                </a:solidFill>
                <a:highlight>
                  <a:srgbClr val="FFFFFF"/>
                </a:highlight>
              </a:rPr>
              <a:t>NSP：讓BERT模型判斷後面的句子是否是前面句子的下一句</a:t>
            </a:r>
            <a:endParaRPr sz="4718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75" y="277700"/>
            <a:ext cx="3714899" cy="16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441900" y="657350"/>
            <a:ext cx="163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Source: BERT: Pre-training of Deep Bidirectional Transformers for Language Understanding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Models – BERT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在微調的階段，我們可以直接以 Pre-training 訓練好的參數初始我們的模型，再以有標籤的資料對模型進行微調。由於這一階段需要調整的參數不多，訓練所需的時間比上一階段少上許多。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Fine-tune可以進行的任務有很多，在這裏只舉我們的Chatbot所執行的任務 – </a:t>
            </a:r>
            <a:r>
              <a:rPr lang="zh-TW"/>
              <a:t>單一句子的分類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讓 BERT 吃進一個句子，將 [CLS] 這一項的 Embedding 輸出再接上分類器。訓練時我們只要微調 BERT 並訓練分類器即可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925" y="3467300"/>
            <a:ext cx="2549900" cy="15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5264150" y="4190825"/>
            <a:ext cx="17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Source: NTU – 李宏毅教授 – 2021機器學習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Models – ALBERT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ALBERT 為 BERT 的精簡版，利用參數共享等技術減少參數量，且</a:t>
            </a:r>
            <a:r>
              <a:rPr lang="zh-TW" sz="1400">
                <a:solidFill>
                  <a:srgbClr val="292929"/>
                </a:solidFill>
                <a:highlight>
                  <a:srgbClr val="FFFFFF"/>
                </a:highlight>
              </a:rPr>
              <a:t>利用改進的SOP 取代NSP提升了下游任務的表現</a:t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因為考量到問題的回復速度，所以使用該模型並與 BERT 比較其在此任務中的落差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BERT所使用的預訓練模型為Transformers套件的bert-base-chinese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ALBERT所使用的預訓練模型為Voidful所建立的albert_chinese_base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Process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第一步：收集一些和其他政府部門相關的相關QA問答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000"/>
              <a:t>第二步：把收集到的資料進行預處理，處理的格式為：政府部門  關於該政府部門的相關問題（範例可以在Dataset裏面可以看到）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000"/>
              <a:t>第三步： 把處理好的資料變成和BERT和ALBERT相容的格式，並切成Training Set, Validation Set和Testing Set（比例為5：3：2）。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000"/>
              <a:t>第四步：使用BERT和ALBERT來進行模型的Fine-tune，評估準確度。準確度高的話，執行第五步；準確度低的話，就觀看資料集的内容/還是預訓練模型是否出現問題了，並調整資料集/預訓練模型。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000"/>
              <a:t>第五步：把Fine-tune好的模型包裝成Chatbot。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