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4.png"/><Relationship Id="rId3" Type="http://schemas.openxmlformats.org/officeDocument/2006/relationships/image" Target="../media/image115.png"/><Relationship Id="rId4" Type="http://schemas.openxmlformats.org/officeDocument/2006/relationships/image" Target="../media/image116.png"/><Relationship Id="rId5" Type="http://schemas.openxmlformats.org/officeDocument/2006/relationships/image" Target="../media/image117.png"/><Relationship Id="rId6" Type="http://schemas.openxmlformats.org/officeDocument/2006/relationships/image" Target="../media/image118.png"/><Relationship Id="rId7" Type="http://schemas.openxmlformats.org/officeDocument/2006/relationships/image" Target="../media/image119.png"/><Relationship Id="rId8" Type="http://schemas.openxmlformats.org/officeDocument/2006/relationships/image" Target="../media/image120.png"/><Relationship Id="rId9" Type="http://schemas.openxmlformats.org/officeDocument/2006/relationships/image" Target="../media/image121.png"/><Relationship Id="rId10" Type="http://schemas.openxmlformats.org/officeDocument/2006/relationships/image" Target="../media/image122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3.png"/><Relationship Id="rId3" Type="http://schemas.openxmlformats.org/officeDocument/2006/relationships/image" Target="../media/image124.png"/><Relationship Id="rId4" Type="http://schemas.openxmlformats.org/officeDocument/2006/relationships/image" Target="../media/image125.png"/><Relationship Id="rId5" Type="http://schemas.openxmlformats.org/officeDocument/2006/relationships/image" Target="../media/image126.png"/><Relationship Id="rId6" Type="http://schemas.openxmlformats.org/officeDocument/2006/relationships/image" Target="../media/image127.png"/><Relationship Id="rId7" Type="http://schemas.openxmlformats.org/officeDocument/2006/relationships/image" Target="../media/image128.png"/><Relationship Id="rId8" Type="http://schemas.openxmlformats.org/officeDocument/2006/relationships/image" Target="../media/image129.png"/><Relationship Id="rId9" Type="http://schemas.openxmlformats.org/officeDocument/2006/relationships/image" Target="../media/image130.png"/><Relationship Id="rId10" Type="http://schemas.openxmlformats.org/officeDocument/2006/relationships/image" Target="../media/image131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2.png"/><Relationship Id="rId3" Type="http://schemas.openxmlformats.org/officeDocument/2006/relationships/image" Target="../media/image133.png"/><Relationship Id="rId4" Type="http://schemas.openxmlformats.org/officeDocument/2006/relationships/image" Target="../media/image134.png"/><Relationship Id="rId5" Type="http://schemas.openxmlformats.org/officeDocument/2006/relationships/image" Target="../media/image135.png"/><Relationship Id="rId6" Type="http://schemas.openxmlformats.org/officeDocument/2006/relationships/image" Target="../media/image136.png"/><Relationship Id="rId7" Type="http://schemas.openxmlformats.org/officeDocument/2006/relationships/image" Target="../media/image137.png"/><Relationship Id="rId8" Type="http://schemas.openxmlformats.org/officeDocument/2006/relationships/image" Target="../media/image138.png"/><Relationship Id="rId9" Type="http://schemas.openxmlformats.org/officeDocument/2006/relationships/image" Target="../media/image139.png"/><Relationship Id="rId10" Type="http://schemas.openxmlformats.org/officeDocument/2006/relationships/image" Target="../media/image140.png"/><Relationship Id="rId11" Type="http://schemas.openxmlformats.org/officeDocument/2006/relationships/image" Target="../media/image141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2.png"/><Relationship Id="rId3" Type="http://schemas.openxmlformats.org/officeDocument/2006/relationships/image" Target="../media/image143.png"/><Relationship Id="rId4" Type="http://schemas.openxmlformats.org/officeDocument/2006/relationships/image" Target="../media/image144.png"/><Relationship Id="rId5" Type="http://schemas.openxmlformats.org/officeDocument/2006/relationships/image" Target="../media/image145.png"/><Relationship Id="rId6" Type="http://schemas.openxmlformats.org/officeDocument/2006/relationships/image" Target="../media/image146.png"/><Relationship Id="rId7" Type="http://schemas.openxmlformats.org/officeDocument/2006/relationships/image" Target="../media/image147.png"/><Relationship Id="rId8" Type="http://schemas.openxmlformats.org/officeDocument/2006/relationships/image" Target="../media/image148.png"/><Relationship Id="rId9" Type="http://schemas.openxmlformats.org/officeDocument/2006/relationships/image" Target="../media/image149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0.png"/><Relationship Id="rId3" Type="http://schemas.openxmlformats.org/officeDocument/2006/relationships/image" Target="../media/image151.png"/><Relationship Id="rId4" Type="http://schemas.openxmlformats.org/officeDocument/2006/relationships/image" Target="../media/image152.png"/><Relationship Id="rId5" Type="http://schemas.openxmlformats.org/officeDocument/2006/relationships/image" Target="../media/image153.png"/><Relationship Id="rId6" Type="http://schemas.openxmlformats.org/officeDocument/2006/relationships/image" Target="../media/image154.png"/><Relationship Id="rId7" Type="http://schemas.openxmlformats.org/officeDocument/2006/relationships/image" Target="../media/image155.png"/><Relationship Id="rId8" Type="http://schemas.openxmlformats.org/officeDocument/2006/relationships/image" Target="../media/image156.png"/><Relationship Id="rId9" Type="http://schemas.openxmlformats.org/officeDocument/2006/relationships/image" Target="../media/image157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0" Type="http://schemas.openxmlformats.org/officeDocument/2006/relationships/image" Target="../media/image23.png"/><Relationship Id="rId11" Type="http://schemas.openxmlformats.org/officeDocument/2006/relationships/image" Target="../media/image24.png"/><Relationship Id="rId12" Type="http://schemas.openxmlformats.org/officeDocument/2006/relationships/image" Target="../media/image25.png"/><Relationship Id="rId13" Type="http://schemas.openxmlformats.org/officeDocument/2006/relationships/image" Target="../media/image26.png"/><Relationship Id="rId14" Type="http://schemas.openxmlformats.org/officeDocument/2006/relationships/image" Target="../media/image27.png"/><Relationship Id="rId15" Type="http://schemas.openxmlformats.org/officeDocument/2006/relationships/image" Target="../media/image28.png"/><Relationship Id="rId16" Type="http://schemas.openxmlformats.org/officeDocument/2006/relationships/image" Target="../media/image29.png"/><Relationship Id="rId17" Type="http://schemas.openxmlformats.org/officeDocument/2006/relationships/image" Target="../media/image30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Relationship Id="rId9" Type="http://schemas.openxmlformats.org/officeDocument/2006/relationships/image" Target="../media/image38.png"/><Relationship Id="rId10" Type="http://schemas.openxmlformats.org/officeDocument/2006/relationships/image" Target="../media/image39.png"/><Relationship Id="rId11" Type="http://schemas.openxmlformats.org/officeDocument/2006/relationships/image" Target="../media/image40.png"/><Relationship Id="rId12" Type="http://schemas.openxmlformats.org/officeDocument/2006/relationships/image" Target="../media/image41.png"/><Relationship Id="rId13" Type="http://schemas.openxmlformats.org/officeDocument/2006/relationships/image" Target="../media/image42.png"/><Relationship Id="rId14" Type="http://schemas.openxmlformats.org/officeDocument/2006/relationships/image" Target="../media/image43.png"/><Relationship Id="rId15" Type="http://schemas.openxmlformats.org/officeDocument/2006/relationships/image" Target="../media/image44.png"/><Relationship Id="rId16" Type="http://schemas.openxmlformats.org/officeDocument/2006/relationships/image" Target="../media/image45.png"/><Relationship Id="rId17" Type="http://schemas.openxmlformats.org/officeDocument/2006/relationships/image" Target="../media/image46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Relationship Id="rId7" Type="http://schemas.openxmlformats.org/officeDocument/2006/relationships/image" Target="../media/image52.png"/><Relationship Id="rId8" Type="http://schemas.openxmlformats.org/officeDocument/2006/relationships/image" Target="../media/image53.png"/><Relationship Id="rId9" Type="http://schemas.openxmlformats.org/officeDocument/2006/relationships/image" Target="../media/image54.png"/><Relationship Id="rId10" Type="http://schemas.openxmlformats.org/officeDocument/2006/relationships/image" Target="../media/image55.png"/><Relationship Id="rId11" Type="http://schemas.openxmlformats.org/officeDocument/2006/relationships/image" Target="../media/image56.png"/><Relationship Id="rId12" Type="http://schemas.openxmlformats.org/officeDocument/2006/relationships/image" Target="../media/image57.png"/><Relationship Id="rId13" Type="http://schemas.openxmlformats.org/officeDocument/2006/relationships/image" Target="../media/image58.png"/><Relationship Id="rId14" Type="http://schemas.openxmlformats.org/officeDocument/2006/relationships/image" Target="../media/image59.png"/><Relationship Id="rId15" Type="http://schemas.openxmlformats.org/officeDocument/2006/relationships/image" Target="../media/image60.png"/><Relationship Id="rId16" Type="http://schemas.openxmlformats.org/officeDocument/2006/relationships/image" Target="../media/image61.png"/><Relationship Id="rId17" Type="http://schemas.openxmlformats.org/officeDocument/2006/relationships/image" Target="../media/image62.png"/><Relationship Id="rId18" Type="http://schemas.openxmlformats.org/officeDocument/2006/relationships/image" Target="../media/image63.png"/><Relationship Id="rId19" Type="http://schemas.openxmlformats.org/officeDocument/2006/relationships/image" Target="../media/image64.png"/><Relationship Id="rId20" Type="http://schemas.openxmlformats.org/officeDocument/2006/relationships/image" Target="../media/image65.png"/><Relationship Id="rId21" Type="http://schemas.openxmlformats.org/officeDocument/2006/relationships/image" Target="../media/image66.png"/><Relationship Id="rId22" Type="http://schemas.openxmlformats.org/officeDocument/2006/relationships/image" Target="../media/image67.png"/><Relationship Id="rId23" Type="http://schemas.openxmlformats.org/officeDocument/2006/relationships/image" Target="../media/image68.png"/><Relationship Id="rId24" Type="http://schemas.openxmlformats.org/officeDocument/2006/relationships/image" Target="../media/image69.png"/><Relationship Id="rId25" Type="http://schemas.openxmlformats.org/officeDocument/2006/relationships/image" Target="../media/image70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image" Target="../media/image74.png"/><Relationship Id="rId6" Type="http://schemas.openxmlformats.org/officeDocument/2006/relationships/image" Target="../media/image75.png"/><Relationship Id="rId7" Type="http://schemas.openxmlformats.org/officeDocument/2006/relationships/image" Target="../media/image76.png"/><Relationship Id="rId8" Type="http://schemas.openxmlformats.org/officeDocument/2006/relationships/image" Target="../media/image77.png"/><Relationship Id="rId9" Type="http://schemas.openxmlformats.org/officeDocument/2006/relationships/image" Target="../media/image78.png"/><Relationship Id="rId10" Type="http://schemas.openxmlformats.org/officeDocument/2006/relationships/image" Target="../media/image79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image" Target="../media/image83.png"/><Relationship Id="rId6" Type="http://schemas.openxmlformats.org/officeDocument/2006/relationships/image" Target="../media/image84.png"/><Relationship Id="rId7" Type="http://schemas.openxmlformats.org/officeDocument/2006/relationships/image" Target="../media/image85.png"/><Relationship Id="rId8" Type="http://schemas.openxmlformats.org/officeDocument/2006/relationships/image" Target="../media/image86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7.png"/><Relationship Id="rId3" Type="http://schemas.openxmlformats.org/officeDocument/2006/relationships/image" Target="../media/image88.png"/><Relationship Id="rId4" Type="http://schemas.openxmlformats.org/officeDocument/2006/relationships/image" Target="../media/image89.png"/><Relationship Id="rId5" Type="http://schemas.openxmlformats.org/officeDocument/2006/relationships/image" Target="../media/image90.png"/><Relationship Id="rId6" Type="http://schemas.openxmlformats.org/officeDocument/2006/relationships/image" Target="../media/image91.png"/><Relationship Id="rId7" Type="http://schemas.openxmlformats.org/officeDocument/2006/relationships/image" Target="../media/image92.png"/><Relationship Id="rId8" Type="http://schemas.openxmlformats.org/officeDocument/2006/relationships/image" Target="../media/image93.png"/><Relationship Id="rId9" Type="http://schemas.openxmlformats.org/officeDocument/2006/relationships/image" Target="../media/image94.png"/><Relationship Id="rId10" Type="http://schemas.openxmlformats.org/officeDocument/2006/relationships/image" Target="../media/image95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6.png"/><Relationship Id="rId3" Type="http://schemas.openxmlformats.org/officeDocument/2006/relationships/image" Target="../media/image97.png"/><Relationship Id="rId4" Type="http://schemas.openxmlformats.org/officeDocument/2006/relationships/image" Target="../media/image98.png"/><Relationship Id="rId5" Type="http://schemas.openxmlformats.org/officeDocument/2006/relationships/image" Target="../media/image99.png"/><Relationship Id="rId6" Type="http://schemas.openxmlformats.org/officeDocument/2006/relationships/image" Target="../media/image100.png"/><Relationship Id="rId7" Type="http://schemas.openxmlformats.org/officeDocument/2006/relationships/image" Target="../media/image101.png"/><Relationship Id="rId8" Type="http://schemas.openxmlformats.org/officeDocument/2006/relationships/image" Target="../media/image102.png"/><Relationship Id="rId9" Type="http://schemas.openxmlformats.org/officeDocument/2006/relationships/image" Target="../media/image103.png"/><Relationship Id="rId10" Type="http://schemas.openxmlformats.org/officeDocument/2006/relationships/image" Target="../media/image104.png"/><Relationship Id="rId11" Type="http://schemas.openxmlformats.org/officeDocument/2006/relationships/image" Target="../media/image105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6.png"/><Relationship Id="rId3" Type="http://schemas.openxmlformats.org/officeDocument/2006/relationships/image" Target="../media/image107.png"/><Relationship Id="rId4" Type="http://schemas.openxmlformats.org/officeDocument/2006/relationships/image" Target="../media/image108.png"/><Relationship Id="rId5" Type="http://schemas.openxmlformats.org/officeDocument/2006/relationships/image" Target="../media/image109.png"/><Relationship Id="rId6" Type="http://schemas.openxmlformats.org/officeDocument/2006/relationships/image" Target="../media/image110.png"/><Relationship Id="rId7" Type="http://schemas.openxmlformats.org/officeDocument/2006/relationships/image" Target="../media/image111.png"/><Relationship Id="rId8" Type="http://schemas.openxmlformats.org/officeDocument/2006/relationships/image" Target="../media/image112.png"/><Relationship Id="rId9" Type="http://schemas.openxmlformats.org/officeDocument/2006/relationships/image" Target="../media/image11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91BF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2739" y="-21769"/>
            <a:ext cx="18285714" cy="10307483"/>
            <a:chOff x="92739" y="-21769"/>
            <a:chExt cx="18285714" cy="103074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739" y="-21769"/>
              <a:ext cx="18285714" cy="1030748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43129" y="907755"/>
            <a:ext cx="16584933" cy="8688980"/>
            <a:chOff x="943129" y="907755"/>
            <a:chExt cx="16584933" cy="868898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3129" y="907755"/>
              <a:ext cx="16584933" cy="868898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29314" y="875102"/>
            <a:ext cx="16615720" cy="8721633"/>
            <a:chOff x="929314" y="875102"/>
            <a:chExt cx="16615720" cy="872163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9314" y="875102"/>
              <a:ext cx="16615720" cy="872163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45034" y="709660"/>
            <a:ext cx="16584933" cy="8688980"/>
            <a:chOff x="745034" y="709660"/>
            <a:chExt cx="16584933" cy="868898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5034" y="709660"/>
              <a:ext cx="16584933" cy="868898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31219" y="677007"/>
            <a:ext cx="16615720" cy="8721633"/>
            <a:chOff x="731219" y="677007"/>
            <a:chExt cx="16615720" cy="872163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1219" y="677007"/>
              <a:ext cx="16615720" cy="8721633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982821" y="2178640"/>
            <a:ext cx="6300335" cy="1367601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3903576" y="928818"/>
            <a:ext cx="3098303" cy="422430"/>
            <a:chOff x="13903576" y="928818"/>
            <a:chExt cx="3098303" cy="422430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13903576" y="969246"/>
              <a:ext cx="502289" cy="355576"/>
              <a:chOff x="13903576" y="969246"/>
              <a:chExt cx="502289" cy="355576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3903576" y="969246"/>
                <a:ext cx="502289" cy="355576"/>
              </a:xfrm>
              <a:prstGeom prst="rect">
                <a:avLst/>
              </a:prstGeom>
            </p:spPr>
          </p:pic>
        </p:grpSp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420610" y="883558"/>
              <a:ext cx="2654156" cy="50182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502550" y="2160205"/>
            <a:ext cx="1420859" cy="1226360"/>
            <a:chOff x="1502550" y="2160205"/>
            <a:chExt cx="1420859" cy="122636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02550" y="2160205"/>
              <a:ext cx="1420859" cy="122636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502550" y="3834064"/>
            <a:ext cx="1420859" cy="1226360"/>
            <a:chOff x="1502550" y="3834064"/>
            <a:chExt cx="1420859" cy="122636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02550" y="3834064"/>
              <a:ext cx="1420859" cy="122636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4721524" y="4415381"/>
            <a:ext cx="1042614" cy="1277537"/>
            <a:chOff x="14721524" y="4415381"/>
            <a:chExt cx="1042614" cy="1277537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020000">
              <a:off x="14721524" y="4415381"/>
              <a:ext cx="1042614" cy="1277537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5242830" y="7482949"/>
            <a:ext cx="1407778" cy="1215070"/>
            <a:chOff x="15242830" y="7482949"/>
            <a:chExt cx="1407778" cy="1215070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5242830" y="7482949"/>
              <a:ext cx="1407778" cy="1215070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169069" y="7713936"/>
            <a:ext cx="7154684" cy="1319265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680850" y="2753625"/>
            <a:ext cx="12986833" cy="618303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21769"/>
            <a:ext cx="18285714" cy="10307483"/>
            <a:chOff x="0" y="-21769"/>
            <a:chExt cx="18285714" cy="103074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21769"/>
              <a:ext cx="18285714" cy="1030748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84331" y="1463196"/>
            <a:ext cx="18001384" cy="8512153"/>
            <a:chOff x="284331" y="1463196"/>
            <a:chExt cx="18001384" cy="851215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4331" y="1463196"/>
              <a:ext cx="18001384" cy="851215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84331" y="1463196"/>
            <a:ext cx="18001384" cy="8512153"/>
            <a:chOff x="284331" y="1463196"/>
            <a:chExt cx="18001384" cy="851215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4331" y="1463196"/>
              <a:ext cx="18001384" cy="851215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10608" y="-427925"/>
            <a:ext cx="12650587" cy="302659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51993" y="7942683"/>
            <a:ext cx="7494021" cy="109069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067317" y="2780259"/>
            <a:ext cx="14435411" cy="4953768"/>
            <a:chOff x="2067317" y="2780259"/>
            <a:chExt cx="14435411" cy="495376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67317" y="2780259"/>
              <a:ext cx="14435411" cy="4953768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008009" y="7895064"/>
            <a:ext cx="8486993" cy="1090698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95648" y="9398487"/>
            <a:ext cx="8285092" cy="422844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754864" y="1679483"/>
            <a:ext cx="4123345" cy="63403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21769"/>
            <a:ext cx="18285714" cy="10307483"/>
            <a:chOff x="0" y="-21769"/>
            <a:chExt cx="18285714" cy="103074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21769"/>
              <a:ext cx="18285714" cy="1030748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84331" y="1463196"/>
            <a:ext cx="18001384" cy="8512153"/>
            <a:chOff x="284331" y="1463196"/>
            <a:chExt cx="18001384" cy="851215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4331" y="1463196"/>
              <a:ext cx="18001384" cy="851215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84331" y="1463196"/>
            <a:ext cx="18001384" cy="8512153"/>
            <a:chOff x="284331" y="1463196"/>
            <a:chExt cx="18001384" cy="851215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4331" y="1463196"/>
              <a:ext cx="18001384" cy="851215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10608" y="-427925"/>
            <a:ext cx="12650587" cy="302659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132484" y="4603951"/>
            <a:ext cx="8324602" cy="108117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82409" y="3054659"/>
            <a:ext cx="2912248" cy="6097808"/>
            <a:chOff x="1282409" y="3054659"/>
            <a:chExt cx="2912248" cy="609780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82409" y="3054659"/>
              <a:ext cx="2912248" cy="6097808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334483" y="6051569"/>
            <a:ext cx="4949498" cy="1575936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754864" y="1679483"/>
            <a:ext cx="4123345" cy="63403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018352" y="3000859"/>
            <a:ext cx="5195541" cy="6205408"/>
            <a:chOff x="5018352" y="3000859"/>
            <a:chExt cx="5195541" cy="620540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018352" y="3000859"/>
              <a:ext cx="5195541" cy="620540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21769"/>
            <a:ext cx="18285714" cy="10307483"/>
            <a:chOff x="0" y="-21769"/>
            <a:chExt cx="18285714" cy="103074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21769"/>
              <a:ext cx="18285714" cy="1030748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84331" y="1463196"/>
            <a:ext cx="18001384" cy="8512153"/>
            <a:chOff x="284331" y="1463196"/>
            <a:chExt cx="18001384" cy="851215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4331" y="1463196"/>
              <a:ext cx="18001384" cy="851215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84331" y="1463196"/>
            <a:ext cx="18001384" cy="8512153"/>
            <a:chOff x="284331" y="1463196"/>
            <a:chExt cx="18001384" cy="851215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4331" y="1463196"/>
              <a:ext cx="18001384" cy="851215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10608" y="-427925"/>
            <a:ext cx="12650587" cy="302659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654354" y="4987391"/>
            <a:ext cx="8972269" cy="63480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34481" y="3578485"/>
            <a:ext cx="8740309" cy="522708"/>
            <a:chOff x="1234481" y="3578485"/>
            <a:chExt cx="8740309" cy="52270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34481" y="3578485"/>
              <a:ext cx="8740309" cy="52270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34481" y="6633670"/>
            <a:ext cx="5557040" cy="2334853"/>
            <a:chOff x="1234481" y="6633670"/>
            <a:chExt cx="5557040" cy="233485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34481" y="6633670"/>
              <a:ext cx="5557040" cy="233485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95740" y="4348962"/>
            <a:ext cx="5234255" cy="755154"/>
            <a:chOff x="1195740" y="4348962"/>
            <a:chExt cx="5234255" cy="75515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95740" y="4348962"/>
              <a:ext cx="5234255" cy="75515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34481" y="5306051"/>
            <a:ext cx="4785885" cy="787702"/>
            <a:chOff x="1234481" y="5306051"/>
            <a:chExt cx="4785885" cy="787702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34481" y="5306051"/>
              <a:ext cx="4785885" cy="787702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754864" y="1679483"/>
            <a:ext cx="4123345" cy="63403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21769"/>
            <a:ext cx="18285714" cy="10307483"/>
            <a:chOff x="0" y="-21769"/>
            <a:chExt cx="18285714" cy="103074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21769"/>
              <a:ext cx="18285714" cy="1030748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84331" y="1463196"/>
            <a:ext cx="18001384" cy="8512153"/>
            <a:chOff x="284331" y="1463196"/>
            <a:chExt cx="18001384" cy="851215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4331" y="1463196"/>
              <a:ext cx="18001384" cy="851215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84331" y="1463196"/>
            <a:ext cx="18001384" cy="8512153"/>
            <a:chOff x="284331" y="1463196"/>
            <a:chExt cx="18001384" cy="851215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4331" y="1463196"/>
              <a:ext cx="18001384" cy="851215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10608" y="-427925"/>
            <a:ext cx="12650643" cy="302685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52980" y="2877431"/>
            <a:ext cx="9684120" cy="6390417"/>
            <a:chOff x="1052980" y="2877431"/>
            <a:chExt cx="9684120" cy="639041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2980" y="2877431"/>
              <a:ext cx="9684120" cy="6390417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754864" y="1679483"/>
            <a:ext cx="4226059" cy="634802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348146" y="4595718"/>
            <a:ext cx="4209993" cy="112709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348102" y="6253092"/>
            <a:ext cx="4244355" cy="11844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91BF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21769"/>
            <a:ext cx="18285714" cy="10307483"/>
            <a:chOff x="0" y="-21769"/>
            <a:chExt cx="18285714" cy="103074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21769"/>
              <a:ext cx="18285714" cy="1030748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43129" y="907755"/>
            <a:ext cx="16584933" cy="8688980"/>
            <a:chOff x="943129" y="907755"/>
            <a:chExt cx="16584933" cy="868898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3129" y="907755"/>
              <a:ext cx="16584933" cy="868898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29314" y="875102"/>
            <a:ext cx="16615720" cy="8721633"/>
            <a:chOff x="929314" y="875102"/>
            <a:chExt cx="16615720" cy="872163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9314" y="875102"/>
              <a:ext cx="16615720" cy="872163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45034" y="709660"/>
            <a:ext cx="16584933" cy="8688980"/>
            <a:chOff x="745034" y="709660"/>
            <a:chExt cx="16584933" cy="868898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5034" y="709660"/>
              <a:ext cx="16584933" cy="868898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31219" y="677007"/>
            <a:ext cx="16615720" cy="8721633"/>
            <a:chOff x="731219" y="677007"/>
            <a:chExt cx="16615720" cy="872163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1219" y="677007"/>
              <a:ext cx="16615720" cy="872163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903576" y="928818"/>
            <a:ext cx="3098303" cy="422430"/>
            <a:chOff x="13903576" y="928818"/>
            <a:chExt cx="3098303" cy="422430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13903576" y="969246"/>
              <a:ext cx="502289" cy="355576"/>
              <a:chOff x="13903576" y="969246"/>
              <a:chExt cx="502289" cy="35557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3903576" y="969246"/>
                <a:ext cx="502289" cy="355576"/>
              </a:xfrm>
              <a:prstGeom prst="rect">
                <a:avLst/>
              </a:prstGeom>
            </p:spPr>
          </p:pic>
        </p:grpSp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420610" y="883558"/>
              <a:ext cx="2654156" cy="501822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354657" y="3630628"/>
            <a:ext cx="11624239" cy="393093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21769"/>
            <a:ext cx="18285714" cy="10307483"/>
            <a:chOff x="0" y="-21769"/>
            <a:chExt cx="18285714" cy="103074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21769"/>
              <a:ext cx="18285714" cy="1030748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657143" y="781769"/>
            <a:ext cx="9690858" cy="8726852"/>
            <a:chOff x="7657143" y="781769"/>
            <a:chExt cx="9690858" cy="872685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57143" y="781769"/>
              <a:ext cx="9690858" cy="872685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6626" y="1330018"/>
            <a:ext cx="8004287" cy="251714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657143" y="781769"/>
            <a:ext cx="9690858" cy="8721633"/>
            <a:chOff x="7657143" y="781769"/>
            <a:chExt cx="9690858" cy="872163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57143" y="781769"/>
              <a:ext cx="9690858" cy="8721633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354379" y="2177132"/>
            <a:ext cx="1915707" cy="170852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887532" y="2380913"/>
            <a:ext cx="3915578" cy="102252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3922624" y="1024056"/>
            <a:ext cx="3098303" cy="422430"/>
            <a:chOff x="13922624" y="1024056"/>
            <a:chExt cx="3098303" cy="422430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3922624" y="1064484"/>
              <a:ext cx="502289" cy="355576"/>
              <a:chOff x="13922624" y="1064484"/>
              <a:chExt cx="502289" cy="355576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3922624" y="1064484"/>
                <a:ext cx="502289" cy="355576"/>
              </a:xfrm>
              <a:prstGeom prst="rect">
                <a:avLst/>
              </a:prstGeom>
            </p:spPr>
          </p:pic>
        </p:grpSp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439658" y="978796"/>
              <a:ext cx="2654156" cy="50182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567691" y="3058498"/>
            <a:ext cx="4767003" cy="597224"/>
            <a:chOff x="1567691" y="3058498"/>
            <a:chExt cx="4767003" cy="59722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67691" y="3058498"/>
              <a:ext cx="4767003" cy="597224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79985" y="3029319"/>
            <a:ext cx="3800992" cy="720821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865478" y="5582765"/>
            <a:ext cx="5897115" cy="4702949"/>
            <a:chOff x="865478" y="5582765"/>
            <a:chExt cx="5897115" cy="470294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-2040674" y="3331193"/>
              <a:ext cx="11794230" cy="9405898"/>
            </a:xfrm>
            <a:prstGeom prst="rect">
              <a:avLst/>
            </a:prstGeom>
          </p:spPr>
        </p:pic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65478" y="5582765"/>
              <a:ext cx="5897115" cy="4702949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348312" y="3516579"/>
            <a:ext cx="2105334" cy="1709191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887532" y="3720465"/>
            <a:ext cx="2628892" cy="1032044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348312" y="4836291"/>
            <a:ext cx="2105334" cy="1709191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887532" y="5040179"/>
            <a:ext cx="2628892" cy="10225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21769"/>
            <a:ext cx="18285714" cy="10307483"/>
            <a:chOff x="0" y="-21769"/>
            <a:chExt cx="18285714" cy="103074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21769"/>
              <a:ext cx="18285714" cy="1030748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1066" y="2412079"/>
            <a:ext cx="16449887" cy="7091322"/>
            <a:chOff x="931066" y="2412079"/>
            <a:chExt cx="16449887" cy="709132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1066" y="2412079"/>
              <a:ext cx="16449887" cy="709132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78005" y="2412079"/>
            <a:ext cx="16536961" cy="7091322"/>
            <a:chOff x="878005" y="2412079"/>
            <a:chExt cx="16536961" cy="709132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8005" y="2412079"/>
              <a:ext cx="16536961" cy="709132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027386" y="2659698"/>
            <a:ext cx="3098303" cy="422430"/>
            <a:chOff x="14027386" y="2659698"/>
            <a:chExt cx="3098303" cy="422430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4027386" y="2700126"/>
              <a:ext cx="502289" cy="355576"/>
              <a:chOff x="14027386" y="2700126"/>
              <a:chExt cx="502289" cy="355576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4027386" y="2700126"/>
                <a:ext cx="502289" cy="355576"/>
              </a:xfrm>
              <a:prstGeom prst="rect">
                <a:avLst/>
              </a:prstGeom>
            </p:spPr>
          </p:pic>
        </p:grpSp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544420" y="2614438"/>
              <a:ext cx="2654156" cy="501822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310608" y="121100"/>
            <a:ext cx="12641016" cy="3210111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8624617" y="5866667"/>
            <a:ext cx="6918240" cy="2976788"/>
            <a:chOff x="8624617" y="5866667"/>
            <a:chExt cx="6918240" cy="297678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624617" y="5866667"/>
              <a:ext cx="6918240" cy="2976788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085288" y="6120250"/>
            <a:ext cx="2128275" cy="546494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095602" y="6869536"/>
            <a:ext cx="4949352" cy="915562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2432444" y="3926768"/>
            <a:ext cx="4893172" cy="5524334"/>
            <a:chOff x="2432444" y="3926768"/>
            <a:chExt cx="4893172" cy="5524334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432444" y="3926768"/>
              <a:ext cx="4893172" cy="552433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053644" y="4015954"/>
            <a:ext cx="428571" cy="425213"/>
            <a:chOff x="8053644" y="4015954"/>
            <a:chExt cx="428571" cy="42521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053644" y="4015954"/>
              <a:ext cx="428571" cy="42521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5929780" y="4990651"/>
            <a:ext cx="428848" cy="379530"/>
            <a:chOff x="15929780" y="4990651"/>
            <a:chExt cx="428848" cy="37953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5929780" y="4990651"/>
              <a:ext cx="428848" cy="37953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533909" y="4498310"/>
            <a:ext cx="4571429" cy="142857"/>
            <a:chOff x="10533909" y="4498310"/>
            <a:chExt cx="4571429" cy="142857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533909" y="4498310"/>
              <a:ext cx="4571429" cy="142857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853663" y="4380988"/>
            <a:ext cx="8355399" cy="793828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9109102" y="6671012"/>
            <a:ext cx="5904762" cy="93969"/>
            <a:chOff x="9109102" y="6671012"/>
            <a:chExt cx="5904762" cy="93969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109102" y="6671012"/>
              <a:ext cx="5904762" cy="9396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8987893" y="7764879"/>
            <a:ext cx="958670" cy="867596"/>
            <a:chOff x="8987893" y="7764879"/>
            <a:chExt cx="958670" cy="867596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987893" y="7764879"/>
              <a:ext cx="958670" cy="86759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21769"/>
            <a:ext cx="18285714" cy="10307483"/>
            <a:chOff x="0" y="-21769"/>
            <a:chExt cx="18285714" cy="103074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21769"/>
              <a:ext cx="18285714" cy="1030748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21542" y="2412079"/>
            <a:ext cx="16449887" cy="7091322"/>
            <a:chOff x="921542" y="2412079"/>
            <a:chExt cx="16449887" cy="709132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1542" y="2412079"/>
              <a:ext cx="16449887" cy="709132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78005" y="2412079"/>
            <a:ext cx="16536961" cy="7091322"/>
            <a:chOff x="878005" y="2412079"/>
            <a:chExt cx="16536961" cy="709132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8005" y="2412079"/>
              <a:ext cx="16536961" cy="709132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027386" y="2659698"/>
            <a:ext cx="3098303" cy="422430"/>
            <a:chOff x="14027386" y="2659698"/>
            <a:chExt cx="3098303" cy="422430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4027386" y="2700126"/>
              <a:ext cx="502289" cy="355576"/>
              <a:chOff x="14027386" y="2700126"/>
              <a:chExt cx="502289" cy="355576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4027386" y="2700126"/>
                <a:ext cx="502289" cy="355576"/>
              </a:xfrm>
              <a:prstGeom prst="rect">
                <a:avLst/>
              </a:prstGeom>
            </p:spPr>
          </p:pic>
        </p:grpSp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544420" y="2614438"/>
              <a:ext cx="2654156" cy="501822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310608" y="121101"/>
            <a:ext cx="10401690" cy="322232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643013" y="3938805"/>
            <a:ext cx="3519162" cy="4866051"/>
            <a:chOff x="1643013" y="3938805"/>
            <a:chExt cx="3519162" cy="486605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43013" y="3938805"/>
              <a:ext cx="3519162" cy="4866051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772947" y="5958814"/>
            <a:ext cx="2523336" cy="734717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883385" y="7277232"/>
            <a:ext cx="2377252" cy="713528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899089" y="7051964"/>
            <a:ext cx="3007009" cy="93969"/>
            <a:chOff x="1899089" y="7051964"/>
            <a:chExt cx="3007009" cy="9396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899089" y="7051964"/>
              <a:ext cx="3007009" cy="9396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208760" y="3868439"/>
            <a:ext cx="3519162" cy="4866051"/>
            <a:chOff x="7208760" y="3868439"/>
            <a:chExt cx="3519162" cy="4866051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208760" y="3868439"/>
              <a:ext cx="3519162" cy="4866051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338698" y="5888448"/>
            <a:ext cx="3102679" cy="672736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449137" y="7206870"/>
            <a:ext cx="2799214" cy="719671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7464837" y="6981598"/>
            <a:ext cx="3007009" cy="93969"/>
            <a:chOff x="7464837" y="6981598"/>
            <a:chExt cx="3007009" cy="93969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464837" y="6981598"/>
              <a:ext cx="3007009" cy="9396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3226187" y="3938805"/>
            <a:ext cx="3519162" cy="4866051"/>
            <a:chOff x="13226187" y="3938805"/>
            <a:chExt cx="3519162" cy="4866051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3226187" y="3938805"/>
              <a:ext cx="3519162" cy="4866051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3356090" y="5958814"/>
            <a:ext cx="2523336" cy="672736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3466527" y="7277232"/>
            <a:ext cx="3063071" cy="734823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3482264" y="7051964"/>
            <a:ext cx="3007009" cy="93969"/>
            <a:chOff x="13482264" y="7051964"/>
            <a:chExt cx="3007009" cy="93969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3482264" y="7051964"/>
              <a:ext cx="3007009" cy="9396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8020955" y="4165896"/>
            <a:ext cx="2618582" cy="1813190"/>
            <a:chOff x="8020955" y="4165896"/>
            <a:chExt cx="2618582" cy="1813190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8020955" y="4165896"/>
              <a:ext cx="1808043" cy="1808043"/>
              <a:chOff x="8020955" y="4165896"/>
              <a:chExt cx="1808043" cy="1808043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8020955" y="4165896"/>
                <a:ext cx="1808043" cy="1808043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9205913" y="4545463"/>
              <a:ext cx="1433623" cy="1433623"/>
              <a:chOff x="9205913" y="4545463"/>
              <a:chExt cx="1433623" cy="1433623"/>
            </a:xfrm>
          </p:grpSpPr>
          <p:pic>
            <p:nvPicPr>
              <p:cNvPr id="47" name="Object 46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9205913" y="4545463"/>
                <a:ext cx="1433623" cy="1433623"/>
              </a:xfrm>
              <a:prstGeom prst="rect">
                <a:avLst/>
              </a:prstGeom>
            </p:spPr>
          </p:pic>
        </p:grpSp>
      </p:grpSp>
      <p:grpSp>
        <p:nvGrpSpPr>
          <p:cNvPr id="1015" name="그룹 1015"/>
          <p:cNvGrpSpPr/>
          <p:nvPr/>
        </p:nvGrpSpPr>
        <p:grpSpPr>
          <a:xfrm>
            <a:off x="16745349" y="0"/>
            <a:ext cx="3080730" cy="3080730"/>
            <a:chOff x="16745349" y="0"/>
            <a:chExt cx="3080730" cy="3080730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6745349" y="0"/>
              <a:ext cx="3080730" cy="3080730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2574938" y="4288302"/>
            <a:ext cx="2093406" cy="1709109"/>
            <a:chOff x="2574938" y="4288302"/>
            <a:chExt cx="2093406" cy="1709109"/>
          </a:xfrm>
        </p:grpSpPr>
        <p:grpSp>
          <p:nvGrpSpPr>
            <p:cNvPr id="1017" name="그룹 1017"/>
            <p:cNvGrpSpPr/>
            <p:nvPr/>
          </p:nvGrpSpPr>
          <p:grpSpPr>
            <a:xfrm>
              <a:off x="2574938" y="4288302"/>
              <a:ext cx="1709109" cy="1709109"/>
              <a:chOff x="2574938" y="4288302"/>
              <a:chExt cx="1709109" cy="1709109"/>
            </a:xfrm>
          </p:grpSpPr>
          <p:pic>
            <p:nvPicPr>
              <p:cNvPr id="55" name="Object 54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2574938" y="4288302"/>
                <a:ext cx="1709109" cy="1709109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3953164" y="4668408"/>
              <a:ext cx="715180" cy="715233"/>
              <a:chOff x="3953164" y="4668408"/>
              <a:chExt cx="715180" cy="715233"/>
            </a:xfrm>
          </p:grpSpPr>
          <p:pic>
            <p:nvPicPr>
              <p:cNvPr id="58" name="Object 57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3953164" y="4668408"/>
                <a:ext cx="715180" cy="715233"/>
              </a:xfrm>
              <a:prstGeom prst="rect">
                <a:avLst/>
              </a:prstGeom>
            </p:spPr>
          </p:pic>
        </p:grpSp>
      </p:grpSp>
      <p:grpSp>
        <p:nvGrpSpPr>
          <p:cNvPr id="1019" name="그룹 1019"/>
          <p:cNvGrpSpPr/>
          <p:nvPr/>
        </p:nvGrpSpPr>
        <p:grpSpPr>
          <a:xfrm>
            <a:off x="14445657" y="4380876"/>
            <a:ext cx="1080221" cy="1523962"/>
            <a:chOff x="14445657" y="4380876"/>
            <a:chExt cx="1080221" cy="1523962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4445657" y="4380876"/>
              <a:ext cx="1080221" cy="152396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21769"/>
            <a:ext cx="18285714" cy="10307483"/>
            <a:chOff x="0" y="-21769"/>
            <a:chExt cx="18285714" cy="103074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21769"/>
              <a:ext cx="18285714" cy="1030748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21542" y="2412079"/>
            <a:ext cx="16449887" cy="7091322"/>
            <a:chOff x="921542" y="2412079"/>
            <a:chExt cx="16449887" cy="709132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1542" y="2412079"/>
              <a:ext cx="16449887" cy="709132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78005" y="2412079"/>
            <a:ext cx="16536961" cy="7091322"/>
            <a:chOff x="878005" y="2412079"/>
            <a:chExt cx="16536961" cy="709132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8005" y="2412079"/>
              <a:ext cx="16536961" cy="709132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027386" y="2659698"/>
            <a:ext cx="3098303" cy="422430"/>
            <a:chOff x="14027386" y="2659698"/>
            <a:chExt cx="3098303" cy="422430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4027386" y="2700126"/>
              <a:ext cx="502289" cy="355576"/>
              <a:chOff x="14027386" y="2700126"/>
              <a:chExt cx="502289" cy="355576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4027386" y="2700126"/>
                <a:ext cx="502289" cy="355576"/>
              </a:xfrm>
              <a:prstGeom prst="rect">
                <a:avLst/>
              </a:prstGeom>
            </p:spPr>
          </p:pic>
        </p:grpSp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544420" y="2614438"/>
              <a:ext cx="2654156" cy="501822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310608" y="121101"/>
            <a:ext cx="11304433" cy="301732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6745349" y="0"/>
            <a:ext cx="3080730" cy="3080730"/>
            <a:chOff x="16745349" y="0"/>
            <a:chExt cx="3080730" cy="308073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745349" y="0"/>
              <a:ext cx="3080730" cy="308073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32638" y="4001139"/>
            <a:ext cx="11742448" cy="3913202"/>
            <a:chOff x="1432638" y="4001139"/>
            <a:chExt cx="11742448" cy="391320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32638" y="4001139"/>
              <a:ext cx="11742448" cy="3913202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084997" y="5353366"/>
            <a:ext cx="3754498" cy="206117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21769"/>
            <a:ext cx="18285714" cy="10307483"/>
            <a:chOff x="0" y="-21769"/>
            <a:chExt cx="18285714" cy="103074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21769"/>
              <a:ext cx="18285714" cy="1030748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21542" y="2412079"/>
            <a:ext cx="16449887" cy="7091322"/>
            <a:chOff x="921542" y="2412079"/>
            <a:chExt cx="16449887" cy="709132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1542" y="2412079"/>
              <a:ext cx="16449887" cy="709132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78005" y="2412079"/>
            <a:ext cx="16536961" cy="7091322"/>
            <a:chOff x="878005" y="2412079"/>
            <a:chExt cx="16536961" cy="709132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8005" y="2412079"/>
              <a:ext cx="16536961" cy="709132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10608" y="121101"/>
            <a:ext cx="12650643" cy="303637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4027386" y="2659698"/>
            <a:ext cx="3098303" cy="422430"/>
            <a:chOff x="14027386" y="2659698"/>
            <a:chExt cx="3098303" cy="422430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4027386" y="2700126"/>
              <a:ext cx="502289" cy="355576"/>
              <a:chOff x="14027386" y="2700126"/>
              <a:chExt cx="502289" cy="355576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4027386" y="2700126"/>
                <a:ext cx="502289" cy="355576"/>
              </a:xfrm>
              <a:prstGeom prst="rect">
                <a:avLst/>
              </a:prstGeom>
            </p:spPr>
          </p:pic>
        </p:grpSp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544420" y="2614438"/>
              <a:ext cx="2654156" cy="50182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57478" y="2412079"/>
            <a:ext cx="16570759" cy="7573152"/>
            <a:chOff x="857478" y="2412079"/>
            <a:chExt cx="16570759" cy="757315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57478" y="2412079"/>
              <a:ext cx="16570759" cy="757315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21769"/>
            <a:ext cx="18285714" cy="10307483"/>
            <a:chOff x="0" y="-21769"/>
            <a:chExt cx="18285714" cy="103074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21769"/>
              <a:ext cx="18285714" cy="1030748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84331" y="1463196"/>
            <a:ext cx="18001384" cy="8512153"/>
            <a:chOff x="284331" y="1463196"/>
            <a:chExt cx="18001384" cy="851215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4331" y="1463196"/>
              <a:ext cx="18001384" cy="851215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84331" y="1463196"/>
            <a:ext cx="18001384" cy="8512153"/>
            <a:chOff x="284331" y="1463196"/>
            <a:chExt cx="18001384" cy="851215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4331" y="1463196"/>
              <a:ext cx="18001384" cy="851215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10608" y="-427925"/>
            <a:ext cx="12650586" cy="303611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78001" y="2973686"/>
            <a:ext cx="4774969" cy="5491172"/>
            <a:chOff x="878001" y="2973686"/>
            <a:chExt cx="4774969" cy="549117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8001" y="2973686"/>
              <a:ext cx="4774969" cy="549117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640757" y="2965514"/>
            <a:ext cx="5951740" cy="5507516"/>
            <a:chOff x="6640757" y="2965514"/>
            <a:chExt cx="5951740" cy="550751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40757" y="2965514"/>
              <a:ext cx="5951740" cy="5507516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070499" y="4011892"/>
            <a:ext cx="4940926" cy="3022126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201414" y="8806752"/>
            <a:ext cx="4156126" cy="634031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87912" y="8806752"/>
            <a:ext cx="3906888" cy="634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21769"/>
            <a:ext cx="18285714" cy="10307483"/>
            <a:chOff x="0" y="-21769"/>
            <a:chExt cx="18285714" cy="103074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21769"/>
              <a:ext cx="18285714" cy="1030748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84331" y="1463196"/>
            <a:ext cx="18001384" cy="8512153"/>
            <a:chOff x="284331" y="1463196"/>
            <a:chExt cx="18001384" cy="851215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4331" y="1463196"/>
              <a:ext cx="18001384" cy="851215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84331" y="1463196"/>
            <a:ext cx="18001384" cy="8512153"/>
            <a:chOff x="284331" y="1463196"/>
            <a:chExt cx="18001384" cy="851215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4331" y="1463196"/>
              <a:ext cx="18001384" cy="851215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10608" y="-427925"/>
            <a:ext cx="12650586" cy="303611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26532" y="4423099"/>
            <a:ext cx="11225712" cy="1620917"/>
            <a:chOff x="926532" y="4423099"/>
            <a:chExt cx="11225712" cy="162091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6532" y="4423099"/>
              <a:ext cx="11225712" cy="1620917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985174" y="3845349"/>
            <a:ext cx="4408590" cy="2544732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17757" y="8961182"/>
            <a:ext cx="12856320" cy="422844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37813" y="9418325"/>
            <a:ext cx="6479597" cy="422844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20105" y="7439643"/>
            <a:ext cx="8797717" cy="63464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392997" y="1717578"/>
            <a:ext cx="4157115" cy="63691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21769"/>
            <a:ext cx="18285714" cy="10307483"/>
            <a:chOff x="0" y="-21769"/>
            <a:chExt cx="18285714" cy="103074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21769"/>
              <a:ext cx="18285714" cy="1030748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84331" y="1463196"/>
            <a:ext cx="18001384" cy="8512153"/>
            <a:chOff x="284331" y="1463196"/>
            <a:chExt cx="18001384" cy="851215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4331" y="1463196"/>
              <a:ext cx="18001384" cy="851215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84331" y="1463196"/>
            <a:ext cx="18001384" cy="8512153"/>
            <a:chOff x="284331" y="1463196"/>
            <a:chExt cx="18001384" cy="851215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4331" y="1463196"/>
              <a:ext cx="18001384" cy="851215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10608" y="-427925"/>
            <a:ext cx="12650586" cy="303611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131957" y="3132560"/>
            <a:ext cx="14021800" cy="4553927"/>
            <a:chOff x="2131957" y="3132560"/>
            <a:chExt cx="14021800" cy="455392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31957" y="3132560"/>
              <a:ext cx="14021800" cy="4553927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486652" y="7970388"/>
            <a:ext cx="9962240" cy="63464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450316" y="8675149"/>
            <a:ext cx="7548431" cy="605459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754902" y="1679483"/>
            <a:ext cx="4156126" cy="63403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2022-06-07T06:02:00Z</dcterms:created>
  <dcterms:modified xsi:type="dcterms:W3CDTF">2022-06-07T06:02:00Z</dcterms:modified>
</cp:coreProperties>
</file>