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0" r:id="rId2"/>
    <p:sldId id="334" r:id="rId3"/>
    <p:sldId id="337" r:id="rId4"/>
    <p:sldId id="336" r:id="rId5"/>
    <p:sldId id="332" r:id="rId6"/>
    <p:sldId id="338" r:id="rId7"/>
    <p:sldId id="339" r:id="rId8"/>
    <p:sldId id="340" r:id="rId9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 autoAdjust="0"/>
    <p:restoredTop sz="94660"/>
  </p:normalViewPr>
  <p:slideViewPr>
    <p:cSldViewPr>
      <p:cViewPr varScale="1">
        <p:scale>
          <a:sx n="75" d="100"/>
          <a:sy n="75" d="100"/>
        </p:scale>
        <p:origin x="-918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7283DA-C007-4D4C-944C-A9E49C7791C3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3DE6C15-61F0-4652-AAC5-C2FE6AB6D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0BE543A-C3AC-450D-AF64-5796BBF709B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6CC149-F5F2-4D7B-A57A-1AE5052F1894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FE355D-E54E-41A8-A5CB-EA3BC070D2CE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C032C-A3A6-4239-822D-393C03420744}" type="datetimeFigureOut">
              <a:rPr lang="es-AR"/>
              <a:pPr>
                <a:defRPr/>
              </a:pPr>
              <a:t>17/05/2017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E5F61-5503-4F72-AA13-B02215F1C33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08DD1-D208-4E13-8F88-E84D3B9A112D}" type="datetimeFigureOut">
              <a:rPr lang="es-AR"/>
              <a:pPr>
                <a:defRPr/>
              </a:pPr>
              <a:t>17/05/2017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C3CC7-7E7D-4C48-9D09-5A6CA4DD4121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2F00F-168E-4424-A2DB-3C47390E37B3}" type="datetimeFigureOut">
              <a:rPr lang="es-AR"/>
              <a:pPr>
                <a:defRPr/>
              </a:pPr>
              <a:t>17/05/2017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5DD8C-3681-4C08-B149-7DA064E563EE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EC7EC-3B4D-44ED-8026-E5556612E7A5}" type="datetimeFigureOut">
              <a:rPr lang="es-AR"/>
              <a:pPr>
                <a:defRPr/>
              </a:pPr>
              <a:t>17/05/2017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0755E-25BD-4E14-A08A-16DD3D732598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F42FB-DBD4-4482-B699-177CF2C95C95}" type="datetimeFigureOut">
              <a:rPr lang="es-AR"/>
              <a:pPr>
                <a:defRPr/>
              </a:pPr>
              <a:t>17/05/2017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0D8A8-651E-4B4F-B470-658DBD7D63CB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1EC9B-0662-4791-94CB-1416B42BF835}" type="datetimeFigureOut">
              <a:rPr lang="es-AR"/>
              <a:pPr>
                <a:defRPr/>
              </a:pPr>
              <a:t>17/05/2017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E3685-759F-4ABB-B22A-0357E3F9F6BE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E04CC-0777-4E68-BC2A-6250082BD0C3}" type="datetimeFigureOut">
              <a:rPr lang="es-AR"/>
              <a:pPr>
                <a:defRPr/>
              </a:pPr>
              <a:t>17/05/2017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9788F-4BF4-43A6-A597-4AD386CC736E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7B61E-849D-4A4D-ADC7-8620EAD153EE}" type="datetimeFigureOut">
              <a:rPr lang="es-AR"/>
              <a:pPr>
                <a:defRPr/>
              </a:pPr>
              <a:t>17/05/2017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AF428-D564-4AF1-89CF-F3687ABD860B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E2F5B-915F-4282-A80C-C7C800EBB36D}" type="datetimeFigureOut">
              <a:rPr lang="es-AR"/>
              <a:pPr>
                <a:defRPr/>
              </a:pPr>
              <a:t>17/05/2017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25EB3-CFB7-454F-ADCF-6C33FF1E3864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29608-F088-467C-BB30-598E125DDD2D}" type="datetimeFigureOut">
              <a:rPr lang="es-AR"/>
              <a:pPr>
                <a:defRPr/>
              </a:pPr>
              <a:t>17/05/2017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D97BF-0876-4C62-BE2A-68198EA5424C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D41E0-6E0C-4F52-A038-54B90561E379}" type="datetimeFigureOut">
              <a:rPr lang="es-AR"/>
              <a:pPr>
                <a:defRPr/>
              </a:pPr>
              <a:t>17/05/2017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9FA8E-5D15-434A-B5AF-2DFF29EBE3F4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0DE004-2F46-4506-994A-4589691E4701}" type="datetimeFigureOut">
              <a:rPr lang="es-AR"/>
              <a:pPr>
                <a:defRPr/>
              </a:pPr>
              <a:t>17/05/2017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30C7A7-C513-4B00-B590-5E8A4E3616F1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10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4 CuadroTexto"/>
          <p:cNvSpPr txBox="1">
            <a:spLocks noChangeArrowheads="1"/>
          </p:cNvSpPr>
          <p:nvPr/>
        </p:nvSpPr>
        <p:spPr bwMode="auto">
          <a:xfrm>
            <a:off x="357188" y="285750"/>
            <a:ext cx="36369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800" b="1">
                <a:latin typeface="Calibri" pitchFamily="34" charset="0"/>
              </a:rPr>
              <a:t>Actuadores – Motor CC</a:t>
            </a:r>
          </a:p>
        </p:txBody>
      </p:sp>
      <p:pic>
        <p:nvPicPr>
          <p:cNvPr id="14338" name="Picture 2" descr="C:\Dropbox\Instituto (1)\EANT LOGO\EANT ISO 01-01 v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913" y="6176963"/>
            <a:ext cx="133826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23 Conector recto"/>
          <p:cNvCxnSpPr/>
          <p:nvPr/>
        </p:nvCxnSpPr>
        <p:spPr>
          <a:xfrm>
            <a:off x="0" y="6143625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2575" y="6213475"/>
            <a:ext cx="25114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82075" y="0"/>
            <a:ext cx="1619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AutoShape 2" descr="Image result for pir sensor wor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3" name="AutoShape 4" descr="Image result for pir sensor wor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4" name="40 CuadroTexto"/>
          <p:cNvSpPr txBox="1">
            <a:spLocks noChangeArrowheads="1"/>
          </p:cNvSpPr>
          <p:nvPr/>
        </p:nvSpPr>
        <p:spPr bwMode="auto">
          <a:xfrm>
            <a:off x="357188" y="785813"/>
            <a:ext cx="24209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>
                <a:latin typeface="Calibri" pitchFamily="34" charset="0"/>
              </a:rPr>
              <a:t>Usos:  Movimiento angular</a:t>
            </a:r>
          </a:p>
        </p:txBody>
      </p:sp>
      <p:pic>
        <p:nvPicPr>
          <p:cNvPr id="14345" name="Picture 4" descr="alt tex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88" y="1214438"/>
            <a:ext cx="67865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4 CuadroTexto"/>
          <p:cNvSpPr txBox="1">
            <a:spLocks noChangeArrowheads="1"/>
          </p:cNvSpPr>
          <p:nvPr/>
        </p:nvSpPr>
        <p:spPr bwMode="auto">
          <a:xfrm>
            <a:off x="357188" y="285750"/>
            <a:ext cx="379253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800" b="1">
                <a:latin typeface="Calibri" pitchFamily="34" charset="0"/>
              </a:rPr>
              <a:t>Motor CC</a:t>
            </a:r>
          </a:p>
          <a:p>
            <a:r>
              <a:rPr lang="es-AR" sz="2400" b="1">
                <a:latin typeface="Calibri" pitchFamily="34" charset="0"/>
              </a:rPr>
              <a:t>Principio de funcionamiento</a:t>
            </a:r>
          </a:p>
        </p:txBody>
      </p:sp>
      <p:pic>
        <p:nvPicPr>
          <p:cNvPr id="15362" name="Picture 2" descr="C:\Dropbox\Instituto (1)\EANT LOGO\EANT ISO 01-01 v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913" y="6176963"/>
            <a:ext cx="133826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23 Conector recto"/>
          <p:cNvCxnSpPr/>
          <p:nvPr/>
        </p:nvCxnSpPr>
        <p:spPr>
          <a:xfrm>
            <a:off x="0" y="6143625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32575" y="6213475"/>
            <a:ext cx="25114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82075" y="0"/>
            <a:ext cx="1619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AutoShape 2" descr="Image result for pir sensor wor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67" name="AutoShape 4" descr="Image result for pir sensor wor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5368" name="Picture 8" descr="Right Hand Rul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3" y="1643063"/>
            <a:ext cx="3733800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Triángulo isósceles"/>
          <p:cNvSpPr/>
          <p:nvPr/>
        </p:nvSpPr>
        <p:spPr>
          <a:xfrm rot="5400000">
            <a:off x="3536157" y="2821781"/>
            <a:ext cx="1714500" cy="3571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5370" name="16 CuadroTexto"/>
          <p:cNvSpPr txBox="1">
            <a:spLocks noChangeArrowheads="1"/>
          </p:cNvSpPr>
          <p:nvPr/>
        </p:nvSpPr>
        <p:spPr bwMode="auto">
          <a:xfrm>
            <a:off x="6072188" y="1285875"/>
            <a:ext cx="1200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b="1">
                <a:latin typeface="Calibri" pitchFamily="34" charset="0"/>
              </a:rPr>
              <a:t>Inductores</a:t>
            </a:r>
          </a:p>
        </p:txBody>
      </p:sp>
      <p:sp>
        <p:nvSpPr>
          <p:cNvPr id="15371" name="17 CuadroTexto"/>
          <p:cNvSpPr txBox="1">
            <a:spLocks noChangeArrowheads="1"/>
          </p:cNvSpPr>
          <p:nvPr/>
        </p:nvSpPr>
        <p:spPr bwMode="auto">
          <a:xfrm>
            <a:off x="928688" y="1285875"/>
            <a:ext cx="2033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b="1">
                <a:latin typeface="Calibri" pitchFamily="34" charset="0"/>
              </a:rPr>
              <a:t>Electromagnetismo</a:t>
            </a:r>
          </a:p>
        </p:txBody>
      </p:sp>
      <p:pic>
        <p:nvPicPr>
          <p:cNvPr id="15372" name="Picture 12" descr="alt tex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4875" y="1714500"/>
            <a:ext cx="41624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3" name="Picture 14" descr="alt text"/>
          <p:cNvPicPr>
            <a:picLocks noChangeAspect="1" noChangeArrowheads="1"/>
          </p:cNvPicPr>
          <p:nvPr/>
        </p:nvPicPr>
        <p:blipFill>
          <a:blip r:embed="rId8"/>
          <a:srcRect t="21021" b="10667"/>
          <a:stretch>
            <a:fillRect/>
          </a:stretch>
        </p:blipFill>
        <p:spPr bwMode="auto">
          <a:xfrm>
            <a:off x="4643438" y="4214813"/>
            <a:ext cx="4119562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4 CuadroTexto"/>
          <p:cNvSpPr txBox="1">
            <a:spLocks noChangeArrowheads="1"/>
          </p:cNvSpPr>
          <p:nvPr/>
        </p:nvSpPr>
        <p:spPr bwMode="auto">
          <a:xfrm>
            <a:off x="357188" y="285750"/>
            <a:ext cx="379253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800" b="1">
                <a:latin typeface="Calibri" pitchFamily="34" charset="0"/>
              </a:rPr>
              <a:t>Motor CC</a:t>
            </a:r>
          </a:p>
          <a:p>
            <a:r>
              <a:rPr lang="es-AR" sz="2400" b="1">
                <a:latin typeface="Calibri" pitchFamily="34" charset="0"/>
              </a:rPr>
              <a:t>Principio de funcionamiento</a:t>
            </a:r>
          </a:p>
        </p:txBody>
      </p:sp>
      <p:pic>
        <p:nvPicPr>
          <p:cNvPr id="17410" name="Picture 2" descr="C:\Dropbox\Instituto (1)\EANT LOGO\EANT ISO 01-01 v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913" y="6176963"/>
            <a:ext cx="133826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23 Conector recto"/>
          <p:cNvCxnSpPr/>
          <p:nvPr/>
        </p:nvCxnSpPr>
        <p:spPr>
          <a:xfrm>
            <a:off x="0" y="6143625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32575" y="6213475"/>
            <a:ext cx="25114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82075" y="0"/>
            <a:ext cx="1619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AutoShape 2" descr="Image result for pir sensor wor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5" name="AutoShape 4" descr="Image result for pir sensor wor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7416" name="Picture 6" descr="Image result for motores de corriente continu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88" y="1785938"/>
            <a:ext cx="4143375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4" descr="Related image"/>
          <p:cNvPicPr>
            <a:picLocks noChangeAspect="1" noChangeArrowheads="1"/>
          </p:cNvPicPr>
          <p:nvPr/>
        </p:nvPicPr>
        <p:blipFill>
          <a:blip r:embed="rId7"/>
          <a:srcRect b="12312"/>
          <a:stretch>
            <a:fillRect/>
          </a:stretch>
        </p:blipFill>
        <p:spPr bwMode="auto">
          <a:xfrm>
            <a:off x="4714875" y="1714500"/>
            <a:ext cx="3810000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" descr="Disected Motor!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7488" y="1143000"/>
            <a:ext cx="31718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4 CuadroTexto"/>
          <p:cNvSpPr txBox="1">
            <a:spLocks noChangeArrowheads="1"/>
          </p:cNvSpPr>
          <p:nvPr/>
        </p:nvSpPr>
        <p:spPr bwMode="auto">
          <a:xfrm>
            <a:off x="357188" y="285750"/>
            <a:ext cx="40894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800" b="1">
                <a:latin typeface="Calibri" pitchFamily="34" charset="0"/>
              </a:rPr>
              <a:t>Motor CC</a:t>
            </a:r>
          </a:p>
          <a:p>
            <a:r>
              <a:rPr lang="es-AR" sz="2400" b="1">
                <a:latin typeface="Calibri" pitchFamily="34" charset="0"/>
              </a:rPr>
              <a:t>Brush Motors - Partes y diseño</a:t>
            </a:r>
          </a:p>
        </p:txBody>
      </p:sp>
      <p:pic>
        <p:nvPicPr>
          <p:cNvPr id="19459" name="Picture 2" descr="C:\Dropbox\Instituto (1)\EANT LOGO\EANT ISO 01-01 v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913" y="6176963"/>
            <a:ext cx="133826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23 Conector recto"/>
          <p:cNvCxnSpPr/>
          <p:nvPr/>
        </p:nvCxnSpPr>
        <p:spPr>
          <a:xfrm>
            <a:off x="0" y="6143625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2575" y="6213475"/>
            <a:ext cx="25114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82075" y="0"/>
            <a:ext cx="1619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AutoShape 2" descr="Image result for pir sensor wor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64" name="AutoShape 4" descr="Image result for pir sensor wor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9465" name="Picture 2" descr="Image result for motores de corriente continua"/>
          <p:cNvPicPr>
            <a:picLocks noChangeAspect="1" noChangeArrowheads="1"/>
          </p:cNvPicPr>
          <p:nvPr/>
        </p:nvPicPr>
        <p:blipFill>
          <a:blip r:embed="rId7"/>
          <a:srcRect l="2818" t="3030" r="4182" b="3030"/>
          <a:stretch>
            <a:fillRect/>
          </a:stretch>
        </p:blipFill>
        <p:spPr bwMode="auto">
          <a:xfrm>
            <a:off x="6129338" y="1285875"/>
            <a:ext cx="2357437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2" descr="Image result for cc motors gif"/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29338" y="3857625"/>
            <a:ext cx="24431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7" name="AutoShape 8" descr="Image result for dc mot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9468" name="Picture 10" descr="Image result for dc motors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357438"/>
            <a:ext cx="30003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2575" y="6213475"/>
            <a:ext cx="25114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 descr="C:\Dropbox\Instituto (1)\EANT LOGO\EANT ISO 01-01 v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913" y="6176963"/>
            <a:ext cx="133826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23 Conector recto"/>
          <p:cNvCxnSpPr/>
          <p:nvPr/>
        </p:nvCxnSpPr>
        <p:spPr>
          <a:xfrm>
            <a:off x="14288" y="6176963"/>
            <a:ext cx="9144000" cy="1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82075" y="0"/>
            <a:ext cx="1619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AutoShape 2" descr="Image result for pir sensor wor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510" name="AutoShape 4" descr="Image result for pir sensor wor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511" name="9 CuadroTexto"/>
          <p:cNvSpPr txBox="1">
            <a:spLocks noChangeArrowheads="1"/>
          </p:cNvSpPr>
          <p:nvPr/>
        </p:nvSpPr>
        <p:spPr bwMode="auto">
          <a:xfrm>
            <a:off x="357188" y="285750"/>
            <a:ext cx="39941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800" b="1">
                <a:latin typeface="Calibri" pitchFamily="34" charset="0"/>
              </a:rPr>
              <a:t>Motor CC</a:t>
            </a:r>
          </a:p>
          <a:p>
            <a:r>
              <a:rPr lang="es-AR" sz="2400" b="1">
                <a:latin typeface="Calibri" pitchFamily="34" charset="0"/>
              </a:rPr>
              <a:t>Brush Motors – Pros y contras</a:t>
            </a:r>
          </a:p>
        </p:txBody>
      </p:sp>
      <p:sp>
        <p:nvSpPr>
          <p:cNvPr id="21512" name="10 Rectángulo"/>
          <p:cNvSpPr>
            <a:spLocks noChangeArrowheads="1"/>
          </p:cNvSpPr>
          <p:nvPr/>
        </p:nvSpPr>
        <p:spPr bwMode="auto">
          <a:xfrm>
            <a:off x="357188" y="1428750"/>
            <a:ext cx="5286375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Pros</a:t>
            </a:r>
          </a:p>
          <a:p>
            <a:r>
              <a:rPr lang="en-US" sz="2000">
                <a:latin typeface="Calibri" pitchFamily="34" charset="0"/>
              </a:rPr>
              <a:t>Simple to control</a:t>
            </a:r>
          </a:p>
          <a:p>
            <a:r>
              <a:rPr lang="en-US" sz="2000">
                <a:latin typeface="Calibri" pitchFamily="34" charset="0"/>
              </a:rPr>
              <a:t>Excellent torque at low RPM</a:t>
            </a:r>
          </a:p>
          <a:p>
            <a:r>
              <a:rPr lang="en-US" sz="2000">
                <a:latin typeface="Calibri" pitchFamily="34" charset="0"/>
              </a:rPr>
              <a:t>Inexpensive and mass produced</a:t>
            </a:r>
          </a:p>
          <a:p>
            <a:r>
              <a:rPr lang="en-US" sz="2400" b="1">
                <a:latin typeface="Calibri" pitchFamily="34" charset="0"/>
              </a:rPr>
              <a:t>Cons</a:t>
            </a:r>
          </a:p>
          <a:p>
            <a:r>
              <a:rPr lang="en-US" sz="2000">
                <a:latin typeface="Calibri" pitchFamily="34" charset="0"/>
              </a:rPr>
              <a:t>Brushes can wear out over time</a:t>
            </a:r>
          </a:p>
          <a:p>
            <a:r>
              <a:rPr lang="en-US" sz="2000">
                <a:latin typeface="Calibri" pitchFamily="34" charset="0"/>
              </a:rPr>
              <a:t>Brush arcing can generate electromagnetic noise</a:t>
            </a:r>
          </a:p>
          <a:p>
            <a:r>
              <a:rPr lang="en-US" sz="2000">
                <a:latin typeface="Calibri" pitchFamily="34" charset="0"/>
              </a:rPr>
              <a:t>Usually limited in speed due to brush heating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2575" y="6213475"/>
            <a:ext cx="25114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 descr="C:\Dropbox\Instituto (1)\EANT LOGO\EANT ISO 01-01 v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913" y="6176963"/>
            <a:ext cx="133826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23 Conector recto"/>
          <p:cNvCxnSpPr/>
          <p:nvPr/>
        </p:nvCxnSpPr>
        <p:spPr>
          <a:xfrm>
            <a:off x="14288" y="6176963"/>
            <a:ext cx="9144000" cy="1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82075" y="0"/>
            <a:ext cx="1619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AutoShape 2" descr="Image result for pir sensor wor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22534" name="AutoShape 4" descr="Image result for pir sensor wor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22535" name="9 CuadroTexto"/>
          <p:cNvSpPr txBox="1">
            <a:spLocks noChangeArrowheads="1"/>
          </p:cNvSpPr>
          <p:nvPr/>
        </p:nvSpPr>
        <p:spPr bwMode="auto">
          <a:xfrm>
            <a:off x="357188" y="285750"/>
            <a:ext cx="39941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800" b="1">
                <a:latin typeface="Calibri" pitchFamily="34" charset="0"/>
              </a:rPr>
              <a:t>Motor CC</a:t>
            </a:r>
          </a:p>
          <a:p>
            <a:r>
              <a:rPr lang="es-AR" sz="2400" b="1">
                <a:latin typeface="Calibri" pitchFamily="34" charset="0"/>
              </a:rPr>
              <a:t>Brush Motors – Pros y contras</a:t>
            </a:r>
          </a:p>
        </p:txBody>
      </p:sp>
      <p:sp>
        <p:nvSpPr>
          <p:cNvPr id="22536" name="10 Rectángulo"/>
          <p:cNvSpPr>
            <a:spLocks noChangeArrowheads="1"/>
          </p:cNvSpPr>
          <p:nvPr/>
        </p:nvSpPr>
        <p:spPr bwMode="auto">
          <a:xfrm>
            <a:off x="357188" y="1428750"/>
            <a:ext cx="7643812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Regulación:</a:t>
            </a:r>
            <a:endParaRPr lang="en-US" sz="24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Regulación de la tensión de alimentación:  50% - 130%</a:t>
            </a:r>
          </a:p>
          <a:p>
            <a:r>
              <a:rPr lang="en-US" sz="2000">
                <a:latin typeface="Calibri" pitchFamily="34" charset="0"/>
              </a:rPr>
              <a:t>Regulación con reostato (variación de corriente)</a:t>
            </a:r>
          </a:p>
          <a:p>
            <a:r>
              <a:rPr lang="en-US" sz="2000">
                <a:latin typeface="Calibri" pitchFamily="34" charset="0"/>
              </a:rPr>
              <a:t>Control por transistor</a:t>
            </a:r>
          </a:p>
          <a:p>
            <a:r>
              <a:rPr lang="en-US" sz="2000">
                <a:latin typeface="Calibri" pitchFamily="34" charset="0"/>
              </a:rPr>
              <a:t>Control por PWM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Corriente máxima</a:t>
            </a:r>
          </a:p>
          <a:p>
            <a:r>
              <a:rPr lang="en-US" sz="2000">
                <a:latin typeface="Calibri" pitchFamily="34" charset="0"/>
              </a:rPr>
              <a:t>Corriente mínima</a:t>
            </a:r>
          </a:p>
          <a:p>
            <a:endParaRPr lang="en-US" sz="2000">
              <a:latin typeface="Calibri" pitchFamily="34" charset="0"/>
            </a:endParaRPr>
          </a:p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2575" y="6213475"/>
            <a:ext cx="25114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 descr="C:\Dropbox\Instituto (1)\EANT LOGO\EANT ISO 01-01 v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913" y="6176963"/>
            <a:ext cx="133826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23 Conector recto"/>
          <p:cNvCxnSpPr/>
          <p:nvPr/>
        </p:nvCxnSpPr>
        <p:spPr>
          <a:xfrm>
            <a:off x="14288" y="6176963"/>
            <a:ext cx="9144000" cy="1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82075" y="0"/>
            <a:ext cx="1619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AutoShape 2" descr="Image result for pir sensor wor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558" name="AutoShape 4" descr="Image result for pir sensor wor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559" name="9 CuadroTexto"/>
          <p:cNvSpPr txBox="1">
            <a:spLocks noChangeArrowheads="1"/>
          </p:cNvSpPr>
          <p:nvPr/>
        </p:nvSpPr>
        <p:spPr bwMode="auto">
          <a:xfrm>
            <a:off x="357188" y="285750"/>
            <a:ext cx="32258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800" b="1">
                <a:latin typeface="Calibri" pitchFamily="34" charset="0"/>
              </a:rPr>
              <a:t>Motor CC</a:t>
            </a:r>
          </a:p>
          <a:p>
            <a:r>
              <a:rPr lang="es-AR" sz="2400" b="1">
                <a:latin typeface="Calibri" pitchFamily="34" charset="0"/>
              </a:rPr>
              <a:t>Implementación directa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2575" y="6213475"/>
            <a:ext cx="25114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 descr="C:\Dropbox\Instituto (1)\EANT LOGO\EANT ISO 01-01 v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913" y="6176963"/>
            <a:ext cx="133826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23 Conector recto"/>
          <p:cNvCxnSpPr/>
          <p:nvPr/>
        </p:nvCxnSpPr>
        <p:spPr>
          <a:xfrm>
            <a:off x="14288" y="6176963"/>
            <a:ext cx="9144000" cy="1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82075" y="0"/>
            <a:ext cx="1619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AutoShape 2" descr="Image result for pir sensor wor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24582" name="AutoShape 4" descr="Image result for pir sensor wor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24583" name="9 CuadroTexto"/>
          <p:cNvSpPr txBox="1">
            <a:spLocks noChangeArrowheads="1"/>
          </p:cNvSpPr>
          <p:nvPr/>
        </p:nvSpPr>
        <p:spPr bwMode="auto">
          <a:xfrm>
            <a:off x="323850" y="260350"/>
            <a:ext cx="4116388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800" b="1">
                <a:latin typeface="Calibri" pitchFamily="34" charset="0"/>
              </a:rPr>
              <a:t>Motor CC</a:t>
            </a:r>
          </a:p>
          <a:p>
            <a:r>
              <a:rPr lang="es-AR" sz="2400" b="1">
                <a:latin typeface="Calibri" pitchFamily="34" charset="0"/>
              </a:rPr>
              <a:t>Implementación con Transistor</a:t>
            </a:r>
          </a:p>
        </p:txBody>
      </p:sp>
      <p:pic>
        <p:nvPicPr>
          <p:cNvPr id="24586" name="Picture 10" descr="Image result for motor DC arduino con transisto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16013" y="1484313"/>
            <a:ext cx="6689725" cy="4498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39636</TotalTime>
  <Words>110</Words>
  <Application>Microsoft Office PowerPoint</Application>
  <PresentationFormat>On-screen Show (4:3)</PresentationFormat>
  <Paragraphs>37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Tema de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Martin Lutter</dc:creator>
  <cp:lastModifiedBy>Gonzo</cp:lastModifiedBy>
  <cp:revision>33</cp:revision>
  <dcterms:created xsi:type="dcterms:W3CDTF">2016-09-20T03:30:01Z</dcterms:created>
  <dcterms:modified xsi:type="dcterms:W3CDTF">2017-05-17T19:49:11Z</dcterms:modified>
</cp:coreProperties>
</file>