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13716000" cx="24384000"/>
  <p:notesSz cx="6858000" cy="9144000"/>
  <p:embeddedFontLst>
    <p:embeddedFont>
      <p:font typeface="Helvetica Neue"/>
      <p:regular r:id="rId32"/>
      <p:bold r:id="rId33"/>
      <p:italic r:id="rId34"/>
      <p:boldItalic r:id="rId35"/>
    </p:embeddedFont>
    <p:embeddedFont>
      <p:font typeface="Gill Sans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8" roundtripDataSignature="AMtx7mgayG0x0jWW4UVKip74X6WQImqA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HelveticaNeue-bold.fntdata"/><Relationship Id="rId10" Type="http://schemas.openxmlformats.org/officeDocument/2006/relationships/slide" Target="slides/slide6.xml"/><Relationship Id="rId32" Type="http://schemas.openxmlformats.org/officeDocument/2006/relationships/font" Target="fonts/HelveticaNeue-regular.fntdata"/><Relationship Id="rId13" Type="http://schemas.openxmlformats.org/officeDocument/2006/relationships/slide" Target="slides/slide9.xml"/><Relationship Id="rId35" Type="http://schemas.openxmlformats.org/officeDocument/2006/relationships/font" Target="fonts/HelveticaNeue-boldItalic.fntdata"/><Relationship Id="rId12" Type="http://schemas.openxmlformats.org/officeDocument/2006/relationships/slide" Target="slides/slide8.xml"/><Relationship Id="rId34" Type="http://schemas.openxmlformats.org/officeDocument/2006/relationships/font" Target="fonts/HelveticaNeue-italic.fntdata"/><Relationship Id="rId15" Type="http://schemas.openxmlformats.org/officeDocument/2006/relationships/slide" Target="slides/slide11.xml"/><Relationship Id="rId37" Type="http://schemas.openxmlformats.org/officeDocument/2006/relationships/font" Target="fonts/GillSans-bold.fntdata"/><Relationship Id="rId14" Type="http://schemas.openxmlformats.org/officeDocument/2006/relationships/slide" Target="slides/slide10.xml"/><Relationship Id="rId36" Type="http://schemas.openxmlformats.org/officeDocument/2006/relationships/font" Target="fonts/GillSans-regular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customschemas.google.com/relationships/presentationmetadata" Target="meta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showMasterSp="0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9"/>
          <p:cNvSpPr/>
          <p:nvPr/>
        </p:nvSpPr>
        <p:spPr>
          <a:xfrm>
            <a:off x="-25400" y="12818533"/>
            <a:ext cx="24434801" cy="930103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white-diamond.png" id="14" name="Google Shape;1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445" y="13058232"/>
            <a:ext cx="432887" cy="4328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5" name="Google Shape;15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5519" y="13170067"/>
            <a:ext cx="1705562" cy="2282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ine Line" id="16" name="Google Shape;16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79285" y="7337425"/>
            <a:ext cx="7025431" cy="8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type="title"/>
          </p:nvPr>
        </p:nvSpPr>
        <p:spPr>
          <a:xfrm>
            <a:off x="2635845" y="2368550"/>
            <a:ext cx="1911231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2" type="body"/>
          </p:nvPr>
        </p:nvSpPr>
        <p:spPr>
          <a:xfrm>
            <a:off x="2635845" y="7823200"/>
            <a:ext cx="19112310" cy="15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 on Left">
  <p:cSld name="Title &amp; Bullets on Lef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8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2" type="body"/>
          </p:nvPr>
        </p:nvSpPr>
        <p:spPr>
          <a:xfrm>
            <a:off x="2814749" y="3603314"/>
            <a:ext cx="8912759" cy="84616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7625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3900"/>
              <a:buFont typeface="Gill Sans"/>
              <a:buChar char="๏"/>
              <a:defRPr sz="5200">
                <a:latin typeface="Gill Sans"/>
                <a:ea typeface="Gill Sans"/>
                <a:cs typeface="Gill Sans"/>
                <a:sym typeface="Gill Sans"/>
              </a:defRPr>
            </a:lvl1pPr>
            <a:lvl2pPr indent="-593725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750"/>
              <a:buFont typeface="Gill Sans"/>
              <a:buChar char="•"/>
              <a:defRPr sz="4600">
                <a:latin typeface="Gill Sans"/>
                <a:ea typeface="Gill Sans"/>
                <a:cs typeface="Gill Sans"/>
                <a:sym typeface="Gill Sans"/>
              </a:defRPr>
            </a:lvl2pPr>
            <a:lvl3pPr indent="-409575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850"/>
              <a:buFont typeface="Gill Sans"/>
              <a:buChar char="•"/>
              <a:defRPr sz="3800">
                <a:latin typeface="Gill Sans"/>
                <a:ea typeface="Gill Sans"/>
                <a:cs typeface="Gill Sans"/>
                <a:sym typeface="Gill Sans"/>
              </a:defRPr>
            </a:lvl3pPr>
            <a:lvl4pPr indent="-3810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sz="3200">
                <a:latin typeface="Gill Sans"/>
                <a:ea typeface="Gill Sans"/>
                <a:cs typeface="Gill Sans"/>
                <a:sym typeface="Gill Sans"/>
              </a:defRPr>
            </a:lvl4pPr>
            <a:lvl5pPr indent="-3810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i="1" sz="3200">
                <a:latin typeface="Gill Sans"/>
                <a:ea typeface="Gill Sans"/>
                <a:cs typeface="Gill Sans"/>
                <a:sym typeface="Gill Sans"/>
              </a:defRPr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78" name="Google Shape;78;p38"/>
          <p:cNvSpPr txBox="1"/>
          <p:nvPr>
            <p:ph idx="12" type="sldNum"/>
          </p:nvPr>
        </p:nvSpPr>
        <p:spPr>
          <a:xfrm>
            <a:off x="11972840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" name="Google Shape;79;p38"/>
          <p:cNvSpPr txBox="1"/>
          <p:nvPr>
            <p:ph idx="3" type="body"/>
          </p:nvPr>
        </p:nvSpPr>
        <p:spPr>
          <a:xfrm>
            <a:off x="12614312" y="3579745"/>
            <a:ext cx="8912759" cy="2506009"/>
          </a:xfrm>
          <a:prstGeom prst="rect">
            <a:avLst/>
          </a:prstGeom>
          <a:solidFill>
            <a:srgbClr val="EFF1F3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80" name="Google Shape;80;p38"/>
          <p:cNvSpPr txBox="1"/>
          <p:nvPr>
            <p:ph idx="4" type="body"/>
          </p:nvPr>
        </p:nvSpPr>
        <p:spPr>
          <a:xfrm>
            <a:off x="12975349" y="3948051"/>
            <a:ext cx="8190686" cy="20361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81" name="Google Shape;81;p38"/>
          <p:cNvSpPr txBox="1"/>
          <p:nvPr>
            <p:ph idx="5" type="body"/>
          </p:nvPr>
        </p:nvSpPr>
        <p:spPr>
          <a:xfrm>
            <a:off x="12614312" y="6563776"/>
            <a:ext cx="8912759" cy="3063593"/>
          </a:xfrm>
          <a:prstGeom prst="rect">
            <a:avLst/>
          </a:prstGeom>
          <a:solidFill>
            <a:srgbClr val="EFF1F3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82" name="Google Shape;82;p38"/>
          <p:cNvSpPr txBox="1"/>
          <p:nvPr>
            <p:ph idx="6" type="body"/>
          </p:nvPr>
        </p:nvSpPr>
        <p:spPr>
          <a:xfrm>
            <a:off x="12975349" y="6879864"/>
            <a:ext cx="8190686" cy="27219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83" name="Google Shape;83;p38"/>
          <p:cNvSpPr txBox="1"/>
          <p:nvPr>
            <p:ph type="title"/>
          </p:nvPr>
        </p:nvSpPr>
        <p:spPr>
          <a:xfrm>
            <a:off x="2841773" y="1233672"/>
            <a:ext cx="18700454" cy="1698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 on Right">
  <p:cSld name="Title &amp; Bullets on Righ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9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86" name="Google Shape;86;p39"/>
          <p:cNvSpPr txBox="1"/>
          <p:nvPr>
            <p:ph idx="2" type="body"/>
          </p:nvPr>
        </p:nvSpPr>
        <p:spPr>
          <a:xfrm>
            <a:off x="12597156" y="3603314"/>
            <a:ext cx="8912759" cy="84616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7625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3900"/>
              <a:buFont typeface="Gill Sans"/>
              <a:buChar char="๏"/>
              <a:defRPr sz="5200">
                <a:latin typeface="Gill Sans"/>
                <a:ea typeface="Gill Sans"/>
                <a:cs typeface="Gill Sans"/>
                <a:sym typeface="Gill Sans"/>
              </a:defRPr>
            </a:lvl1pPr>
            <a:lvl2pPr indent="-593725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750"/>
              <a:buFont typeface="Gill Sans"/>
              <a:buChar char="•"/>
              <a:defRPr sz="4600">
                <a:latin typeface="Gill Sans"/>
                <a:ea typeface="Gill Sans"/>
                <a:cs typeface="Gill Sans"/>
                <a:sym typeface="Gill Sans"/>
              </a:defRPr>
            </a:lvl2pPr>
            <a:lvl3pPr indent="-409575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850"/>
              <a:buFont typeface="Gill Sans"/>
              <a:buChar char="•"/>
              <a:defRPr sz="3800">
                <a:latin typeface="Gill Sans"/>
                <a:ea typeface="Gill Sans"/>
                <a:cs typeface="Gill Sans"/>
                <a:sym typeface="Gill Sans"/>
              </a:defRPr>
            </a:lvl3pPr>
            <a:lvl4pPr indent="-3810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sz="3200">
                <a:latin typeface="Gill Sans"/>
                <a:ea typeface="Gill Sans"/>
                <a:cs typeface="Gill Sans"/>
                <a:sym typeface="Gill Sans"/>
              </a:defRPr>
            </a:lvl4pPr>
            <a:lvl5pPr indent="-3810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i="1" sz="3200">
                <a:latin typeface="Gill Sans"/>
                <a:ea typeface="Gill Sans"/>
                <a:cs typeface="Gill Sans"/>
                <a:sym typeface="Gill Sans"/>
              </a:defRPr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87" name="Google Shape;87;p39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39"/>
          <p:cNvSpPr txBox="1"/>
          <p:nvPr>
            <p:ph idx="3" type="body"/>
          </p:nvPr>
        </p:nvSpPr>
        <p:spPr>
          <a:xfrm>
            <a:off x="2814431" y="3579745"/>
            <a:ext cx="8912759" cy="2764782"/>
          </a:xfrm>
          <a:prstGeom prst="rect">
            <a:avLst/>
          </a:prstGeom>
          <a:solidFill>
            <a:srgbClr val="EFF1F3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89" name="Google Shape;89;p39"/>
          <p:cNvSpPr txBox="1"/>
          <p:nvPr>
            <p:ph idx="4" type="body"/>
          </p:nvPr>
        </p:nvSpPr>
        <p:spPr>
          <a:xfrm>
            <a:off x="3175468" y="3948051"/>
            <a:ext cx="8190685" cy="23536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90" name="Google Shape;90;p39"/>
          <p:cNvSpPr txBox="1"/>
          <p:nvPr>
            <p:ph type="title"/>
          </p:nvPr>
        </p:nvSpPr>
        <p:spPr>
          <a:xfrm>
            <a:off x="2876456" y="1241558"/>
            <a:ext cx="18631087" cy="165708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Two Column Bullets">
  <p:cSld name="Title &amp; Two Column Bullet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0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93" name="Google Shape;93;p40"/>
          <p:cNvSpPr txBox="1"/>
          <p:nvPr>
            <p:ph idx="2" type="body"/>
          </p:nvPr>
        </p:nvSpPr>
        <p:spPr>
          <a:xfrm>
            <a:off x="2822674" y="3603314"/>
            <a:ext cx="18712641" cy="84616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7625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3900"/>
              <a:buFont typeface="Gill Sans"/>
              <a:buChar char="๏"/>
              <a:defRPr sz="5200">
                <a:latin typeface="Gill Sans"/>
                <a:ea typeface="Gill Sans"/>
                <a:cs typeface="Gill Sans"/>
                <a:sym typeface="Gill Sans"/>
              </a:defRPr>
            </a:lvl1pPr>
            <a:lvl2pPr indent="-593725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750"/>
              <a:buFont typeface="Gill Sans"/>
              <a:buChar char="•"/>
              <a:defRPr sz="4600">
                <a:latin typeface="Gill Sans"/>
                <a:ea typeface="Gill Sans"/>
                <a:cs typeface="Gill Sans"/>
                <a:sym typeface="Gill Sans"/>
              </a:defRPr>
            </a:lvl2pPr>
            <a:lvl3pPr indent="-409575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850"/>
              <a:buFont typeface="Gill Sans"/>
              <a:buChar char="•"/>
              <a:defRPr sz="3800">
                <a:latin typeface="Gill Sans"/>
                <a:ea typeface="Gill Sans"/>
                <a:cs typeface="Gill Sans"/>
                <a:sym typeface="Gill Sans"/>
              </a:defRPr>
            </a:lvl3pPr>
            <a:lvl4pPr indent="-3810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sz="3200">
                <a:latin typeface="Gill Sans"/>
                <a:ea typeface="Gill Sans"/>
                <a:cs typeface="Gill Sans"/>
                <a:sym typeface="Gill Sans"/>
              </a:defRPr>
            </a:lvl4pPr>
            <a:lvl5pPr indent="-3810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i="1" sz="3200">
                <a:latin typeface="Gill Sans"/>
                <a:ea typeface="Gill Sans"/>
                <a:cs typeface="Gill Sans"/>
                <a:sym typeface="Gill Sans"/>
              </a:defRPr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94" name="Google Shape;94;p40"/>
          <p:cNvSpPr txBox="1"/>
          <p:nvPr>
            <p:ph idx="12" type="sldNum"/>
          </p:nvPr>
        </p:nvSpPr>
        <p:spPr>
          <a:xfrm>
            <a:off x="11975083" y="13074034"/>
            <a:ext cx="407823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" name="Google Shape;95;p40"/>
          <p:cNvSpPr txBox="1"/>
          <p:nvPr>
            <p:ph type="title"/>
          </p:nvPr>
        </p:nvSpPr>
        <p:spPr>
          <a:xfrm>
            <a:off x="2876456" y="1241558"/>
            <a:ext cx="18631087" cy="165708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1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98" name="Google Shape;98;p41"/>
          <p:cNvSpPr txBox="1"/>
          <p:nvPr>
            <p:ph idx="2" type="body"/>
          </p:nvPr>
        </p:nvSpPr>
        <p:spPr>
          <a:xfrm>
            <a:off x="2838063" y="1246941"/>
            <a:ext cx="18677919" cy="108180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7625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3900"/>
              <a:buFont typeface="Gill Sans"/>
              <a:buChar char="๏"/>
              <a:defRPr sz="5200">
                <a:latin typeface="Gill Sans"/>
                <a:ea typeface="Gill Sans"/>
                <a:cs typeface="Gill Sans"/>
                <a:sym typeface="Gill Sans"/>
              </a:defRPr>
            </a:lvl1pPr>
            <a:lvl2pPr indent="-593725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750"/>
              <a:buFont typeface="Gill Sans"/>
              <a:buChar char="•"/>
              <a:defRPr sz="4600">
                <a:latin typeface="Gill Sans"/>
                <a:ea typeface="Gill Sans"/>
                <a:cs typeface="Gill Sans"/>
                <a:sym typeface="Gill Sans"/>
              </a:defRPr>
            </a:lvl2pPr>
            <a:lvl3pPr indent="-409575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850"/>
              <a:buFont typeface="Gill Sans"/>
              <a:buChar char="•"/>
              <a:defRPr sz="3800">
                <a:latin typeface="Gill Sans"/>
                <a:ea typeface="Gill Sans"/>
                <a:cs typeface="Gill Sans"/>
                <a:sym typeface="Gill Sans"/>
              </a:defRPr>
            </a:lvl3pPr>
            <a:lvl4pPr indent="-3810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sz="3200">
                <a:latin typeface="Gill Sans"/>
                <a:ea typeface="Gill Sans"/>
                <a:cs typeface="Gill Sans"/>
                <a:sym typeface="Gill Sans"/>
              </a:defRPr>
            </a:lvl4pPr>
            <a:lvl5pPr indent="-3810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i="1" sz="3200">
                <a:latin typeface="Gill Sans"/>
                <a:ea typeface="Gill Sans"/>
                <a:cs typeface="Gill Sans"/>
                <a:sym typeface="Gill Sans"/>
              </a:defRPr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99" name="Google Shape;99;p41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02" name="Google Shape;102;p42"/>
          <p:cNvSpPr/>
          <p:nvPr>
            <p:ph idx="2" type="pic"/>
          </p:nvPr>
        </p:nvSpPr>
        <p:spPr>
          <a:xfrm>
            <a:off x="2638639" y="146871"/>
            <a:ext cx="19103261" cy="127421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3" name="Google Shape;103;p42"/>
          <p:cNvSpPr txBox="1"/>
          <p:nvPr>
            <p:ph type="title"/>
          </p:nvPr>
        </p:nvSpPr>
        <p:spPr>
          <a:xfrm>
            <a:off x="635000" y="9944100"/>
            <a:ext cx="23114000" cy="20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104" name="Google Shape;104;p42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3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07" name="Google Shape;107;p43"/>
          <p:cNvSpPr/>
          <p:nvPr>
            <p:ph idx="2" type="pic"/>
          </p:nvPr>
        </p:nvSpPr>
        <p:spPr>
          <a:xfrm>
            <a:off x="8042724" y="995741"/>
            <a:ext cx="16449929" cy="109666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8" name="Google Shape;108;p43"/>
          <p:cNvSpPr txBox="1"/>
          <p:nvPr>
            <p:ph type="title"/>
          </p:nvPr>
        </p:nvSpPr>
        <p:spPr>
          <a:xfrm>
            <a:off x="2836642" y="2395338"/>
            <a:ext cx="8708995" cy="388269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109" name="Google Shape;109;p43"/>
          <p:cNvSpPr txBox="1"/>
          <p:nvPr>
            <p:ph idx="3" type="body"/>
          </p:nvPr>
        </p:nvSpPr>
        <p:spPr>
          <a:xfrm>
            <a:off x="2836642" y="7226300"/>
            <a:ext cx="8708995" cy="400841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4400"/>
              <a:buFont typeface="Times New Roman"/>
              <a:buNone/>
              <a:defRPr baseline="30000" i="1" sz="4400">
                <a:solidFill>
                  <a:srgbClr val="7B7B7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4400"/>
              <a:buFont typeface="Times New Roman"/>
              <a:buNone/>
              <a:defRPr baseline="30000" i="1" sz="4400">
                <a:solidFill>
                  <a:srgbClr val="7B7B7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4400"/>
              <a:buFont typeface="Times New Roman"/>
              <a:buNone/>
              <a:defRPr baseline="30000" i="1" sz="4400">
                <a:solidFill>
                  <a:srgbClr val="7B7B7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4400"/>
              <a:buFont typeface="Times New Roman"/>
              <a:buNone/>
              <a:defRPr baseline="30000" i="1" sz="4400">
                <a:solidFill>
                  <a:srgbClr val="7B7B7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4400"/>
              <a:buFont typeface="Times New Roman"/>
              <a:buNone/>
              <a:defRPr baseline="30000" i="1" sz="4400">
                <a:solidFill>
                  <a:srgbClr val="7B7B7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pic>
        <p:nvPicPr>
          <p:cNvPr descr="Line Line" id="110" name="Google Shape;110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82392" y="6707716"/>
            <a:ext cx="5417494" cy="8890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43"/>
          <p:cNvSpPr txBox="1"/>
          <p:nvPr>
            <p:ph idx="12" type="sldNum"/>
          </p:nvPr>
        </p:nvSpPr>
        <p:spPr>
          <a:xfrm>
            <a:off x="11934016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4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14" name="Google Shape;114;p44"/>
          <p:cNvSpPr/>
          <p:nvPr>
            <p:ph idx="2" type="pic"/>
          </p:nvPr>
        </p:nvSpPr>
        <p:spPr>
          <a:xfrm>
            <a:off x="15681341" y="6616700"/>
            <a:ext cx="8396678" cy="56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5" name="Google Shape;115;p44"/>
          <p:cNvSpPr/>
          <p:nvPr>
            <p:ph idx="3" type="pic"/>
          </p:nvPr>
        </p:nvSpPr>
        <p:spPr>
          <a:xfrm>
            <a:off x="15290800" y="711200"/>
            <a:ext cx="8331200" cy="55541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6" name="Google Shape;116;p44"/>
          <p:cNvSpPr/>
          <p:nvPr>
            <p:ph idx="4" type="pic"/>
          </p:nvPr>
        </p:nvSpPr>
        <p:spPr>
          <a:xfrm>
            <a:off x="-304800" y="711200"/>
            <a:ext cx="17202149" cy="114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7" name="Google Shape;117;p44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5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20" name="Google Shape;120;p45"/>
          <p:cNvSpPr txBox="1"/>
          <p:nvPr>
            <p:ph idx="2" type="body"/>
          </p:nvPr>
        </p:nvSpPr>
        <p:spPr>
          <a:xfrm>
            <a:off x="2387600" y="8064500"/>
            <a:ext cx="196215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2800"/>
              <a:buFont typeface="Avenir"/>
              <a:buNone/>
              <a:defRPr sz="2800" cap="none">
                <a:solidFill>
                  <a:srgbClr val="7B7B7B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21" name="Google Shape;121;p45"/>
          <p:cNvSpPr txBox="1"/>
          <p:nvPr>
            <p:ph idx="3" type="body"/>
          </p:nvPr>
        </p:nvSpPr>
        <p:spPr>
          <a:xfrm>
            <a:off x="3230931" y="5003800"/>
            <a:ext cx="17934837" cy="1193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22" name="Google Shape;122;p45"/>
          <p:cNvSpPr txBox="1"/>
          <p:nvPr>
            <p:ph idx="12" type="sldNum"/>
          </p:nvPr>
        </p:nvSpPr>
        <p:spPr>
          <a:xfrm>
            <a:off x="12038888" y="13115925"/>
            <a:ext cx="306224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 showMasterSp="0">
  <p:cSld name="Photo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6"/>
          <p:cNvSpPr/>
          <p:nvPr>
            <p:ph idx="2" type="pic"/>
          </p:nvPr>
        </p:nvSpPr>
        <p:spPr>
          <a:xfrm>
            <a:off x="0" y="0"/>
            <a:ext cx="24384001" cy="16264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5" name="Google Shape;125;p46"/>
          <p:cNvSpPr txBox="1"/>
          <p:nvPr>
            <p:ph idx="12" type="sldNum"/>
          </p:nvPr>
        </p:nvSpPr>
        <p:spPr>
          <a:xfrm>
            <a:off x="12032538" y="13081000"/>
            <a:ext cx="306224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 showMasterSp="0">
  <p:cSld name="Title &amp; Bullets 2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7"/>
          <p:cNvSpPr/>
          <p:nvPr/>
        </p:nvSpPr>
        <p:spPr>
          <a:xfrm>
            <a:off x="-25400" y="12818533"/>
            <a:ext cx="24434801" cy="930103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white-diamond.png" id="128" name="Google Shape;128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445" y="13058232"/>
            <a:ext cx="432887" cy="4328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29" name="Google Shape;129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5519" y="13170067"/>
            <a:ext cx="1705562" cy="228266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47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31" name="Google Shape;131;p47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132" name="Google Shape;132;p47"/>
          <p:cNvSpPr txBox="1"/>
          <p:nvPr>
            <p:ph idx="2" type="body"/>
          </p:nvPr>
        </p:nvSpPr>
        <p:spPr>
          <a:xfrm>
            <a:off x="2814749" y="3603314"/>
            <a:ext cx="18754502" cy="84616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7625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3900"/>
              <a:buFont typeface="Gill Sans"/>
              <a:buChar char="๏"/>
              <a:defRPr sz="5200">
                <a:latin typeface="Gill Sans"/>
                <a:ea typeface="Gill Sans"/>
                <a:cs typeface="Gill Sans"/>
                <a:sym typeface="Gill Sans"/>
              </a:defRPr>
            </a:lvl1pPr>
            <a:lvl2pPr indent="-593725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750"/>
              <a:buFont typeface="Gill Sans"/>
              <a:buChar char="•"/>
              <a:defRPr sz="4600">
                <a:latin typeface="Gill Sans"/>
                <a:ea typeface="Gill Sans"/>
                <a:cs typeface="Gill Sans"/>
                <a:sym typeface="Gill Sans"/>
              </a:defRPr>
            </a:lvl2pPr>
            <a:lvl3pPr indent="-409575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850"/>
              <a:buFont typeface="Gill Sans"/>
              <a:buChar char="•"/>
              <a:defRPr sz="3800">
                <a:latin typeface="Gill Sans"/>
                <a:ea typeface="Gill Sans"/>
                <a:cs typeface="Gill Sans"/>
                <a:sym typeface="Gill Sans"/>
              </a:defRPr>
            </a:lvl3pPr>
            <a:lvl4pPr indent="-3810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sz="3200">
                <a:latin typeface="Gill Sans"/>
                <a:ea typeface="Gill Sans"/>
                <a:cs typeface="Gill Sans"/>
                <a:sym typeface="Gill Sans"/>
              </a:defRPr>
            </a:lvl4pPr>
            <a:lvl5pPr indent="-3810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i="1" sz="3200">
                <a:latin typeface="Gill Sans"/>
                <a:ea typeface="Gill Sans"/>
                <a:cs typeface="Gill Sans"/>
                <a:sym typeface="Gill Sans"/>
              </a:defRPr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33" name="Google Shape;133;p47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de" showMasterSp="0">
  <p:cSld name="Title and Cod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/>
          <p:nvPr/>
        </p:nvSpPr>
        <p:spPr>
          <a:xfrm>
            <a:off x="-25400" y="12818533"/>
            <a:ext cx="24434801" cy="930103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" name="Google Shape;23;p30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pic>
        <p:nvPicPr>
          <p:cNvPr descr="white-diamond.png" id="24" name="Google Shape;2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445" y="13058232"/>
            <a:ext cx="432887" cy="4328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5" name="Google Shape;25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5519" y="13170067"/>
            <a:ext cx="1705562" cy="228266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30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pic>
        <p:nvPicPr>
          <p:cNvPr descr="white-diamond.png" id="28" name="Google Shape;2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445" y="243932"/>
            <a:ext cx="432887" cy="432886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30"/>
          <p:cNvSpPr txBox="1"/>
          <p:nvPr>
            <p:ph idx="2" type="body"/>
          </p:nvPr>
        </p:nvSpPr>
        <p:spPr>
          <a:xfrm>
            <a:off x="17576506" y="-7636"/>
            <a:ext cx="6817524" cy="2061568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30" name="Google Shape;30;p30"/>
          <p:cNvSpPr txBox="1"/>
          <p:nvPr>
            <p:ph idx="3" type="body"/>
          </p:nvPr>
        </p:nvSpPr>
        <p:spPr>
          <a:xfrm>
            <a:off x="468854" y="3754151"/>
            <a:ext cx="744910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31" name="Google Shape;31;p30"/>
          <p:cNvSpPr txBox="1"/>
          <p:nvPr>
            <p:ph idx="4" type="body"/>
          </p:nvPr>
        </p:nvSpPr>
        <p:spPr>
          <a:xfrm>
            <a:off x="12654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Object" showMasterSp="0">
  <p:cSld name="Title &amp; Object 2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8"/>
          <p:cNvSpPr/>
          <p:nvPr/>
        </p:nvSpPr>
        <p:spPr>
          <a:xfrm>
            <a:off x="-25400" y="12818533"/>
            <a:ext cx="24434801" cy="930103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6" name="Google Shape;136;p48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pic>
        <p:nvPicPr>
          <p:cNvPr descr="white-diamond.png" id="137" name="Google Shape;137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445" y="13058232"/>
            <a:ext cx="432887" cy="4328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38" name="Google Shape;138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5519" y="13170067"/>
            <a:ext cx="1705562" cy="228266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48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48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pic>
        <p:nvPicPr>
          <p:cNvPr descr="white-diamond.png" id="141" name="Google Shape;141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445" y="243932"/>
            <a:ext cx="432887" cy="432886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48"/>
          <p:cNvSpPr txBox="1"/>
          <p:nvPr>
            <p:ph idx="2" type="body"/>
          </p:nvPr>
        </p:nvSpPr>
        <p:spPr>
          <a:xfrm>
            <a:off x="2820130" y="3811571"/>
            <a:ext cx="18743740" cy="80772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Code">
  <p:cSld name="Title &amp; Code 2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9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45" name="Google Shape;145;p49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6" name="Google Shape;146;p49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pic>
        <p:nvPicPr>
          <p:cNvPr descr="white-diamond.png" id="147" name="Google Shape;147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71445" y="243932"/>
            <a:ext cx="432887" cy="432886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49"/>
          <p:cNvSpPr txBox="1"/>
          <p:nvPr>
            <p:ph idx="2" type="body"/>
          </p:nvPr>
        </p:nvSpPr>
        <p:spPr>
          <a:xfrm>
            <a:off x="4440827" y="4150709"/>
            <a:ext cx="15502346" cy="4419255"/>
          </a:xfrm>
          <a:prstGeom prst="rect">
            <a:avLst/>
          </a:prstGeom>
          <a:solidFill>
            <a:srgbClr val="EFF1F3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49" name="Google Shape;149;p49"/>
          <p:cNvSpPr txBox="1"/>
          <p:nvPr>
            <p:ph idx="3" type="body"/>
          </p:nvPr>
        </p:nvSpPr>
        <p:spPr>
          <a:xfrm>
            <a:off x="5315199" y="4679304"/>
            <a:ext cx="13753603" cy="39369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de">
  <p:cSld name="Title and Code 3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0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52" name="Google Shape;152;p50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3" name="Google Shape;153;p50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pic>
        <p:nvPicPr>
          <p:cNvPr descr="white-diamond.png" id="154" name="Google Shape;154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71445" y="243932"/>
            <a:ext cx="432887" cy="432886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50"/>
          <p:cNvSpPr txBox="1"/>
          <p:nvPr>
            <p:ph idx="2" type="body"/>
          </p:nvPr>
        </p:nvSpPr>
        <p:spPr>
          <a:xfrm>
            <a:off x="468854" y="3754151"/>
            <a:ext cx="23446292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3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1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58" name="Google Shape;158;p51"/>
          <p:cNvSpPr txBox="1"/>
          <p:nvPr>
            <p:ph idx="2" type="body"/>
          </p:nvPr>
        </p:nvSpPr>
        <p:spPr>
          <a:xfrm>
            <a:off x="2814749" y="3603314"/>
            <a:ext cx="18754502" cy="84616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7625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3900"/>
              <a:buFont typeface="Gill Sans"/>
              <a:buChar char="๏"/>
              <a:defRPr sz="5200">
                <a:latin typeface="Gill Sans"/>
                <a:ea typeface="Gill Sans"/>
                <a:cs typeface="Gill Sans"/>
                <a:sym typeface="Gill Sans"/>
              </a:defRPr>
            </a:lvl1pPr>
            <a:lvl2pPr indent="-593725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750"/>
              <a:buFont typeface="Gill Sans"/>
              <a:buChar char="•"/>
              <a:defRPr sz="4600">
                <a:latin typeface="Gill Sans"/>
                <a:ea typeface="Gill Sans"/>
                <a:cs typeface="Gill Sans"/>
                <a:sym typeface="Gill Sans"/>
              </a:defRPr>
            </a:lvl2pPr>
            <a:lvl3pPr indent="-409575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850"/>
              <a:buFont typeface="Gill Sans"/>
              <a:buChar char="•"/>
              <a:defRPr sz="3800">
                <a:latin typeface="Gill Sans"/>
                <a:ea typeface="Gill Sans"/>
                <a:cs typeface="Gill Sans"/>
                <a:sym typeface="Gill Sans"/>
              </a:defRPr>
            </a:lvl3pPr>
            <a:lvl4pPr indent="-3810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sz="3200">
                <a:latin typeface="Gill Sans"/>
                <a:ea typeface="Gill Sans"/>
                <a:cs typeface="Gill Sans"/>
                <a:sym typeface="Gill Sans"/>
              </a:defRPr>
            </a:lvl4pPr>
            <a:lvl5pPr indent="-3810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i="1" sz="3200">
                <a:latin typeface="Gill Sans"/>
                <a:ea typeface="Gill Sans"/>
                <a:cs typeface="Gill Sans"/>
                <a:sym typeface="Gill Sans"/>
              </a:defRPr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59" name="Google Shape;159;p51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51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 on Left">
  <p:cSld name="Title &amp; Bullets on Left 2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2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63" name="Google Shape;163;p52"/>
          <p:cNvSpPr txBox="1"/>
          <p:nvPr>
            <p:ph idx="2" type="body"/>
          </p:nvPr>
        </p:nvSpPr>
        <p:spPr>
          <a:xfrm>
            <a:off x="2814749" y="3603314"/>
            <a:ext cx="8912759" cy="84616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7625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3900"/>
              <a:buFont typeface="Gill Sans"/>
              <a:buChar char="๏"/>
              <a:defRPr sz="5200">
                <a:latin typeface="Gill Sans"/>
                <a:ea typeface="Gill Sans"/>
                <a:cs typeface="Gill Sans"/>
                <a:sym typeface="Gill Sans"/>
              </a:defRPr>
            </a:lvl1pPr>
            <a:lvl2pPr indent="-593725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750"/>
              <a:buFont typeface="Gill Sans"/>
              <a:buChar char="•"/>
              <a:defRPr sz="4600">
                <a:latin typeface="Gill Sans"/>
                <a:ea typeface="Gill Sans"/>
                <a:cs typeface="Gill Sans"/>
                <a:sym typeface="Gill Sans"/>
              </a:defRPr>
            </a:lvl2pPr>
            <a:lvl3pPr indent="-409575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850"/>
              <a:buFont typeface="Gill Sans"/>
              <a:buChar char="•"/>
              <a:defRPr sz="3800">
                <a:latin typeface="Gill Sans"/>
                <a:ea typeface="Gill Sans"/>
                <a:cs typeface="Gill Sans"/>
                <a:sym typeface="Gill Sans"/>
              </a:defRPr>
            </a:lvl3pPr>
            <a:lvl4pPr indent="-3810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sz="3200">
                <a:latin typeface="Gill Sans"/>
                <a:ea typeface="Gill Sans"/>
                <a:cs typeface="Gill Sans"/>
                <a:sym typeface="Gill Sans"/>
              </a:defRPr>
            </a:lvl4pPr>
            <a:lvl5pPr indent="-3810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i="1" sz="3200">
                <a:latin typeface="Gill Sans"/>
                <a:ea typeface="Gill Sans"/>
                <a:cs typeface="Gill Sans"/>
                <a:sym typeface="Gill Sans"/>
              </a:defRPr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64" name="Google Shape;164;p52"/>
          <p:cNvSpPr txBox="1"/>
          <p:nvPr>
            <p:ph idx="12" type="sldNum"/>
          </p:nvPr>
        </p:nvSpPr>
        <p:spPr>
          <a:xfrm>
            <a:off x="11972840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5" name="Google Shape;165;p52"/>
          <p:cNvSpPr txBox="1"/>
          <p:nvPr>
            <p:ph idx="3" type="body"/>
          </p:nvPr>
        </p:nvSpPr>
        <p:spPr>
          <a:xfrm>
            <a:off x="12614312" y="3579745"/>
            <a:ext cx="8912759" cy="2506009"/>
          </a:xfrm>
          <a:prstGeom prst="rect">
            <a:avLst/>
          </a:prstGeom>
          <a:solidFill>
            <a:srgbClr val="EFF1F3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66" name="Google Shape;166;p52"/>
          <p:cNvSpPr txBox="1"/>
          <p:nvPr>
            <p:ph idx="4" type="body"/>
          </p:nvPr>
        </p:nvSpPr>
        <p:spPr>
          <a:xfrm>
            <a:off x="12975349" y="3948051"/>
            <a:ext cx="8190686" cy="20361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67" name="Google Shape;167;p52"/>
          <p:cNvSpPr txBox="1"/>
          <p:nvPr>
            <p:ph idx="5" type="body"/>
          </p:nvPr>
        </p:nvSpPr>
        <p:spPr>
          <a:xfrm>
            <a:off x="12614312" y="6563776"/>
            <a:ext cx="8912759" cy="3063593"/>
          </a:xfrm>
          <a:prstGeom prst="rect">
            <a:avLst/>
          </a:prstGeom>
          <a:solidFill>
            <a:srgbClr val="EFF1F3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68" name="Google Shape;168;p52"/>
          <p:cNvSpPr txBox="1"/>
          <p:nvPr>
            <p:ph idx="6" type="body"/>
          </p:nvPr>
        </p:nvSpPr>
        <p:spPr>
          <a:xfrm>
            <a:off x="12975349" y="6879864"/>
            <a:ext cx="8190686" cy="27219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69" name="Google Shape;169;p52"/>
          <p:cNvSpPr txBox="1"/>
          <p:nvPr>
            <p:ph type="title"/>
          </p:nvPr>
        </p:nvSpPr>
        <p:spPr>
          <a:xfrm>
            <a:off x="2841773" y="1233672"/>
            <a:ext cx="18700454" cy="1698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de" showMasterSp="0">
  <p:cSld name="Title and Code 2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/>
          <p:nvPr/>
        </p:nvSpPr>
        <p:spPr>
          <a:xfrm>
            <a:off x="-25400" y="12818533"/>
            <a:ext cx="24434801" cy="930103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" name="Google Shape;34;p31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pic>
        <p:nvPicPr>
          <p:cNvPr descr="white-diamond.png" id="35" name="Google Shape;3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445" y="13058232"/>
            <a:ext cx="432887" cy="4328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6" name="Google Shape;36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5519" y="13170067"/>
            <a:ext cx="1705562" cy="228266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31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p31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pic>
        <p:nvPicPr>
          <p:cNvPr descr="white-diamond.png" id="39" name="Google Shape;3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445" y="243932"/>
            <a:ext cx="432887" cy="432886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31"/>
          <p:cNvSpPr txBox="1"/>
          <p:nvPr>
            <p:ph idx="2" type="body"/>
          </p:nvPr>
        </p:nvSpPr>
        <p:spPr>
          <a:xfrm>
            <a:off x="17576506" y="-7636"/>
            <a:ext cx="6817524" cy="2061568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41" name="Google Shape;41;p31"/>
          <p:cNvSpPr txBox="1"/>
          <p:nvPr>
            <p:ph idx="3" type="body"/>
          </p:nvPr>
        </p:nvSpPr>
        <p:spPr>
          <a:xfrm>
            <a:off x="468854" y="3754151"/>
            <a:ext cx="744910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42" name="Google Shape;42;p31"/>
          <p:cNvSpPr txBox="1"/>
          <p:nvPr>
            <p:ph idx="4" type="body"/>
          </p:nvPr>
        </p:nvSpPr>
        <p:spPr>
          <a:xfrm>
            <a:off x="12654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2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45" name="Google Shape;45;p32"/>
          <p:cNvSpPr txBox="1"/>
          <p:nvPr>
            <p:ph type="title"/>
          </p:nvPr>
        </p:nvSpPr>
        <p:spPr>
          <a:xfrm>
            <a:off x="2635845" y="2368550"/>
            <a:ext cx="1911231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46" name="Google Shape;46;p32"/>
          <p:cNvSpPr txBox="1"/>
          <p:nvPr>
            <p:ph idx="2" type="body"/>
          </p:nvPr>
        </p:nvSpPr>
        <p:spPr>
          <a:xfrm>
            <a:off x="2635845" y="7823200"/>
            <a:ext cx="19112310" cy="15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pic>
        <p:nvPicPr>
          <p:cNvPr descr="Line Line" id="47" name="Google Shape;47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79285" y="7337425"/>
            <a:ext cx="7025430" cy="889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32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3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51" name="Google Shape;51;p33"/>
          <p:cNvSpPr txBox="1"/>
          <p:nvPr>
            <p:ph type="title"/>
          </p:nvPr>
        </p:nvSpPr>
        <p:spPr>
          <a:xfrm>
            <a:off x="1778000" y="41529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52" name="Google Shape;52;p33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Object">
  <p:cSld name="Title &amp; Objec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4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55" name="Google Shape;55;p34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34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pic>
        <p:nvPicPr>
          <p:cNvPr descr="white-diamond.png" id="57" name="Google Shape;57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71445" y="243932"/>
            <a:ext cx="432887" cy="432886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34"/>
          <p:cNvSpPr txBox="1"/>
          <p:nvPr>
            <p:ph idx="2" type="body"/>
          </p:nvPr>
        </p:nvSpPr>
        <p:spPr>
          <a:xfrm>
            <a:off x="2820130" y="3811571"/>
            <a:ext cx="18743740" cy="80772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5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61" name="Google Shape;61;p35"/>
          <p:cNvSpPr txBox="1"/>
          <p:nvPr>
            <p:ph idx="12" type="sldNum"/>
          </p:nvPr>
        </p:nvSpPr>
        <p:spPr>
          <a:xfrm>
            <a:off x="12038888" y="13124834"/>
            <a:ext cx="306224" cy="317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35"/>
          <p:cNvSpPr txBox="1"/>
          <p:nvPr>
            <p:ph idx="2" type="body"/>
          </p:nvPr>
        </p:nvSpPr>
        <p:spPr>
          <a:xfrm>
            <a:off x="2855459" y="1027694"/>
            <a:ext cx="18673081" cy="108976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6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65" name="Google Shape;65;p36"/>
          <p:cNvSpPr txBox="1"/>
          <p:nvPr>
            <p:ph idx="2" type="body"/>
          </p:nvPr>
        </p:nvSpPr>
        <p:spPr>
          <a:xfrm>
            <a:off x="2814749" y="3603314"/>
            <a:ext cx="18754502" cy="84616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7625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3900"/>
              <a:buFont typeface="Gill Sans"/>
              <a:buChar char="๏"/>
              <a:defRPr sz="5200">
                <a:latin typeface="Gill Sans"/>
                <a:ea typeface="Gill Sans"/>
                <a:cs typeface="Gill Sans"/>
                <a:sym typeface="Gill Sans"/>
              </a:defRPr>
            </a:lvl1pPr>
            <a:lvl2pPr indent="-593725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750"/>
              <a:buFont typeface="Gill Sans"/>
              <a:buChar char="•"/>
              <a:defRPr sz="4600">
                <a:latin typeface="Gill Sans"/>
                <a:ea typeface="Gill Sans"/>
                <a:cs typeface="Gill Sans"/>
                <a:sym typeface="Gill Sans"/>
              </a:defRPr>
            </a:lvl2pPr>
            <a:lvl3pPr indent="-409575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850"/>
              <a:buFont typeface="Gill Sans"/>
              <a:buChar char="•"/>
              <a:defRPr sz="3800">
                <a:latin typeface="Gill Sans"/>
                <a:ea typeface="Gill Sans"/>
                <a:cs typeface="Gill Sans"/>
                <a:sym typeface="Gill Sans"/>
              </a:defRPr>
            </a:lvl3pPr>
            <a:lvl4pPr indent="-3810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sz="3200">
                <a:latin typeface="Gill Sans"/>
                <a:ea typeface="Gill Sans"/>
                <a:cs typeface="Gill Sans"/>
                <a:sym typeface="Gill Sans"/>
              </a:defRPr>
            </a:lvl4pPr>
            <a:lvl5pPr indent="-3810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i="1" sz="3200">
                <a:latin typeface="Gill Sans"/>
                <a:ea typeface="Gill Sans"/>
                <a:cs typeface="Gill Sans"/>
                <a:sym typeface="Gill Sans"/>
              </a:defRPr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66" name="Google Shape;66;p36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36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Code">
  <p:cSld name="Title &amp; Cod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7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p37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pic>
        <p:nvPicPr>
          <p:cNvPr descr="white-diamond.png" id="72" name="Google Shape;72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71445" y="243932"/>
            <a:ext cx="432887" cy="43288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37"/>
          <p:cNvSpPr txBox="1"/>
          <p:nvPr>
            <p:ph idx="2" type="body"/>
          </p:nvPr>
        </p:nvSpPr>
        <p:spPr>
          <a:xfrm>
            <a:off x="4440827" y="4150709"/>
            <a:ext cx="15502346" cy="4419255"/>
          </a:xfrm>
          <a:prstGeom prst="rect">
            <a:avLst/>
          </a:prstGeom>
          <a:solidFill>
            <a:srgbClr val="EFF1F3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74" name="Google Shape;74;p37"/>
          <p:cNvSpPr txBox="1"/>
          <p:nvPr>
            <p:ph idx="3" type="body"/>
          </p:nvPr>
        </p:nvSpPr>
        <p:spPr>
          <a:xfrm>
            <a:off x="5315199" y="4679304"/>
            <a:ext cx="13753603" cy="39369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7.xml"/><Relationship Id="rId22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18.xml"/><Relationship Id="rId24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0.xml"/><Relationship Id="rId1" Type="http://schemas.openxmlformats.org/officeDocument/2006/relationships/image" Target="../media/image3.png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26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2.xml"/><Relationship Id="rId28" Type="http://schemas.openxmlformats.org/officeDocument/2006/relationships/theme" Target="../theme/theme2.xml"/><Relationship Id="rId27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8"/>
          <p:cNvSpPr/>
          <p:nvPr/>
        </p:nvSpPr>
        <p:spPr>
          <a:xfrm>
            <a:off x="-25400" y="12818533"/>
            <a:ext cx="24434801" cy="930103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white-diamond.png" id="7" name="Google Shape;7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71445" y="13058232"/>
            <a:ext cx="432887" cy="4328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8" name="Google Shape;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25519" y="13170067"/>
            <a:ext cx="1705562" cy="22826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28"/>
          <p:cNvSpPr txBox="1"/>
          <p:nvPr>
            <p:ph idx="12" type="sldNum"/>
          </p:nvPr>
        </p:nvSpPr>
        <p:spPr>
          <a:xfrm>
            <a:off x="12038888" y="13124834"/>
            <a:ext cx="306224" cy="317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28"/>
          <p:cNvSpPr txBox="1"/>
          <p:nvPr>
            <p:ph type="title"/>
          </p:nvPr>
        </p:nvSpPr>
        <p:spPr>
          <a:xfrm>
            <a:off x="1689100" y="9525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venir"/>
              <a:buNone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venir"/>
              <a:buNone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venir"/>
              <a:buNone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venir"/>
              <a:buNone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venir"/>
              <a:buNone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venir"/>
              <a:buNone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venir"/>
              <a:buNone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venir"/>
              <a:buNone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venir"/>
              <a:buNone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89100" y="3238500"/>
            <a:ext cx="21005799" cy="92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704850" lvl="0" marL="45720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704850" lvl="1" marL="91440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704850" lvl="2" marL="137160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704850" lvl="3" marL="182880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704850" lvl="4" marL="228600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704850" lvl="5" marL="274320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704850" lvl="6" marL="320040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704850" lvl="7" marL="365760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704850" lvl="8" marL="411480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  <p:sldLayoutId id="2147483666" r:id="rId21"/>
    <p:sldLayoutId id="2147483667" r:id="rId22"/>
    <p:sldLayoutId id="2147483668" r:id="rId23"/>
    <p:sldLayoutId id="2147483669" r:id="rId24"/>
    <p:sldLayoutId id="2147483670" r:id="rId25"/>
    <p:sldLayoutId id="2147483671" r:id="rId26"/>
    <p:sldLayoutId id="2147483672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175" name="Google Shape;175;p1"/>
          <p:cNvSpPr txBox="1"/>
          <p:nvPr>
            <p:ph type="title"/>
          </p:nvPr>
        </p:nvSpPr>
        <p:spPr>
          <a:xfrm>
            <a:off x="2635845" y="514350"/>
            <a:ext cx="19112310" cy="64389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8400"/>
              <a:buFont typeface="Arial"/>
              <a:buNone/>
            </a:pPr>
            <a:r>
              <a:t/>
            </a:r>
            <a:endParaRPr sz="8400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venir"/>
              <a:buNone/>
            </a:pPr>
            <a:r>
              <a:rPr lang="en-US"/>
              <a:t>Loops and Debugging</a:t>
            </a:r>
            <a:endParaRPr/>
          </a:p>
        </p:txBody>
      </p:sp>
      <p:sp>
        <p:nvSpPr>
          <p:cNvPr id="176" name="Google Shape;176;p1"/>
          <p:cNvSpPr txBox="1"/>
          <p:nvPr>
            <p:ph idx="12" type="sldNum"/>
          </p:nvPr>
        </p:nvSpPr>
        <p:spPr>
          <a:xfrm>
            <a:off x="12061470" y="13074036"/>
            <a:ext cx="261062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0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258" name="Google Shape;258;p10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259" name="Google Shape;259;p10"/>
          <p:cNvSpPr txBox="1"/>
          <p:nvPr>
            <p:ph type="title"/>
          </p:nvPr>
        </p:nvSpPr>
        <p:spPr>
          <a:xfrm>
            <a:off x="2635844" y="1232989"/>
            <a:ext cx="19112400" cy="16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for loop</a:t>
            </a:r>
            <a:endParaRPr/>
          </a:p>
        </p:txBody>
      </p:sp>
      <p:sp>
        <p:nvSpPr>
          <p:cNvPr id="260" name="Google Shape;260;p10"/>
          <p:cNvSpPr txBox="1"/>
          <p:nvPr>
            <p:ph idx="2" type="body"/>
          </p:nvPr>
        </p:nvSpPr>
        <p:spPr>
          <a:xfrm>
            <a:off x="20060811" y="-7636"/>
            <a:ext cx="4333219" cy="3699868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22860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br>
              <a:rPr lang="en-US" sz="3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3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 is: 5</a:t>
            </a:r>
            <a:endParaRPr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 is: 4</a:t>
            </a:r>
            <a:endParaRPr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 is: 3</a:t>
            </a:r>
            <a:endParaRPr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 is: 2</a:t>
            </a:r>
            <a:endParaRPr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 is: 1</a:t>
            </a:r>
            <a:endParaRPr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0"/>
          <p:cNvSpPr txBox="1"/>
          <p:nvPr>
            <p:ph idx="3" type="body"/>
          </p:nvPr>
        </p:nvSpPr>
        <p:spPr>
          <a:xfrm>
            <a:off x="468854" y="3754151"/>
            <a:ext cx="826200" cy="85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0"/>
          <p:cNvSpPr txBox="1"/>
          <p:nvPr>
            <p:ph idx="4" type="body"/>
          </p:nvPr>
        </p:nvSpPr>
        <p:spPr>
          <a:xfrm>
            <a:off x="1430526" y="3754151"/>
            <a:ext cx="22210800" cy="85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// loop in either direction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(let i = 5; i &gt;= 1; i--) {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console.log('i is:', i);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1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268" name="Google Shape;268;p11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269" name="Google Shape;269;p11"/>
          <p:cNvSpPr txBox="1"/>
          <p:nvPr>
            <p:ph type="title"/>
          </p:nvPr>
        </p:nvSpPr>
        <p:spPr>
          <a:xfrm>
            <a:off x="2635844" y="1232989"/>
            <a:ext cx="19112400" cy="16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for loop</a:t>
            </a:r>
            <a:endParaRPr/>
          </a:p>
        </p:txBody>
      </p:sp>
      <p:sp>
        <p:nvSpPr>
          <p:cNvPr id="270" name="Google Shape;270;p11"/>
          <p:cNvSpPr txBox="1"/>
          <p:nvPr>
            <p:ph idx="2" type="body"/>
          </p:nvPr>
        </p:nvSpPr>
        <p:spPr>
          <a:xfrm>
            <a:off x="20060811" y="-7636"/>
            <a:ext cx="4333219" cy="2607668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22860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br>
              <a:rPr lang="en-US" sz="3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3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 is: 100</a:t>
            </a:r>
            <a:endParaRPr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 is: 200</a:t>
            </a:r>
            <a:endParaRPr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 is: 300</a:t>
            </a:r>
            <a:endParaRPr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1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1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// can increment by any number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(let i = 100; i &lt;= 300; i += 100) {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console.log('i is:', i);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2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278" name="Google Shape;278;p12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279" name="Google Shape;279;p12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for loop</a:t>
            </a:r>
            <a:endParaRPr/>
          </a:p>
        </p:txBody>
      </p:sp>
      <p:sp>
        <p:nvSpPr>
          <p:cNvPr id="280" name="Google Shape;280;p12"/>
          <p:cNvSpPr txBox="1"/>
          <p:nvPr>
            <p:ph idx="2" type="body"/>
          </p:nvPr>
        </p:nvSpPr>
        <p:spPr>
          <a:xfrm>
            <a:off x="20060811" y="-7636"/>
            <a:ext cx="4333219" cy="4792068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22860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br>
              <a:rPr lang="en-US" sz="3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3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2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2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// use for loops to iterate through a string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 letters = 'abcdefg';</a:t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(let i = 0; i &lt; letters.length; i++) {</a:t>
            </a:r>
            <a:endParaRPr/>
          </a:p>
          <a:p>
            <a:pPr indent="45720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 currentLetter = letters[i];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console.log(currentLetter);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b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3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288" name="Google Shape;288;p13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289" name="Google Shape;289;p13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continue keyword</a:t>
            </a:r>
            <a:endParaRPr/>
          </a:p>
        </p:txBody>
      </p:sp>
      <p:sp>
        <p:nvSpPr>
          <p:cNvPr id="290" name="Google Shape;290;p13"/>
          <p:cNvSpPr txBox="1"/>
          <p:nvPr>
            <p:ph idx="2" type="body"/>
          </p:nvPr>
        </p:nvSpPr>
        <p:spPr>
          <a:xfrm>
            <a:off x="20060811" y="-7636"/>
            <a:ext cx="4333219" cy="3153768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22860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br>
              <a:rPr lang="en-US" sz="3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3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 is: 1</a:t>
            </a:r>
            <a:endParaRPr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 is: 2</a:t>
            </a:r>
            <a:endParaRPr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 is: 4</a:t>
            </a:r>
            <a:endParaRPr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 is: 5</a:t>
            </a:r>
            <a:endParaRPr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3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3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// the continue keyword will cause the loop to skip to the next iteration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(let i = 1; i &lt;= 5; i++) {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 (i === 3)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	continue;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	}</a:t>
            </a:r>
            <a:b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	console.log('i is:', i);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4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298" name="Google Shape;298;p14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299" name="Google Shape;299;p14"/>
          <p:cNvSpPr txBox="1"/>
          <p:nvPr>
            <p:ph type="title"/>
          </p:nvPr>
        </p:nvSpPr>
        <p:spPr>
          <a:xfrm>
            <a:off x="2635844" y="1232989"/>
            <a:ext cx="19112400" cy="16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continue keyword</a:t>
            </a:r>
            <a:endParaRPr/>
          </a:p>
        </p:txBody>
      </p:sp>
      <p:sp>
        <p:nvSpPr>
          <p:cNvPr id="300" name="Google Shape;300;p14"/>
          <p:cNvSpPr txBox="1"/>
          <p:nvPr>
            <p:ph idx="2" type="body"/>
          </p:nvPr>
        </p:nvSpPr>
        <p:spPr>
          <a:xfrm>
            <a:off x="20060811" y="-7636"/>
            <a:ext cx="4333219" cy="2607668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22860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br>
              <a:rPr lang="en-US" sz="3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3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count is 5</a:t>
            </a:r>
            <a:endParaRPr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count is 3</a:t>
            </a:r>
            <a:endParaRPr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count is 1</a:t>
            </a:r>
            <a:endParaRPr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4"/>
          <p:cNvSpPr txBox="1"/>
          <p:nvPr>
            <p:ph idx="3" type="body"/>
          </p:nvPr>
        </p:nvSpPr>
        <p:spPr>
          <a:xfrm>
            <a:off x="468854" y="3754151"/>
            <a:ext cx="826200" cy="85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4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// the continue keyword also works in while loops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 count = 5;</a:t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while (count &gt;= 1) {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(count % 2 === 0)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		count--; 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continue;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b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console.log('count is ', count);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count--;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5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308" name="Google Shape;308;p15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309" name="Google Shape;309;p15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break keyword</a:t>
            </a:r>
            <a:endParaRPr/>
          </a:p>
        </p:txBody>
      </p:sp>
      <p:sp>
        <p:nvSpPr>
          <p:cNvPr id="310" name="Google Shape;310;p15"/>
          <p:cNvSpPr txBox="1"/>
          <p:nvPr>
            <p:ph idx="2" type="body"/>
          </p:nvPr>
        </p:nvSpPr>
        <p:spPr>
          <a:xfrm>
            <a:off x="20060811" y="-7636"/>
            <a:ext cx="4333219" cy="1515468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22860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br>
              <a:rPr lang="en-US" sz="3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3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	</a:t>
            </a: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A++</a:t>
            </a:r>
            <a:endParaRPr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5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5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// the break keyword breaks out of the loop permanently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 myGrade = 'A';</a:t>
            </a:r>
            <a:b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while (true) {</a:t>
            </a:r>
            <a:endParaRPr/>
          </a:p>
          <a:p>
            <a:pPr indent="45720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myGrade += '+';</a:t>
            </a:r>
            <a:endParaRPr/>
          </a:p>
          <a:p>
            <a:pPr indent="68580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b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if (myGrade.length === 3)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	break;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console.log(myGrade);</a:t>
            </a:r>
            <a:endParaRPr sz="3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6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318" name="Google Shape;318;p16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319" name="Google Shape;319;p16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break keyword</a:t>
            </a:r>
            <a:endParaRPr/>
          </a:p>
        </p:txBody>
      </p:sp>
      <p:sp>
        <p:nvSpPr>
          <p:cNvPr id="320" name="Google Shape;320;p16"/>
          <p:cNvSpPr txBox="1"/>
          <p:nvPr>
            <p:ph idx="2" type="body"/>
          </p:nvPr>
        </p:nvSpPr>
        <p:spPr>
          <a:xfrm>
            <a:off x="20060811" y="-7636"/>
            <a:ext cx="4333219" cy="3153768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22860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br>
              <a:rPr lang="en-US" sz="3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3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 is 10</a:t>
            </a:r>
            <a:endParaRPr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 is 9</a:t>
            </a:r>
            <a:endParaRPr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 is 8</a:t>
            </a:r>
            <a:endParaRPr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 is 7</a:t>
            </a:r>
            <a:endParaRPr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16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16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// the break keyword also works in for loops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(let i = 10; i &gt;= 1; i--) {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console.log('i is', i);</a:t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(i === 7) {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break;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7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328" name="Google Shape;328;p17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329" name="Google Shape;329;p17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Debugging</a:t>
            </a:r>
            <a:endParaRPr/>
          </a:p>
        </p:txBody>
      </p:sp>
      <p:sp>
        <p:nvSpPr>
          <p:cNvPr id="330" name="Google Shape;330;p17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7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 Developers spend way more time debugging code than writing it! */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b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 Let's review some good debugging techniques to help you write better</a:t>
            </a:r>
            <a:b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code more quickly throughout the remaining workshops */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8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337" name="Google Shape;337;p18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338" name="Google Shape;338;p18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Debugging — error messages</a:t>
            </a:r>
            <a:endParaRPr/>
          </a:p>
        </p:txBody>
      </p:sp>
      <p:sp>
        <p:nvSpPr>
          <p:cNvPr id="339" name="Google Shape;339;p18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8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 Let's start by considering </a:t>
            </a:r>
            <a:b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bugs that come from writing </a:t>
            </a:r>
            <a:b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invalid JavaScript code. */</a:t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 The testem page in your </a:t>
            </a:r>
            <a:b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browser passes helpful error </a:t>
            </a:r>
            <a:b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messages to you if it </a:t>
            </a:r>
            <a:b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couldn't run your code as </a:t>
            </a:r>
            <a:b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written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b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 This ReferenceError means the </a:t>
            </a:r>
            <a:b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the code tried to reference a</a:t>
            </a:r>
            <a:b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variable called sum that was</a:t>
            </a:r>
            <a:b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never defined */</a:t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creen Shot 2018-02-19 at 1.17.59 PM.png" id="341" name="Google Shape;34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56641" y="4044488"/>
            <a:ext cx="12649201" cy="7988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9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347" name="Google Shape;347;p19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348" name="Google Shape;348;p19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Debugging — error messages</a:t>
            </a:r>
            <a:endParaRPr/>
          </a:p>
        </p:txBody>
      </p:sp>
      <p:sp>
        <p:nvSpPr>
          <p:cNvPr id="349" name="Google Shape;349;p19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19"/>
          <p:cNvSpPr txBox="1"/>
          <p:nvPr>
            <p:ph idx="4" type="body"/>
          </p:nvPr>
        </p:nvSpPr>
        <p:spPr>
          <a:xfrm>
            <a:off x="1430526" y="3754151"/>
            <a:ext cx="22210800" cy="85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 Note the stack trace below the</a:t>
            </a:r>
            <a:b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error */</a:t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 The first at… line gives the </a:t>
            </a:r>
            <a:b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location where the error </a:t>
            </a:r>
            <a:b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occurred in only-odds.js: it</a:t>
            </a:r>
            <a:b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looks like the error happened </a:t>
            </a:r>
            <a:b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on line 11.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b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 This line number may not </a:t>
            </a:r>
            <a:b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always be accurate, but its </a:t>
            </a:r>
            <a:b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often a good place to start */</a:t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 Google unfamiliar errors */</a:t>
            </a:r>
            <a:b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descr="Screen Shot 2018-02-19 at 1.17.59 PM.png" id="351" name="Google Shape;35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56641" y="4044488"/>
            <a:ext cx="12649201" cy="7988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182" name="Google Shape;182;p2"/>
          <p:cNvSpPr txBox="1"/>
          <p:nvPr>
            <p:ph idx="12" type="sldNum"/>
          </p:nvPr>
        </p:nvSpPr>
        <p:spPr>
          <a:xfrm>
            <a:off x="12061469" y="13074034"/>
            <a:ext cx="261062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183" name="Google Shape;183;p2"/>
          <p:cNvSpPr txBox="1"/>
          <p:nvPr>
            <p:ph type="title"/>
          </p:nvPr>
        </p:nvSpPr>
        <p:spPr>
          <a:xfrm>
            <a:off x="2508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Overview</a:t>
            </a:r>
            <a:endParaRPr/>
          </a:p>
        </p:txBody>
      </p:sp>
      <p:sp>
        <p:nvSpPr>
          <p:cNvPr id="184" name="Google Shape;184;p2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</a:t>
            </a:r>
            <a:endParaRPr/>
          </a:p>
          <a:p>
            <a:pPr indent="45720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- loops</a:t>
            </a:r>
            <a:endParaRPr/>
          </a:p>
          <a:p>
            <a:pPr indent="45720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- do</a:t>
            </a:r>
            <a:endParaRPr/>
          </a:p>
          <a:p>
            <a:pPr indent="45720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- while loop</a:t>
            </a:r>
            <a:endParaRPr/>
          </a:p>
          <a:p>
            <a:pPr indent="45720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- for loop</a:t>
            </a:r>
            <a:endParaRPr/>
          </a:p>
          <a:p>
            <a:pPr indent="45720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- break, continue keywords</a:t>
            </a:r>
            <a:endParaRPr/>
          </a:p>
          <a:p>
            <a:pPr indent="45720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- debugging</a:t>
            </a:r>
            <a:endParaRPr/>
          </a:p>
          <a:p>
            <a:pPr indent="45720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- interpreting a stack trace/error message</a:t>
            </a:r>
            <a:endParaRPr/>
          </a:p>
          <a:p>
            <a:pPr indent="45720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- debugging a failing test</a:t>
            </a:r>
            <a:endParaRPr/>
          </a:p>
          <a:p>
            <a:pPr indent="45720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- using debugger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*/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0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357" name="Google Shape;357;p20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358" name="Google Shape;358;p20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Debugging — failing tests</a:t>
            </a:r>
            <a:endParaRPr/>
          </a:p>
        </p:txBody>
      </p:sp>
      <p:sp>
        <p:nvSpPr>
          <p:cNvPr id="359" name="Google Shape;359;p20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20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 When your test is failing, you'll get an output that compares the value </a:t>
            </a:r>
            <a:b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your function returned against the expected value. */</a:t>
            </a:r>
            <a:endParaRPr/>
          </a:p>
        </p:txBody>
      </p:sp>
      <p:pic>
        <p:nvPicPr>
          <p:cNvPr descr="Screen Shot 2018-02-19 at 1.51.33 PM.png" id="361" name="Google Shape;36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24350" y="5762971"/>
            <a:ext cx="15735300" cy="579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1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367" name="Google Shape;367;p21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368" name="Google Shape;368;p21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Debugging — failing tests</a:t>
            </a:r>
            <a:endParaRPr/>
          </a:p>
        </p:txBody>
      </p:sp>
      <p:sp>
        <p:nvSpPr>
          <p:cNvPr id="369" name="Google Shape;369;p21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21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 Note the plain-english explanation of what the test is looking for; </a:t>
            </a:r>
            <a:b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that can help! */</a:t>
            </a:r>
            <a:endParaRPr/>
          </a:p>
        </p:txBody>
      </p:sp>
      <p:pic>
        <p:nvPicPr>
          <p:cNvPr descr="Screen Shot 2018-02-19 at 1.51.33 PM.png" id="371" name="Google Shape;37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24350" y="5762971"/>
            <a:ext cx="15735300" cy="5791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2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377" name="Google Shape;377;p22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378" name="Google Shape;378;p22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Debugging — failing tests</a:t>
            </a:r>
            <a:endParaRPr/>
          </a:p>
        </p:txBody>
      </p:sp>
      <p:sp>
        <p:nvSpPr>
          <p:cNvPr id="379" name="Google Shape;379;p22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2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 If your test is failing with "undefined" outputs, makes sure you</a:t>
            </a:r>
            <a:b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are returning values from your functions, not console.logging them! */</a:t>
            </a:r>
            <a:endParaRPr/>
          </a:p>
        </p:txBody>
      </p:sp>
      <p:pic>
        <p:nvPicPr>
          <p:cNvPr descr="Screen Shot 2018-04-28 at 12.17.55 PM.png" id="381" name="Google Shape;38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67884" y="6185746"/>
            <a:ext cx="16037817" cy="53077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3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387" name="Google Shape;387;p23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388" name="Google Shape;388;p23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Debugging — failing tests</a:t>
            </a:r>
            <a:endParaRPr/>
          </a:p>
        </p:txBody>
      </p:sp>
      <p:sp>
        <p:nvSpPr>
          <p:cNvPr id="389" name="Google Shape;389;p23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23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 It can also help to look directly at the code that defines how the test</a:t>
            </a:r>
            <a:b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is supposed to work. Look for a test in the *.spec.js file with the</a:t>
            </a:r>
            <a:b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same plain-language explanation, and with the same expect value. */</a:t>
            </a:r>
            <a:b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 Now you can see that the test is passing in the number 10 to your </a:t>
            </a:r>
            <a:b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function. This can help you debug!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b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 All of the code inside of the tests, besides the line that starts with </a:t>
            </a:r>
            <a:b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expect, is plain-old JavaScript */</a:t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creen Shot 2018-02-19 at 1.55.55 PM.png" id="391" name="Google Shape;39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59300" y="6352707"/>
            <a:ext cx="15265400" cy="1511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4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397" name="Google Shape;397;p24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398" name="Google Shape;398;p24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Debugging — debugger</a:t>
            </a:r>
            <a:endParaRPr/>
          </a:p>
        </p:txBody>
      </p:sp>
      <p:sp>
        <p:nvSpPr>
          <p:cNvPr id="399" name="Google Shape;399;p24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4"/>
          <p:cNvSpPr txBox="1"/>
          <p:nvPr>
            <p:ph idx="4" type="body"/>
          </p:nvPr>
        </p:nvSpPr>
        <p:spPr>
          <a:xfrm>
            <a:off x="1405126" y="3754151"/>
            <a:ext cx="22236279" cy="86741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 To use debugger: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1. add the debugger keyword in your function in VSCode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2. invoke the function yourself */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 onlyOdds(num)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debugger; </a:t>
            </a:r>
            <a:r>
              <a:rPr lang="en-US" sz="3600">
                <a:solidFill>
                  <a:schemeClr val="accent2"/>
                </a:solidFill>
              </a:rPr>
              <a:t>// debugger keyword here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	let sum = 0;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	for (let i = num; i &gt;= 1; i--)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	if (i % 2 === 1)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		sum += i;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	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	}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 sum;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b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onlyOdds(3); </a:t>
            </a:r>
            <a:r>
              <a:rPr lang="en-US" sz="3600">
                <a:solidFill>
                  <a:schemeClr val="accent2"/>
                </a:solidFill>
              </a:rPr>
              <a:t>// invoking the function ourselves here</a:t>
            </a:r>
            <a:endParaRPr sz="3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5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406" name="Google Shape;406;p25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407" name="Google Shape;407;p25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debugger: Chrome Dev Tools</a:t>
            </a:r>
            <a:endParaRPr/>
          </a:p>
        </p:txBody>
      </p:sp>
      <p:sp>
        <p:nvSpPr>
          <p:cNvPr id="408" name="Google Shape;408;p25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25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* Open Chrome Dev Tools (right-click &gt; Inspect &gt; Console) */</a:t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 Run your code in CodePen */</a:t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 Your code will pause when it hits the debugger keyword */</a:t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 Note the Scope panel on the right side of the screen. This  </a:t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b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continuously updates the values assigned to every relevant variable. */</a:t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 Select the        button to move your code forward one line */</a:t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 It's sometimes easier to use debugger when you call the function</a:t>
            </a:r>
            <a:b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directly through the console instead of letting tests call your code */</a:t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creen Shot 2018-04-15 at 4.48.32 PM.png" id="410" name="Google Shape;410;p25"/>
          <p:cNvPicPr preferRelativeResize="0"/>
          <p:nvPr/>
        </p:nvPicPr>
        <p:blipFill rotWithShape="1">
          <a:blip r:embed="rId3">
            <a:alphaModFix/>
          </a:blip>
          <a:srcRect b="13267" l="0" r="0" t="13267"/>
          <a:stretch/>
        </p:blipFill>
        <p:spPr>
          <a:xfrm>
            <a:off x="3979253" y="9318156"/>
            <a:ext cx="826328" cy="520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6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416" name="Google Shape;416;p26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417" name="Google Shape;417;p26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debugger: VSCode</a:t>
            </a:r>
            <a:endParaRPr/>
          </a:p>
        </p:txBody>
      </p:sp>
      <p:sp>
        <p:nvSpPr>
          <p:cNvPr id="418" name="Google Shape;418;p26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26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 Click the debugging option in VSCode: </a:t>
            </a:r>
            <a:b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b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followed by the green debug arrow at the </a:t>
            </a:r>
            <a:b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top-left of the screen:</a:t>
            </a:r>
            <a:b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Now, press           to see your code run line by line (press         to stop) */</a:t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 Note the Variables panel on the left side of the screen. This    </a:t>
            </a:r>
            <a:b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continuously updates the values assigned to every relevant variable. */</a:t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 Especially helpful to debug control-flow bugs (like loops) */</a:t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creen Shot 2018-02-19 at 2.37.24 PM.png" id="420" name="Google Shape;42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28606" y="3606420"/>
            <a:ext cx="965201" cy="10033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8-02-19 at 2.38.47 PM.png" id="421" name="Google Shape;421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29890" y="4867601"/>
            <a:ext cx="3124201" cy="7112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8-02-19 at 2.46.32 PM.png" id="422" name="Google Shape;422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11676" y="6483347"/>
            <a:ext cx="800101" cy="7493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8-02-19 at 2.53.01 PM.png" id="423" name="Google Shape;423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538995" y="6553197"/>
            <a:ext cx="673101" cy="609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7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429" name="Google Shape;429;p27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430" name="Google Shape;430;p27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Recap</a:t>
            </a:r>
            <a:endParaRPr/>
          </a:p>
        </p:txBody>
      </p:sp>
      <p:sp>
        <p:nvSpPr>
          <p:cNvPr id="431" name="Google Shape;431;p27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27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</a:t>
            </a:r>
            <a:endParaRPr/>
          </a:p>
          <a:p>
            <a:pPr indent="45720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- loops</a:t>
            </a:r>
            <a:endParaRPr/>
          </a:p>
          <a:p>
            <a:pPr indent="45720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- while loop</a:t>
            </a:r>
            <a:endParaRPr/>
          </a:p>
          <a:p>
            <a:pPr indent="45720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- for loop</a:t>
            </a:r>
            <a:endParaRPr/>
          </a:p>
          <a:p>
            <a:pPr indent="45720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- break, continue keywords</a:t>
            </a:r>
            <a:endParaRPr/>
          </a:p>
          <a:p>
            <a:pPr indent="45720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- debugging</a:t>
            </a:r>
            <a:endParaRPr/>
          </a:p>
          <a:p>
            <a:pPr indent="45720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- interpreting a stack trace/error message</a:t>
            </a:r>
            <a:endParaRPr/>
          </a:p>
          <a:p>
            <a:pPr indent="45720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- debugging a failing test</a:t>
            </a:r>
            <a:endParaRPr/>
          </a:p>
          <a:p>
            <a:pPr indent="45720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- using debugger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*/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190" name="Google Shape;190;p3"/>
          <p:cNvSpPr txBox="1"/>
          <p:nvPr>
            <p:ph idx="12" type="sldNum"/>
          </p:nvPr>
        </p:nvSpPr>
        <p:spPr>
          <a:xfrm>
            <a:off x="12061469" y="13074034"/>
            <a:ext cx="261062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191" name="Google Shape;191;p3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while loop</a:t>
            </a:r>
            <a:endParaRPr/>
          </a:p>
        </p:txBody>
      </p:sp>
      <p:sp>
        <p:nvSpPr>
          <p:cNvPr id="192" name="Google Shape;192;p3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3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 a while loop requires three elements: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1. the while keyword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2. a conditional expression that evaluates to a boolean value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3. a block of code</a:t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914400" lvl="4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while (conditional) {</a:t>
            </a:r>
            <a:endParaRPr/>
          </a:p>
          <a:p>
            <a:pPr indent="914400" lvl="4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// block of code</a:t>
            </a:r>
            <a:endParaRPr/>
          </a:p>
          <a:p>
            <a:pPr indent="914400" lvl="4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914400" lvl="4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the block of code will run over and over as long as the conditional</a:t>
            </a:r>
            <a:b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expression evaluates to true</a:t>
            </a:r>
            <a:b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*/</a:t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199" name="Google Shape;199;p4"/>
          <p:cNvSpPr txBox="1"/>
          <p:nvPr>
            <p:ph idx="12" type="sldNum"/>
          </p:nvPr>
        </p:nvSpPr>
        <p:spPr>
          <a:xfrm>
            <a:off x="12061469" y="13074034"/>
            <a:ext cx="261062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200" name="Google Shape;200;p4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while loop</a:t>
            </a:r>
            <a:endParaRPr/>
          </a:p>
        </p:txBody>
      </p:sp>
      <p:sp>
        <p:nvSpPr>
          <p:cNvPr id="201" name="Google Shape;201;p4"/>
          <p:cNvSpPr txBox="1"/>
          <p:nvPr>
            <p:ph idx="2" type="body"/>
          </p:nvPr>
        </p:nvSpPr>
        <p:spPr>
          <a:xfrm>
            <a:off x="20060811" y="-7636"/>
            <a:ext cx="4333219" cy="2607668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22860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br>
              <a:rPr lang="en-US" sz="3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3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count is 3</a:t>
            </a:r>
            <a:endParaRPr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count is 2</a:t>
            </a:r>
            <a:endParaRPr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count is 1</a:t>
            </a:r>
            <a:endParaRPr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4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4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 count = 3;</a:t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while (count &gt;= 1) {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console.log('count is', count);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count--;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5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209" name="Google Shape;209;p5"/>
          <p:cNvSpPr txBox="1"/>
          <p:nvPr>
            <p:ph idx="12" type="sldNum"/>
          </p:nvPr>
        </p:nvSpPr>
        <p:spPr>
          <a:xfrm>
            <a:off x="12061469" y="13074034"/>
            <a:ext cx="261062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210" name="Google Shape;210;p5"/>
          <p:cNvSpPr txBox="1"/>
          <p:nvPr>
            <p:ph type="title"/>
          </p:nvPr>
        </p:nvSpPr>
        <p:spPr>
          <a:xfrm>
            <a:off x="2635844" y="1232989"/>
            <a:ext cx="19112400" cy="16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while loop</a:t>
            </a:r>
            <a:endParaRPr/>
          </a:p>
        </p:txBody>
      </p:sp>
      <p:sp>
        <p:nvSpPr>
          <p:cNvPr id="211" name="Google Shape;211;p5"/>
          <p:cNvSpPr txBox="1"/>
          <p:nvPr>
            <p:ph idx="2" type="body"/>
          </p:nvPr>
        </p:nvSpPr>
        <p:spPr>
          <a:xfrm>
            <a:off x="20060811" y="-7636"/>
            <a:ext cx="4333219" cy="1515468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22860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br>
              <a:rPr lang="en-US" sz="3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5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5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while (false) {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console.log('this line of code will never run');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219" name="Google Shape;219;p6"/>
          <p:cNvSpPr txBox="1"/>
          <p:nvPr>
            <p:ph idx="12" type="sldNum"/>
          </p:nvPr>
        </p:nvSpPr>
        <p:spPr>
          <a:xfrm>
            <a:off x="12061469" y="13074034"/>
            <a:ext cx="261062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220" name="Google Shape;220;p6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while loop</a:t>
            </a:r>
            <a:endParaRPr/>
          </a:p>
        </p:txBody>
      </p:sp>
      <p:sp>
        <p:nvSpPr>
          <p:cNvPr id="221" name="Google Shape;221;p6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6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while (true) {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console.log('this line will run forever');</a:t>
            </a:r>
            <a:endParaRPr/>
          </a:p>
          <a:p>
            <a:pPr indent="22860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>
                <a:solidFill>
                  <a:schemeClr val="accent2"/>
                </a:solidFill>
              </a:rPr>
              <a:t>// (or until the machine running the code runs out of memory)</a:t>
            </a:r>
            <a:endParaRPr sz="36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223" name="Google Shape;223;p6"/>
          <p:cNvSpPr txBox="1"/>
          <p:nvPr>
            <p:ph idx="2" type="body"/>
          </p:nvPr>
        </p:nvSpPr>
        <p:spPr>
          <a:xfrm>
            <a:off x="17434050" y="-7625"/>
            <a:ext cx="6960000" cy="12754500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22860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t/>
            </a:r>
            <a:endParaRPr sz="36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22860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this line will run forever</a:t>
            </a:r>
            <a:endParaRPr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this line will run forever</a:t>
            </a:r>
            <a:endParaRPr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this line will run forever</a:t>
            </a:r>
            <a:endParaRPr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this line will run forever</a:t>
            </a:r>
            <a:endParaRPr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this line will </a:t>
            </a: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run</a:t>
            </a: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forever</a:t>
            </a:r>
            <a:endParaRPr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this line will run forever</a:t>
            </a:r>
            <a:endParaRPr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this line will run forever</a:t>
            </a:r>
            <a:endParaRPr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this line will run forever</a:t>
            </a:r>
            <a:endParaRPr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this line will run forever</a:t>
            </a:r>
            <a:endParaRPr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this line will run forever</a:t>
            </a:r>
            <a:endParaRPr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this line will run forever</a:t>
            </a:r>
            <a:endParaRPr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this line will run forever</a:t>
            </a:r>
            <a:endParaRPr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this line will run forever</a:t>
            </a:r>
            <a:endParaRPr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this line will run forever</a:t>
            </a:r>
            <a:endParaRPr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this line will run forever</a:t>
            </a:r>
            <a:endParaRPr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this line will run forever</a:t>
            </a:r>
            <a:endParaRPr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this line will run forever</a:t>
            </a:r>
            <a:endParaRPr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this line will run forever</a:t>
            </a:r>
            <a:endParaRPr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this line will run forever</a:t>
            </a:r>
            <a:endParaRPr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this line will run forever</a:t>
            </a:r>
            <a:endParaRPr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this line will run forever</a:t>
            </a:r>
            <a:endParaRPr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this line will run forever</a:t>
            </a:r>
            <a:endParaRPr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t/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7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229" name="Google Shape;229;p7"/>
          <p:cNvSpPr txBox="1"/>
          <p:nvPr>
            <p:ph idx="12" type="sldNum"/>
          </p:nvPr>
        </p:nvSpPr>
        <p:spPr>
          <a:xfrm>
            <a:off x="12061469" y="13074034"/>
            <a:ext cx="261062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230" name="Google Shape;230;p7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while loop</a:t>
            </a:r>
            <a:endParaRPr/>
          </a:p>
        </p:txBody>
      </p:sp>
      <p:sp>
        <p:nvSpPr>
          <p:cNvPr id="231" name="Google Shape;231;p7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7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 count = 3;</a:t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// have to make sure the conditional is eventually false!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while (count &gt;= 1) {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console.log('count is', count);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7"/>
          <p:cNvSpPr txBox="1"/>
          <p:nvPr/>
        </p:nvSpPr>
        <p:spPr>
          <a:xfrm>
            <a:off x="18743400" y="-1"/>
            <a:ext cx="5640600" cy="12759300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b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count is 3 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count is 3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count is 3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count is 3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count is 3 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count is 3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count is 3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count is 3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count is 3 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count is 3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count is 3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count is 3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count is 3 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count is 3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count is 3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count is 3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count is 3 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count is 3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count is 3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count is 3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count is 3 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count is 3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count is 3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count is 3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count is 3 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8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239" name="Google Shape;239;p8"/>
          <p:cNvSpPr txBox="1"/>
          <p:nvPr>
            <p:ph idx="12" type="sldNum"/>
          </p:nvPr>
        </p:nvSpPr>
        <p:spPr>
          <a:xfrm>
            <a:off x="12061469" y="13074034"/>
            <a:ext cx="261062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240" name="Google Shape;240;p8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for loop</a:t>
            </a:r>
            <a:endParaRPr/>
          </a:p>
        </p:txBody>
      </p:sp>
      <p:sp>
        <p:nvSpPr>
          <p:cNvPr id="241" name="Google Shape;241;p8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8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 a for loop requires three elements: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1. the for keyword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2. three optional expressions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3. a block of code</a:t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914400" lvl="4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(initialization; condition; final-expression) {</a:t>
            </a:r>
            <a:endParaRPr/>
          </a:p>
          <a:p>
            <a:pPr indent="914400" lvl="4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	// block of code</a:t>
            </a:r>
            <a:endParaRPr/>
          </a:p>
          <a:p>
            <a:pPr indent="914400" lvl="4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914400" lvl="4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	 the block of code will run over and over until the condition    </a:t>
            </a:r>
            <a:b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evaluates to false</a:t>
            </a:r>
            <a:b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*/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9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248" name="Google Shape;248;p9"/>
          <p:cNvSpPr txBox="1"/>
          <p:nvPr>
            <p:ph idx="12" type="sldNum"/>
          </p:nvPr>
        </p:nvSpPr>
        <p:spPr>
          <a:xfrm>
            <a:off x="12061469" y="13074034"/>
            <a:ext cx="261062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249" name="Google Shape;249;p9"/>
          <p:cNvSpPr txBox="1"/>
          <p:nvPr>
            <p:ph type="title"/>
          </p:nvPr>
        </p:nvSpPr>
        <p:spPr>
          <a:xfrm>
            <a:off x="2635844" y="1232989"/>
            <a:ext cx="19112400" cy="16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for loop</a:t>
            </a:r>
            <a:endParaRPr/>
          </a:p>
        </p:txBody>
      </p:sp>
      <p:sp>
        <p:nvSpPr>
          <p:cNvPr id="250" name="Google Shape;250;p9"/>
          <p:cNvSpPr txBox="1"/>
          <p:nvPr>
            <p:ph idx="2" type="body"/>
          </p:nvPr>
        </p:nvSpPr>
        <p:spPr>
          <a:xfrm>
            <a:off x="20060800" y="-7620"/>
            <a:ext cx="4333200" cy="3761700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22860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br>
              <a:rPr lang="en-US" sz="3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3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3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i </a:t>
            </a: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is: 1</a:t>
            </a:r>
            <a:endParaRPr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 is: 2</a:t>
            </a:r>
            <a:endParaRPr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 is: 3</a:t>
            </a:r>
            <a:endParaRPr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9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9"/>
          <p:cNvSpPr txBox="1"/>
          <p:nvPr>
            <p:ph idx="4" type="body"/>
          </p:nvPr>
        </p:nvSpPr>
        <p:spPr>
          <a:xfrm>
            <a:off x="1430525" y="3754150"/>
            <a:ext cx="22210800" cy="7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 the initialization is run first, and only once. it's often used to </a:t>
            </a:r>
            <a:b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define a counter variable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b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 then, before every iteration, the condition is checked to see if it's</a:t>
            </a:r>
            <a:b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true - if it is, the for loop will run another iteration */</a:t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 then, after each iteration, the final expression is run */</a:t>
            </a:r>
            <a:b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(let i = 1; i &lt;=3; i++) {</a:t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console.log(‘i is: , i)</a:t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7B7B7B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