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13716000" cx="2438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zqQcQlUIoR2o5uaFnmhxdoOeI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GillSans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Gill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5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6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7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6" name="Google Shape;96;p39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7" name="Google Shape;97;p39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99" name="Google Shape;9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9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3" name="Google Shape;103;p40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40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5" name="Google Shape;105;p40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4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2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42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17" name="Google Shape;11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8" name="Google Shape;11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4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2" name="Google Shape;122;p4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 showMasterSp="0">
  <p:cSld name="Title &amp; Object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4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26" name="Google Shape;1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7" name="Google Shape;1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30" name="Google Shape;1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4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3" name="Google Shape;23;p27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27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36" name="Google Shape;13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5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Title and Code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1" name="Google Shape;141;p4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4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3" name="Google Shape;14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6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7" name="Google Shape;147;p47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8" name="Google Shape;148;p4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4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3" name="Google Shape;153;p48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48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6" name="Google Shape;156;p48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7" name="Google Shape;157;p48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48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 showMasterSp="0">
  <p:cSld name="Title and Co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9" name="Google Shape;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" name="Google Shape;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33" name="Google Shape;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8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41" name="Google Shape;4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51" name="Google Shape;5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66" name="Google Shape;6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4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uFPETuG5_No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64" name="Google Shape;164;p1"/>
          <p:cNvSpPr txBox="1"/>
          <p:nvPr>
            <p:ph type="title"/>
          </p:nvPr>
        </p:nvSpPr>
        <p:spPr>
          <a:xfrm>
            <a:off x="2635845" y="5143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6" name="Google Shape;246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7" name="Google Shape;247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248" name="Google Shape;248;p1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parameters are also locally scoped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message = 'think globally';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logAMessage(message)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console.log(message);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logAMessage('act locally');</a:t>
            </a: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18774670" y="-7636"/>
            <a:ext cx="561936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 locally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258" name="Google Shape;258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consider nested functions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globalVar = 'global';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outer()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outerVar = 'outer';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inner()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innerVar = 'inner';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console.log(globalVar, outerVar, innerVar);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outer();</a:t>
            </a:r>
            <a:endParaRPr/>
          </a:p>
        </p:txBody>
      </p:sp>
      <p:sp>
        <p:nvSpPr>
          <p:cNvPr id="260" name="Google Shape;260;p11"/>
          <p:cNvSpPr txBox="1"/>
          <p:nvPr/>
        </p:nvSpPr>
        <p:spPr>
          <a:xfrm>
            <a:off x="16754484" y="-7636"/>
            <a:ext cx="7639546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 outer inner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6" name="Google Shape;266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7" name="Google Shape;267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268" name="Google Shape;268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consider nested functions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collision = 'global';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outer(collision) {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function inner()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let collision = 'inner';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console.log(collision);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inner();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outer('outer');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16754484" y="-7636"/>
            <a:ext cx="7639500" cy="1515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278" name="Google Shape;278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consider nested functions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collision = 'global';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outer(collision) {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function inner()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console.log(collision);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outer('outer');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16754484" y="-7636"/>
            <a:ext cx="7639546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288" name="Google Shape;288;p14"/>
          <p:cNvSpPr txBox="1"/>
          <p:nvPr>
            <p:ph idx="3" type="body"/>
          </p:nvPr>
        </p:nvSpPr>
        <p:spPr>
          <a:xfrm>
            <a:off x="468854" y="3754151"/>
            <a:ext cx="8262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consider nested functions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collision = 'global';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outer() {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function inner()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console.log(collision)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outer('outer');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16754484" y="-7636"/>
            <a:ext cx="7639546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7" name="Google Shape;297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298" name="Google Shape;298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note the inner function can access the scope of the outer function,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but the opposite is not true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outer() {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outerVar = 'outer';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inner() {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innerVar = 'inner';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console.log(outerVar, innerVar);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inner();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console.log(innerVar);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outer();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16754484" y="-7636"/>
            <a:ext cx="7639546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outer inner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A54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C5A54"/>
                </a:solidFill>
                <a:latin typeface="Arial"/>
                <a:ea typeface="Arial"/>
                <a:cs typeface="Arial"/>
                <a:sym typeface="Arial"/>
              </a:rPr>
              <a:t>ReferenceError: innerVar is not 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06" name="Google Shape;306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308" name="Google Shape;308;p1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 inner function still looks for a local declaration of the variable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name before looking at the next level of scope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outer()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outerVar = 'outer';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function inner(outerVar)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let innerVar = 'inner';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console.log(outerVar, innerVar);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outer();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16754484" y="-7636"/>
            <a:ext cx="7639546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undefined inner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6" name="Google Shape;316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17" name="Google Shape;317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Block scope</a:t>
            </a:r>
            <a:endParaRPr/>
          </a:p>
        </p:txBody>
      </p:sp>
      <p:sp>
        <p:nvSpPr>
          <p:cNvPr id="318" name="Google Shape;318;p1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Any block of code (code inside of curly brackets) creates its own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scope, too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(true)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block = 'Jenny from the';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console.log(block, 'block');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console.log(block);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16754484" y="-7636"/>
            <a:ext cx="7639546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Jenny from the block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A54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C5A54"/>
                </a:solidFill>
                <a:latin typeface="Arial"/>
                <a:ea typeface="Arial"/>
                <a:cs typeface="Arial"/>
                <a:sym typeface="Arial"/>
              </a:rPr>
              <a:t>ReferenceError: block is not 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26" name="Google Shape;326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27" name="Google Shape;327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Block scope</a:t>
            </a:r>
            <a:endParaRPr/>
          </a:p>
        </p:txBody>
      </p:sp>
      <p:sp>
        <p:nvSpPr>
          <p:cNvPr id="328" name="Google Shape;328;p1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 pre-ES6 var keyword ignores block scope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(true)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block = 'Jenny from the';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console.log(block, 'block');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console.log(block);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6754484" y="-7636"/>
            <a:ext cx="7639546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Jenny from the block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Jenny from the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37" name="Google Shape;337;p1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Functions and hoisting</a:t>
            </a:r>
            <a:endParaRPr/>
          </a:p>
        </p:txBody>
      </p:sp>
      <p:sp>
        <p:nvSpPr>
          <p:cNvPr id="338" name="Google Shape;338;p1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sz="36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1" sz="36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functions defined with the function keyword (function declaration) can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be run on any line in the file */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willThisWork();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willThisWork()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console.log('Yes!');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0" name="Google Shape;340;p19"/>
          <p:cNvSpPr txBox="1"/>
          <p:nvPr/>
        </p:nvSpPr>
        <p:spPr>
          <a:xfrm>
            <a:off x="20856584" y="-7636"/>
            <a:ext cx="3537446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Yes!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pic>
        <p:nvPicPr>
          <p:cNvPr descr="empty box.jpg" id="171" name="Google Shape;171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7089" l="0" r="0" t="17090"/>
          <a:stretch/>
        </p:blipFill>
        <p:spPr>
          <a:xfrm>
            <a:off x="2588617" y="1568450"/>
            <a:ext cx="18851051" cy="808983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venir"/>
              <a:buNone/>
            </a:pPr>
            <a:r>
              <a:rPr lang="en-US" sz="7200"/>
              <a:t>Your tool box at the moment, but…</a:t>
            </a:r>
            <a:endParaRPr/>
          </a:p>
        </p:txBody>
      </p:sp>
      <p:sp>
        <p:nvSpPr>
          <p:cNvPr id="173" name="Google Shape;173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46" name="Google Shape;346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47" name="Google Shape;347;p2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Functions and hoisting</a:t>
            </a:r>
            <a:endParaRPr/>
          </a:p>
        </p:txBody>
      </p:sp>
      <p:sp>
        <p:nvSpPr>
          <p:cNvPr id="348" name="Google Shape;348;p2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functions defined with let or const (function expression) can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only be run after the line on which they were defined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willThisWork();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willThisWork = function()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console.log('No!');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50" name="Google Shape;350;p20"/>
          <p:cNvSpPr txBox="1"/>
          <p:nvPr/>
        </p:nvSpPr>
        <p:spPr>
          <a:xfrm>
            <a:off x="18253084" y="-7636"/>
            <a:ext cx="6140946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EC5A54"/>
                </a:solidFill>
                <a:latin typeface="Arial"/>
                <a:ea typeface="Arial"/>
                <a:cs typeface="Arial"/>
                <a:sym typeface="Arial"/>
              </a:rPr>
              <a:t>TypeError: willThisWork is not a function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56" name="Google Shape;356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57" name="Google Shape;357;p2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Scope best practices</a:t>
            </a:r>
            <a:endParaRPr/>
          </a:p>
        </p:txBody>
      </p:sp>
      <p:sp>
        <p:nvSpPr>
          <p:cNvPr id="358" name="Google Shape;358;p2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functions generally should not change globally scoped variables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alwaysTrue = true;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dontMindMe()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alwaysTrue = false; </a:t>
            </a:r>
            <a:r>
              <a:rPr lang="en-US" sz="3600">
                <a:solidFill>
                  <a:schemeClr val="accent2"/>
                </a:solidFill>
              </a:rPr>
              <a:t>// danger! changing global variable!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dontMindMe();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(alwaysTrue)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console.log('all is well');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 new Error('everything is broken and life is hell');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60" name="Google Shape;360;p21"/>
          <p:cNvSpPr txBox="1"/>
          <p:nvPr/>
        </p:nvSpPr>
        <p:spPr>
          <a:xfrm>
            <a:off x="16990975" y="-7625"/>
            <a:ext cx="7403100" cy="20361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EC5A54"/>
                </a:solidFill>
                <a:latin typeface="Arial"/>
                <a:ea typeface="Arial"/>
                <a:cs typeface="Arial"/>
                <a:sym typeface="Arial"/>
              </a:rPr>
              <a:t>Error: everything is broken and life is        hell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66" name="Google Shape;366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67" name="Google Shape;367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Scope best practices</a:t>
            </a:r>
            <a:endParaRPr/>
          </a:p>
        </p:txBody>
      </p:sp>
      <p:sp>
        <p:nvSpPr>
          <p:cNvPr id="368" name="Google Shape;368;p2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functions generally should not change globally scoped variables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alwaysTrue = true;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dontMindMe()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alwaysTrue = false; </a:t>
            </a:r>
            <a:r>
              <a:rPr lang="en-US" sz="3600">
                <a:solidFill>
                  <a:schemeClr val="accent2"/>
                </a:solidFill>
              </a:rPr>
              <a:t>// this is ok, just creating a local variable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dontMindMe();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(alwaysTrue)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console.log('all is well');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 new Error('everything is broken');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19663553" y="-7636"/>
            <a:ext cx="4730477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is well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76" name="Google Shape;376;p2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77" name="Google Shape;377;p2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Scope best practices</a:t>
            </a:r>
            <a:endParaRPr/>
          </a:p>
        </p:txBody>
      </p:sp>
      <p:sp>
        <p:nvSpPr>
          <p:cNvPr id="378" name="Google Shape;378;p2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avoid cluttering the global namespace with lots of variables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only declare variables globally if they need to be accessed globally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otherwise, it's safer to declare variables in functions or blocks so   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you don't overwrite variables accidentally, or access the wrong   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variable by mistake (both likely sources of bugs)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85" name="Google Shape;385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86" name="Google Shape;386;p2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Recap</a:t>
            </a:r>
            <a:endParaRPr/>
          </a:p>
        </p:txBody>
      </p:sp>
      <p:sp>
        <p:nvSpPr>
          <p:cNvPr id="387" name="Google Shape;387;p24"/>
          <p:cNvSpPr txBox="1"/>
          <p:nvPr>
            <p:ph idx="3" type="body"/>
          </p:nvPr>
        </p:nvSpPr>
        <p:spPr>
          <a:xfrm>
            <a:off x="468854" y="3754151"/>
            <a:ext cx="8262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4"/>
          <p:cNvSpPr txBox="1"/>
          <p:nvPr>
            <p:ph idx="4" type="body"/>
          </p:nvPr>
        </p:nvSpPr>
        <p:spPr>
          <a:xfrm>
            <a:off x="1295050" y="3754150"/>
            <a:ext cx="224352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What is scope?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Types of scope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Global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Functional (local)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Block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Functions and hoisting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Scope best practices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79" name="Google Shape;179;p3"/>
          <p:cNvSpPr txBox="1"/>
          <p:nvPr>
            <p:ph type="title"/>
          </p:nvPr>
        </p:nvSpPr>
        <p:spPr>
          <a:xfrm>
            <a:off x="635000" y="10590708"/>
            <a:ext cx="23114000" cy="200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venir"/>
              <a:buNone/>
            </a:pPr>
            <a:r>
              <a:rPr lang="en-US" sz="7200"/>
              <a:t>SOON…</a:t>
            </a:r>
            <a:endParaRPr/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pic>
        <p:nvPicPr>
          <p:cNvPr descr="LMFAO! Easy does it... EASY! #Fail" id="181" name="Google Shape;181;p3" title="Ignorant Plonker Unloading His Toolbox FAIL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450" y="0"/>
            <a:ext cx="15450625" cy="10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7" name="Google Shape;187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8" name="Google Shape;188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Overview</a:t>
            </a:r>
            <a:endParaRPr/>
          </a:p>
        </p:txBody>
      </p:sp>
      <p:sp>
        <p:nvSpPr>
          <p:cNvPr id="189" name="Google Shape;189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What is scope?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Types of scope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Global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Functional (local)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Block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Functions and hoisting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Scope best practices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6" name="Google Shape;196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7" name="Google Shape;197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What is scope?</a:t>
            </a:r>
            <a:endParaRPr/>
          </a:p>
        </p:txBody>
      </p:sp>
      <p:sp>
        <p:nvSpPr>
          <p:cNvPr id="198" name="Google Shape;198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Scope refers to which variables can be accessed by your code at a 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specific location in your code.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</a:rPr>
              <a:t>let wow = 'wow';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console.log(wow);</a:t>
            </a:r>
            <a:endParaRPr sz="3600"/>
          </a:p>
        </p:txBody>
      </p:sp>
      <p:sp>
        <p:nvSpPr>
          <p:cNvPr id="200" name="Google Shape;200;p5"/>
          <p:cNvSpPr txBox="1"/>
          <p:nvPr/>
        </p:nvSpPr>
        <p:spPr>
          <a:xfrm>
            <a:off x="20060811" y="-7636"/>
            <a:ext cx="4333219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wow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7" name="Google Shape;207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Global scope</a:t>
            </a:r>
            <a:endParaRPr/>
          </a:p>
        </p:txBody>
      </p:sp>
      <p:sp>
        <p:nvSpPr>
          <p:cNvPr id="208" name="Google Shape;208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Even though a global variable can be referenced from anywhere in your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code, the value assigned to the variable cannot be accessed until after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 assignment operation occurs.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console.log(waitForIt);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waitForIt = 'here I am';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console.log(waitForIt);</a:t>
            </a:r>
            <a:endParaRPr sz="3600"/>
          </a:p>
        </p:txBody>
      </p:sp>
      <p:sp>
        <p:nvSpPr>
          <p:cNvPr id="210" name="Google Shape;210;p6"/>
          <p:cNvSpPr txBox="1"/>
          <p:nvPr/>
        </p:nvSpPr>
        <p:spPr>
          <a:xfrm>
            <a:off x="20060811" y="-7636"/>
            <a:ext cx="4333219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 I am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6" name="Google Shape;216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218" name="Google Shape;218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Variables declared inside of a function are 'locally-scoped'.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They cannot be referenced outside of the function.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happyFunction()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message = 'I am so happy!';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console.log(message);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happyFunction();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console.log(message);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16508945" y="-7636"/>
            <a:ext cx="7885085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am so happy!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A54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C5A54"/>
                </a:solidFill>
                <a:latin typeface="Arial"/>
                <a:ea typeface="Arial"/>
                <a:cs typeface="Arial"/>
                <a:sym typeface="Arial"/>
              </a:rPr>
              <a:t>ReferenceError: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A54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C5A54"/>
                </a:solidFill>
                <a:latin typeface="Arial"/>
                <a:ea typeface="Arial"/>
                <a:cs typeface="Arial"/>
                <a:sym typeface="Arial"/>
              </a:rPr>
              <a:t>message is not 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6" name="Google Shape;226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7" name="Google Shape;227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228" name="Google Shape;228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What if a variable is defined locally and globally?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message = 'think globally';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logAMessage()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message = 'act locally';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3600">
                <a:solidFill>
                  <a:schemeClr val="accent2"/>
                </a:solidFill>
              </a:rPr>
              <a:t>// JS will look for message locally, first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e)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logAMessage();</a:t>
            </a:r>
            <a:endParaRPr/>
          </a:p>
        </p:txBody>
      </p:sp>
      <p:sp>
        <p:nvSpPr>
          <p:cNvPr id="230" name="Google Shape;230;p8"/>
          <p:cNvSpPr txBox="1"/>
          <p:nvPr/>
        </p:nvSpPr>
        <p:spPr>
          <a:xfrm>
            <a:off x="18774670" y="-7636"/>
            <a:ext cx="561936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 locally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6" name="Google Shape;236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7" name="Google Shape;237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Functional scope</a:t>
            </a:r>
            <a:endParaRPr/>
          </a:p>
        </p:txBody>
      </p:sp>
      <p:sp>
        <p:nvSpPr>
          <p:cNvPr id="238" name="Google Shape;238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What if a variable is defined locally and globally? */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message = 'think globally';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logAMessage()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msg = 'act locally';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600">
                <a:solidFill>
                  <a:schemeClr val="accent2"/>
                </a:solidFill>
              </a:rPr>
              <a:t>/* if it can't find it locally, JS will look at the scope outside the</a:t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     function, this case, the global scope */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console.log(message);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logAMessage();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18774670" y="-7636"/>
            <a:ext cx="561936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think globally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