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SoeJUj0lzqJ5YzXl58leaBuc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0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1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2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2" name="Google Shape;102;p34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7" name="Google Shape;107;p35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10" name="Google Shape;11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5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4" name="Google Shape;114;p36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36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36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8" name="Google Shape;1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 showMasterSp="0">
  <p:cSld name="Title &amp; Object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7" name="Google Shape;1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1" name="Google Shape;1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0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 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7" name="Google Shape;14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Title and Code 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4" name="Google Shape;15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2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4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44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44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 showMasterSp="0">
  <p:cSld name="Title and Code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5" name="Google Shape;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" name="Google Shape;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39" name="Google Shape;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47" name="Google Shape;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7" name="Google Shape;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2" name="Google Shape;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0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5" name="Google Shape;175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Arrays I</a:t>
            </a:r>
            <a:endParaRPr/>
          </a:p>
        </p:txBody>
      </p:sp>
      <p:sp>
        <p:nvSpPr>
          <p:cNvPr id="176" name="Google Shape;176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0" name="Google Shape;260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1" name="Google Shape;261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.push method</a:t>
            </a:r>
            <a:endParaRPr/>
          </a:p>
        </p:txBody>
      </p:sp>
      <p:sp>
        <p:nvSpPr>
          <p:cNvPr id="262" name="Google Shape;262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>
            <p:ph idx="4" type="body"/>
          </p:nvPr>
        </p:nvSpPr>
        <p:spPr>
          <a:xfrm>
            <a:off x="15829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.push takes one or more elements and adds them to the end of the array.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.push returns the new length of the array.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newLength = names.push('James');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console.log(newLength);</a:t>
            </a:r>
            <a:endParaRPr sz="3600"/>
          </a:p>
        </p:txBody>
      </p:sp>
      <p:sp>
        <p:nvSpPr>
          <p:cNvPr id="264" name="Google Shape;264;p10"/>
          <p:cNvSpPr txBox="1"/>
          <p:nvPr/>
        </p:nvSpPr>
        <p:spPr>
          <a:xfrm>
            <a:off x="16133216" y="-7636"/>
            <a:ext cx="8260814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'George', 'John', 'Thomas', 'James'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4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1" name="Google Shape;271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.pop method</a:t>
            </a:r>
            <a:endParaRPr/>
          </a:p>
        </p:txBody>
      </p:sp>
      <p:sp>
        <p:nvSpPr>
          <p:cNvPr id="272" name="Google Shape;272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.pop removes one element from the end of the array. it returns the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removed element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jefferson = names.pop();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console.log(jefferson);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16133216" y="-7636"/>
            <a:ext cx="826081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'George', 'John' ]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Thomas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0" name="Google Shape;280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1" name="Google Shape;281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.shift method</a:t>
            </a:r>
            <a:endParaRPr/>
          </a:p>
        </p:txBody>
      </p:sp>
      <p:sp>
        <p:nvSpPr>
          <p:cNvPr id="282" name="Google Shape;282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.shift works like .pop, but it removes the first element instead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it's called shift because the indices for every element in the array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are shifted over by one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washington = names.shift();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console.log(washington);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16133216" y="-7636"/>
            <a:ext cx="826081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'John', 'Thomas'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George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1" name="Google Shape;291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.unshift method</a:t>
            </a:r>
            <a:endParaRPr/>
          </a:p>
        </p:txBody>
      </p:sp>
      <p:sp>
        <p:nvSpPr>
          <p:cNvPr id="292" name="Google Shape;292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.unshift adds one or more elements to the front of the array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newLength = names.unshift('King George III');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console.log(newLength);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5291875" y="0"/>
            <a:ext cx="90795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'King George III', 'George', 'John',  </a:t>
            </a:r>
            <a:r>
              <a:rPr lang="en-US" sz="3200">
                <a:solidFill>
                  <a:srgbClr val="FFFFFF"/>
                </a:solidFill>
              </a:rPr>
              <a:t>‘Thomas’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0" name="Google Shape;300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.indexOf method</a:t>
            </a:r>
            <a:endParaRPr/>
          </a:p>
        </p:txBody>
      </p:sp>
      <p:sp>
        <p:nvSpPr>
          <p:cNvPr id="302" name="Google Shape;302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.indexOf is also an array method, and works the same way as the string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method of the same name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console.log(names.indexOf('George'));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console.log(names.indexOf('Alexander'));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17961645" y="-7636"/>
            <a:ext cx="643238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0" name="Google Shape;310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1" name="Google Shape;311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.slice method</a:t>
            </a:r>
            <a:endParaRPr/>
          </a:p>
        </p:txBody>
      </p:sp>
      <p:sp>
        <p:nvSpPr>
          <p:cNvPr id="312" name="Google Shape;312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.slice is also an array method, and works the same way as the string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method of the same name.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 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slice()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method returns a shallow copy of a portion of an array into a new array object selected from 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begin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en-US" sz="3600"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not included) where 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begin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represent the index of items in that array. The original array will not be modified.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oneTermPresidents = names.slice(1, 2);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console.log(oneTermPresidents);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  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//original array is not modified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16687800" y="-7636"/>
            <a:ext cx="769620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'John'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'George', 'John', 'Thomas'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0" name="Google Shape;320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1" name="Google Shape;321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.slice method</a:t>
            </a:r>
            <a:endParaRPr/>
          </a:p>
        </p:txBody>
      </p:sp>
      <p:sp>
        <p:nvSpPr>
          <p:cNvPr id="322" name="Google Shape;322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.slice is also an array method, and works the same way as the string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method of the same name.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namesCopy = names.slice();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namesCopy[2] = 'Paul';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namesCopy.push('Ringo');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console.log(namesCopy);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16344900" y="-7636"/>
            <a:ext cx="8051800" cy="2696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'George', 'John', 'Thomas'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'George', 'John', 'Paul', 'Ringo'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0" name="Google Shape;330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1" name="Google Shape;331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.includes method</a:t>
            </a:r>
            <a:endParaRPr/>
          </a:p>
        </p:txBody>
      </p:sp>
      <p:sp>
        <p:nvSpPr>
          <p:cNvPr id="332" name="Google Shape;332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.includes takes a value, and returns true if the value is an element in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 array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console.log(names.includes('George'));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console.log(names.includes('Alexander'));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20074969" y="-7636"/>
            <a:ext cx="4319063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0" name="Google Shape;340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1" name="Google Shape;341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.reverse method</a:t>
            </a:r>
            <a:endParaRPr/>
          </a:p>
        </p:txBody>
      </p:sp>
      <p:sp>
        <p:nvSpPr>
          <p:cNvPr id="342" name="Google Shape;342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.reverse mutates (changes) the original array, reversing the order of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its elements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names.reverse();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console.log(names);</a:t>
            </a:r>
            <a:br>
              <a:rPr lang="en-U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16624300" y="-7636"/>
            <a:ext cx="777240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'Thomas', 'John', 'George'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352" name="Google Shape;352;p19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what's an array?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typeof [ ]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Array.isArray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bracket access, bracket assignment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.length property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basic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4" name="Google Shape;184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what's an array?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typeof [ ]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Array.isArray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bracket access, bracket assignment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.length property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basic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2" name="Google Shape;192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What is an array?</a:t>
            </a:r>
            <a:endParaRPr/>
          </a:p>
        </p:txBody>
      </p:sp>
      <p:sp>
        <p:nvSpPr>
          <p:cNvPr id="193" name="Google Shape;193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 array is a list-like data structure in JavaScript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numbers = [1, 2, 3];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aVariable = 'a value';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mixedBag = [30, true, 'apples', null, aVariable];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values inside of an array are called elements */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1" name="Google Shape;201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What is the typeof an array?</a:t>
            </a:r>
            <a:endParaRPr/>
          </a:p>
        </p:txBody>
      </p:sp>
      <p:sp>
        <p:nvSpPr>
          <p:cNvPr id="202" name="Google Shape;202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>
            <p:ph idx="4" type="body"/>
          </p:nvPr>
        </p:nvSpPr>
        <p:spPr>
          <a:xfrm>
            <a:off x="1392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console.log(typeof names);</a:t>
            </a:r>
            <a:endParaRPr sz="3600"/>
          </a:p>
        </p:txBody>
      </p:sp>
      <p:sp>
        <p:nvSpPr>
          <p:cNvPr id="204" name="Google Shape;204;p4"/>
          <p:cNvSpPr txBox="1"/>
          <p:nvPr/>
        </p:nvSpPr>
        <p:spPr>
          <a:xfrm>
            <a:off x="20060811" y="-7636"/>
            <a:ext cx="43332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1" name="Google Shape;211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Array.isArray</a:t>
            </a:r>
            <a:endParaRPr/>
          </a:p>
        </p:txBody>
      </p:sp>
      <p:sp>
        <p:nvSpPr>
          <p:cNvPr id="212" name="Google Shape;212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console.log(Array.isArray(names));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console.log(Array.isArray('i am not an array'));</a:t>
            </a:r>
            <a:endParaRPr sz="3600"/>
          </a:p>
        </p:txBody>
      </p:sp>
      <p:sp>
        <p:nvSpPr>
          <p:cNvPr id="214" name="Google Shape;214;p5"/>
          <p:cNvSpPr txBox="1"/>
          <p:nvPr/>
        </p:nvSpPr>
        <p:spPr>
          <a:xfrm>
            <a:off x="20060811" y="-7636"/>
            <a:ext cx="4333219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1" name="Google Shape;221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Bracket access</a:t>
            </a:r>
            <a:endParaRPr/>
          </a:p>
        </p:txBody>
      </p:sp>
      <p:sp>
        <p:nvSpPr>
          <p:cNvPr id="222" name="Google Shape;222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Access elements in an array the same way you'd access a character in a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string: using brackets and the index number corresponding to the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position of the element inside the array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console.log(names[0]);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console.log(names[1]);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console.log(names[2]);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console.log(names[3]);</a:t>
            </a:r>
            <a:endParaRPr sz="3600"/>
          </a:p>
        </p:txBody>
      </p:sp>
      <p:sp>
        <p:nvSpPr>
          <p:cNvPr id="224" name="Google Shape;224;p6"/>
          <p:cNvSpPr txBox="1"/>
          <p:nvPr/>
        </p:nvSpPr>
        <p:spPr>
          <a:xfrm>
            <a:off x="20060811" y="-7636"/>
            <a:ext cx="4333219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George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Thomas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0" name="Google Shape;230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1" name="Google Shape;231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Bracket assignment</a:t>
            </a:r>
            <a:endParaRPr/>
          </a:p>
        </p:txBody>
      </p:sp>
      <p:sp>
        <p:nvSpPr>
          <p:cNvPr id="232" name="Google Shape;232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Use brackets and the assignment operator to assign new values to index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positions in an array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names[0] = 'Washington';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names[1] = 'Adams';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names[2] = 'Jefferson';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console.log(names);</a:t>
            </a:r>
            <a:endParaRPr sz="3600"/>
          </a:p>
        </p:txBody>
      </p:sp>
      <p:sp>
        <p:nvSpPr>
          <p:cNvPr id="234" name="Google Shape;234;p7"/>
          <p:cNvSpPr txBox="1"/>
          <p:nvPr/>
        </p:nvSpPr>
        <p:spPr>
          <a:xfrm>
            <a:off x="14795500" y="-7636"/>
            <a:ext cx="960120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'Washington', 'Adams', 'Jefferson'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1" name="Google Shape;241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Bracket assignment</a:t>
            </a:r>
            <a:endParaRPr/>
          </a:p>
        </p:txBody>
      </p:sp>
      <p:sp>
        <p:nvSpPr>
          <p:cNvPr id="242" name="Google Shape;242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Remember in an earlier lecture we said only complex types can be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mutated?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Changing the elements in an array is an example of mutating a value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We can't mutate a string in the same way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array = ['b', 'r', 'a', 'c', 'e'];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string = 'brace';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array[0] = 'g';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string[0] = 'g';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console.log(array);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console.log(string);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17362503" y="-7636"/>
            <a:ext cx="7031527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'g', 'r', 'a', 'c', 'e'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brace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.length property</a:t>
            </a:r>
            <a:endParaRPr/>
          </a:p>
        </p:txBody>
      </p:sp>
      <p:sp>
        <p:nvSpPr>
          <p:cNvPr id="252" name="Google Shape;252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Arrays, like strings, have a length property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names = ['George', 'John', 'Thomas'];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console.log(names.length)</a:t>
            </a:r>
            <a:endParaRPr sz="3600"/>
          </a:p>
        </p:txBody>
      </p:sp>
      <p:sp>
        <p:nvSpPr>
          <p:cNvPr id="254" name="Google Shape;254;p9"/>
          <p:cNvSpPr txBox="1"/>
          <p:nvPr/>
        </p:nvSpPr>
        <p:spPr>
          <a:xfrm>
            <a:off x="19979938" y="-7636"/>
            <a:ext cx="44142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