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13716000" cx="2438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JrtRe1c5sZMOeaBiVylBYv4g9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We include this slide so that students are better prepared for the grid-related questions in the workshop.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5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6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0" name="Google Shape;90;p28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1" name="Google Shape;91;p28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5" name="Google Shape;95;p29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98" name="Google Shape;9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2" name="Google Shape;102;p30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3" name="Google Shape;103;p30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30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3" name="Google Shape;113;p32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>
  <p:cSld name="Title &amp; Sub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7" name="Google Shape;1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18" name="Google Shape;11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 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25" name="Google Shape;1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6" name="Google Shape;12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 showMasterSp="0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1" name="Google Shape;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" name="Google Shape;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5" name="Google Shape;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 showMasterSp="0">
  <p:cSld name="Title &amp; Object 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34" name="Google Shape;1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5" name="Google Shape;1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8" name="Google Shape;1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 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3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4" name="Google Shape;14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6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Title and Cod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3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51" name="Google Shape;15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3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 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39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32" name="Google Shape;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" name="Google Shape;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45" name="Google Shape;4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60" name="Google Shape;6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4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5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COURSE TITLE GOES HERE</a:t>
            </a:r>
            <a:endParaRPr/>
          </a:p>
        </p:txBody>
      </p:sp>
      <p:sp>
        <p:nvSpPr>
          <p:cNvPr id="172" name="Google Shape;172;p1"/>
          <p:cNvSpPr txBox="1"/>
          <p:nvPr>
            <p:ph idx="4294967295" type="ctr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b="0" i="0" lang="en-US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rPr>
              <a:t>Arrays II</a:t>
            </a:r>
            <a:endParaRPr/>
          </a:p>
        </p:txBody>
      </p:sp>
      <p:sp>
        <p:nvSpPr>
          <p:cNvPr id="173" name="Google Shape;173;p1"/>
          <p:cNvSpPr txBox="1"/>
          <p:nvPr>
            <p:ph idx="4294967295" type="subTitle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</a:pPr>
            <a:r>
              <a:rPr b="0" i="1" lang="en-US" sz="5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More methods, and nested arrays</a:t>
            </a:r>
            <a:endParaRPr/>
          </a:p>
        </p:txBody>
      </p:sp>
      <p:sp>
        <p:nvSpPr>
          <p:cNvPr id="174" name="Google Shape;174;p1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9" name="Google Shape;259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0" name="Google Shape;260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Nested arrays</a:t>
            </a:r>
            <a:endParaRPr/>
          </a:p>
        </p:txBody>
      </p:sp>
      <p:sp>
        <p:nvSpPr>
          <p:cNvPr id="261" name="Google Shape;261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arrays can contain any type of value, including other arrays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</a:rPr>
              <a:t>let relatedThings = [['Windows', 'MacOS'], ['New York', 'Chicago']];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console.log(relatedThings[0]);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console.log(relatedThings[1][0]);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console.log(relatedThings.length);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3" name="Google Shape;263;p10"/>
          <p:cNvSpPr txBox="1"/>
          <p:nvPr/>
        </p:nvSpPr>
        <p:spPr>
          <a:xfrm>
            <a:off x="16761725" y="-7636"/>
            <a:ext cx="7632304" cy="2696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Windows, MacOS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York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9" name="Google Shape;269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0" name="Google Shape;270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Nested arrays: looping</a:t>
            </a:r>
            <a:endParaRPr/>
          </a:p>
        </p:txBody>
      </p:sp>
      <p:sp>
        <p:nvSpPr>
          <p:cNvPr id="271" name="Google Shape;271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rsvpGroups = [['Jane', 'Mel'], ‘Jack',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['Rohan', 'David', 'Meg']];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i = 0; i &lt; rsvpGroups.length; i++) {</a:t>
            </a:r>
            <a:endParaRPr sz="3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element = rsvpGroups[i]; </a:t>
            </a:r>
            <a:r>
              <a:rPr lang="en-US" sz="3600">
                <a:solidFill>
                  <a:schemeClr val="accent2"/>
                </a:solidFill>
              </a:rPr>
              <a:t>// not sure if this is a string or an array</a:t>
            </a:r>
            <a:endParaRPr sz="3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(Array.isArray(element))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j = 0; j &lt; element.length; j++) {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name = element[j];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console.log(name);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console.log(element)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21141452" y="-7625"/>
            <a:ext cx="3252600" cy="4335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Jane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Mel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Jack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Rohan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David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Meg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9" name="Google Shape;279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0" name="Google Shape;280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Nested arrays: grid</a:t>
            </a:r>
            <a:endParaRPr/>
          </a:p>
        </p:txBody>
      </p:sp>
      <p:sp>
        <p:nvSpPr>
          <p:cNvPr id="281" name="Google Shape;281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 txBox="1"/>
          <p:nvPr>
            <p:ph idx="4" type="body"/>
          </p:nvPr>
        </p:nvSpPr>
        <p:spPr>
          <a:xfrm>
            <a:off x="13289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nested arrays to represent a grid in code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inner arrays represent the rows of the grid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each index of the rows represents a column */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grid = [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[1,  2,  3],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[1,  2,  3],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[1,  2,  3]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firstColumn = [grid[0][0], grid[1][0], grid[2][0]];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console.log(firstColumn);</a:t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20014331" y="-7636"/>
            <a:ext cx="4379698" cy="16043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[ 1, 1, 1 ]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9" name="Google Shape;289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0" name="Google Shape;290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291" name="Google Shape;291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more methods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- nested 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set-original.png" id="297" name="Google Shape;297;p14"/>
          <p:cNvPicPr preferRelativeResize="0"/>
          <p:nvPr/>
        </p:nvPicPr>
        <p:blipFill rotWithShape="1">
          <a:blip r:embed="rId3">
            <a:alphaModFix amt="4722"/>
          </a:blip>
          <a:srcRect b="27380" l="3955" r="3954" t="23936"/>
          <a:stretch/>
        </p:blipFill>
        <p:spPr>
          <a:xfrm>
            <a:off x="-20843" y="-54968"/>
            <a:ext cx="24425687" cy="1291252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9" name="Google Shape;299;p1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100% optional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Good practice building a slightly larger program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Instructions available in extra workshop on LearnDot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Don't forget to write tidy code!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Send your solution to the instructors by the end of class next Thursday if you want feedback!</a:t>
            </a:r>
            <a:endParaRPr/>
          </a:p>
        </p:txBody>
      </p:sp>
      <p:sp>
        <p:nvSpPr>
          <p:cNvPr id="300" name="Google Shape;300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1" name="Google Shape;301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Sudoku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0" name="Google Shape;180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1" name="Google Shape;181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82" name="Google Shape;182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more methods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nested 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9" name="Google Shape;189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0" name="Google Shape;190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.splice method</a:t>
            </a:r>
            <a:endParaRPr/>
          </a:p>
        </p:txBody>
      </p:sp>
      <p:sp>
        <p:nvSpPr>
          <p:cNvPr id="191" name="Google Shape;191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>
            <p:ph idx="4" type="body"/>
          </p:nvPr>
        </p:nvSpPr>
        <p:spPr>
          <a:xfrm>
            <a:off x="1430526" y="37668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.splice mutates the original array; it's used to add or remove elements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from the middle of an array (instead of adding or removing from either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end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its first argument is an index; the second is a count of elements to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delete from the element, starting at the provided index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it returns a new array with all of the removed elements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singleTermPresidents = names.splice(1, 1);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console.log(singleTermPresidents);</a:t>
            </a:r>
            <a:endParaRPr sz="3600"/>
          </a:p>
        </p:txBody>
      </p:sp>
      <p:sp>
        <p:nvSpPr>
          <p:cNvPr id="193" name="Google Shape;193;p3"/>
          <p:cNvSpPr txBox="1"/>
          <p:nvPr/>
        </p:nvSpPr>
        <p:spPr>
          <a:xfrm>
            <a:off x="16133216" y="-7636"/>
            <a:ext cx="826081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George, Thomas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[ John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9" name="Google Shape;199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0" name="Google Shape;200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.splice method</a:t>
            </a:r>
            <a:endParaRPr/>
          </a:p>
        </p:txBody>
      </p:sp>
      <p:sp>
        <p:nvSpPr>
          <p:cNvPr id="201" name="Google Shape;201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['Paul', 'George', 'John', 'Ringo'];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acrossTheUniverse = names.splice(1, 2);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console.log(acrossTheUniverse);</a:t>
            </a:r>
            <a:endParaRPr sz="3600"/>
          </a:p>
        </p:txBody>
      </p:sp>
      <p:sp>
        <p:nvSpPr>
          <p:cNvPr id="203" name="Google Shape;203;p4"/>
          <p:cNvSpPr txBox="1"/>
          <p:nvPr/>
        </p:nvSpPr>
        <p:spPr>
          <a:xfrm>
            <a:off x="16133216" y="-7636"/>
            <a:ext cx="826081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Paul, Ringo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[ George, John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9" name="Google Shape;209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0" name="Google Shape;210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.splice method</a:t>
            </a:r>
            <a:endParaRPr/>
          </a:p>
        </p:txBody>
      </p:sp>
      <p:sp>
        <p:nvSpPr>
          <p:cNvPr id="211" name="Google Shape;211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>
            <p:ph idx="4" type="body"/>
          </p:nvPr>
        </p:nvSpPr>
        <p:spPr>
          <a:xfrm>
            <a:off x="1264360" y="3279495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you can optionally add new elements at the given index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['Paul', 'George', 'Pete', 'John'];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formerMembers = names.splice(2, 1, 'Ringo');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console.log(formerMembers);</a:t>
            </a:r>
            <a:endParaRPr sz="3600"/>
          </a:p>
        </p:txBody>
      </p:sp>
      <p:sp>
        <p:nvSpPr>
          <p:cNvPr id="213" name="Google Shape;213;p5"/>
          <p:cNvSpPr txBox="1"/>
          <p:nvPr/>
        </p:nvSpPr>
        <p:spPr>
          <a:xfrm>
            <a:off x="15821569" y="-7636"/>
            <a:ext cx="8572461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Paul, George, Ringo, John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[ Pete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0" name="Google Shape;220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.splice method</a:t>
            </a:r>
            <a:endParaRPr/>
          </a:p>
        </p:txBody>
      </p:sp>
      <p:sp>
        <p:nvSpPr>
          <p:cNvPr id="221" name="Google Shape;221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you don't have to remove any elements!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['Paul', 'George', 'Ringo', 'John'];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removedElements = names.splice(2, 0, 'Pete', 'Stuart');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console.log(removedElements);</a:t>
            </a:r>
            <a:endParaRPr sz="3600"/>
          </a:p>
        </p:txBody>
      </p:sp>
      <p:sp>
        <p:nvSpPr>
          <p:cNvPr id="223" name="Google Shape;223;p6"/>
          <p:cNvSpPr txBox="1"/>
          <p:nvPr/>
        </p:nvSpPr>
        <p:spPr>
          <a:xfrm>
            <a:off x="16245200" y="-7625"/>
            <a:ext cx="8148900" cy="2607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Paul, George, Pete, Stuart, Ringo,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[ 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9" name="Google Shape;229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0" name="Google Shape;230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.join method</a:t>
            </a:r>
            <a:endParaRPr/>
          </a:p>
        </p:txBody>
      </p:sp>
      <p:sp>
        <p:nvSpPr>
          <p:cNvPr id="231" name="Google Shape;231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.join concatenates the elements of an array into a string; the original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array is not changed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['Paul', 'George', 'John', 'Ringo'];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joinedString = names.join();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console.log(typeof joinedString);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console.log(joinedString);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16133216" y="-7636"/>
            <a:ext cx="826081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Paul,George,John,Ringo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9" name="Google Shape;239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0" name="Google Shape;240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.join method</a:t>
            </a:r>
            <a:endParaRPr/>
          </a:p>
        </p:txBody>
      </p:sp>
      <p:sp>
        <p:nvSpPr>
          <p:cNvPr id="241" name="Google Shape;241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['Paul', 'George', 'John', 'Ringo'];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joinedString = names.join(' and '); 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add a separator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console.log(joinedString);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43" name="Google Shape;243;p8"/>
          <p:cNvSpPr txBox="1"/>
          <p:nvPr/>
        </p:nvSpPr>
        <p:spPr>
          <a:xfrm>
            <a:off x="15599941" y="-7636"/>
            <a:ext cx="8794089" cy="16043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Paul and George and John and Ringo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9" name="Google Shape;249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0" name="Google Shape;250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.concat method</a:t>
            </a:r>
            <a:endParaRPr/>
          </a:p>
        </p:txBody>
      </p:sp>
      <p:sp>
        <p:nvSpPr>
          <p:cNvPr id="251" name="Google Shape;251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concat merges two or more arrays into one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it returns a new array and doesn't change the array on which is was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called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older = ['Ringo', 'John'];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younger = ['Paul', 'George'];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allTogetherNow = older.concat(younger);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console.log(allTogetherNow);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console.log(older);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16761725" y="-7636"/>
            <a:ext cx="7632304" cy="2150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Ringo, John, Paul, George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Ringo, John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