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13716000" cx="2438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6cO6WItSFGNER7OOceN6yd/x5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ill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Pusheen is pronounced like "Push" and the "een" as in "keen" or the "ean" as in "lean".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4" name="Google Shape;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" name="Google Shape;1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Line" id="16" name="Google Shape;1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5" y="7337425"/>
            <a:ext cx="7025431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Right">
  <p:cSld name="Title &amp; Bullets on Righ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2" type="body"/>
          </p:nvPr>
        </p:nvSpPr>
        <p:spPr>
          <a:xfrm>
            <a:off x="12597156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30"/>
          <p:cNvSpPr txBox="1"/>
          <p:nvPr>
            <p:ph idx="3" type="body"/>
          </p:nvPr>
        </p:nvSpPr>
        <p:spPr>
          <a:xfrm>
            <a:off x="2814431" y="3579745"/>
            <a:ext cx="8912759" cy="2764782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4" type="body"/>
          </p:nvPr>
        </p:nvSpPr>
        <p:spPr>
          <a:xfrm>
            <a:off x="3175468" y="3948051"/>
            <a:ext cx="8190685" cy="2353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 Bullets">
  <p:cSld name="Title &amp; Two Column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2" type="body"/>
          </p:nvPr>
        </p:nvSpPr>
        <p:spPr>
          <a:xfrm>
            <a:off x="2822674" y="3603314"/>
            <a:ext cx="18712641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11975083" y="13074034"/>
            <a:ext cx="407823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31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2" type="body"/>
          </p:nvPr>
        </p:nvSpPr>
        <p:spPr>
          <a:xfrm>
            <a:off x="2838063" y="1246941"/>
            <a:ext cx="18677919" cy="1081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1" name="Google Shape;91;p33"/>
          <p:cNvSpPr/>
          <p:nvPr>
            <p:ph idx="2" type="pic"/>
          </p:nvPr>
        </p:nvSpPr>
        <p:spPr>
          <a:xfrm>
            <a:off x="2638639" y="146871"/>
            <a:ext cx="19103261" cy="12742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2" name="Google Shape;92;p33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6" name="Google Shape;96;p34"/>
          <p:cNvSpPr/>
          <p:nvPr>
            <p:ph idx="2" type="pic"/>
          </p:nvPr>
        </p:nvSpPr>
        <p:spPr>
          <a:xfrm>
            <a:off x="8042724" y="995741"/>
            <a:ext cx="16449929" cy="1096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7" name="Google Shape;97;p34"/>
          <p:cNvSpPr txBox="1"/>
          <p:nvPr>
            <p:ph type="title"/>
          </p:nvPr>
        </p:nvSpPr>
        <p:spPr>
          <a:xfrm>
            <a:off x="2836642" y="2395338"/>
            <a:ext cx="8708995" cy="388269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3" type="body"/>
          </p:nvPr>
        </p:nvSpPr>
        <p:spPr>
          <a:xfrm>
            <a:off x="2836642" y="7226300"/>
            <a:ext cx="8708995" cy="400841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99" name="Google Shape;9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2" y="6707716"/>
            <a:ext cx="5417494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4"/>
          <p:cNvSpPr txBox="1"/>
          <p:nvPr>
            <p:ph idx="12" type="sldNum"/>
          </p:nvPr>
        </p:nvSpPr>
        <p:spPr>
          <a:xfrm>
            <a:off x="11934016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5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3" name="Google Shape;103;p35"/>
          <p:cNvSpPr/>
          <p:nvPr>
            <p:ph idx="2" type="pic"/>
          </p:nvPr>
        </p:nvSpPr>
        <p:spPr>
          <a:xfrm>
            <a:off x="15681341" y="66167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35"/>
          <p:cNvSpPr/>
          <p:nvPr>
            <p:ph idx="3" type="pic"/>
          </p:nvPr>
        </p:nvSpPr>
        <p:spPr>
          <a:xfrm>
            <a:off x="15290800" y="7112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5" name="Google Shape;105;p35"/>
          <p:cNvSpPr/>
          <p:nvPr>
            <p:ph idx="4" type="pic"/>
          </p:nvPr>
        </p:nvSpPr>
        <p:spPr>
          <a:xfrm>
            <a:off x="-304800" y="7112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3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2" type="body"/>
          </p:nvPr>
        </p:nvSpPr>
        <p:spPr>
          <a:xfrm>
            <a:off x="2387600" y="8064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venir"/>
              <a:buNone/>
              <a:defRPr sz="2800" cap="none">
                <a:solidFill>
                  <a:srgbClr val="7B7B7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3" type="body"/>
          </p:nvPr>
        </p:nvSpPr>
        <p:spPr>
          <a:xfrm>
            <a:off x="3230931" y="5003800"/>
            <a:ext cx="17934837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2" type="sldNum"/>
          </p:nvPr>
        </p:nvSpPr>
        <p:spPr>
          <a:xfrm>
            <a:off x="12038888" y="13115925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7"/>
          <p:cNvSpPr/>
          <p:nvPr>
            <p:ph idx="2" type="pic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4" name="Google Shape;114;p37"/>
          <p:cNvSpPr txBox="1"/>
          <p:nvPr>
            <p:ph idx="12" type="sldNum"/>
          </p:nvPr>
        </p:nvSpPr>
        <p:spPr>
          <a:xfrm>
            <a:off x="12032538" y="13081000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showMasterSp="0">
  <p:cSld name="Title &amp; Bullets 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8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17" name="Google Shape;1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8" name="Google Shape;11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8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0" name="Google Shape;120;p3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38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 showMasterSp="0">
  <p:cSld name="Title &amp; Object 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9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3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126" name="Google Shape;12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7" name="Google Shape;12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3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30" name="Google Shape;13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9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 showMasterSp="0">
  <p:cSld name="Title and Co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24" name="Google Shape;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" name="Google Shape;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28" name="Google Shape;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2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 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4" name="Google Shape;134;p4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4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36" name="Google Shape;13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0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Title and Code 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1" name="Google Shape;141;p4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4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43" name="Google Shape;14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1"/>
          <p:cNvSpPr txBox="1"/>
          <p:nvPr>
            <p:ph idx="2" type="body"/>
          </p:nvPr>
        </p:nvSpPr>
        <p:spPr>
          <a:xfrm>
            <a:off x="468854" y="3754151"/>
            <a:ext cx="23446292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7" name="Google Shape;147;p42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8" name="Google Shape;148;p4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4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 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2" name="Google Shape;152;p43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3" name="Google Shape;153;p43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43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5" name="Google Shape;155;p43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6" name="Google Shape;156;p43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7" name="Google Shape;157;p43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8" name="Google Shape;158;p43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36" name="Google Shape;3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79285" y="7337425"/>
            <a:ext cx="702543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type="title"/>
          </p:nvPr>
        </p:nvSpPr>
        <p:spPr>
          <a:xfrm>
            <a:off x="1778000" y="4152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>
  <p:cSld name="Title &amp; 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46" name="Google Shape;4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6"/>
          <p:cNvSpPr txBox="1"/>
          <p:nvPr>
            <p:ph idx="2" type="body"/>
          </p:nvPr>
        </p:nvSpPr>
        <p:spPr>
          <a:xfrm>
            <a:off x="2855459" y="1027694"/>
            <a:ext cx="18673081" cy="10897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61" name="Google Shape;6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8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29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7" name="Google Shape;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" name="Google Shape;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0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0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704850" lvl="0" marL="457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704850" lvl="1" marL="914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04850" lvl="2" marL="1371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704850" lvl="3" marL="1828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704850" lvl="4" marL="22860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704850" lvl="5" marL="2743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704850" lvl="6" marL="3200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704850" lvl="7" marL="3657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704850" lvl="8" marL="4114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64" name="Google Shape;164;p1"/>
          <p:cNvSpPr txBox="1"/>
          <p:nvPr>
            <p:ph type="title"/>
          </p:nvPr>
        </p:nvSpPr>
        <p:spPr>
          <a:xfrm>
            <a:off x="2635845" y="514350"/>
            <a:ext cx="19112310" cy="6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8400"/>
              <a:buFont typeface="Arial"/>
              <a:buNone/>
            </a:pPr>
            <a:r>
              <a:t/>
            </a:r>
            <a:endParaRPr sz="8400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</a:pPr>
            <a:r>
              <a:rPr lang="en-US"/>
              <a:t>Objects</a:t>
            </a:r>
            <a:endParaRPr/>
          </a:p>
        </p:txBody>
      </p:sp>
      <p:sp>
        <p:nvSpPr>
          <p:cNvPr id="165" name="Google Shape;165;p1"/>
          <p:cNvSpPr txBox="1"/>
          <p:nvPr>
            <p:ph idx="12" type="sldNum"/>
          </p:nvPr>
        </p:nvSpPr>
        <p:spPr>
          <a:xfrm>
            <a:off x="12061470" y="13074036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49" name="Google Shape;249;p1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50" name="Google Shape;250;p1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Adding a key/value pair</a:t>
            </a:r>
            <a:endParaRPr/>
          </a:p>
        </p:txBody>
      </p:sp>
      <p:sp>
        <p:nvSpPr>
          <p:cNvPr id="251" name="Google Shape;251;p10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use bracket notation or dot notation to add a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key/value pair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pusheen =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name: 'Pusheen',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age: 7,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color: 'gray and tabby'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};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pusheen['sister'] = 'Stormy';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pusheen.brother = 'Pip';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console.log(pusheen);</a:t>
            </a:r>
            <a:endParaRPr sz="3600"/>
          </a:p>
        </p:txBody>
      </p:sp>
      <p:sp>
        <p:nvSpPr>
          <p:cNvPr id="253" name="Google Shape;253;p10"/>
          <p:cNvSpPr txBox="1"/>
          <p:nvPr/>
        </p:nvSpPr>
        <p:spPr>
          <a:xfrm>
            <a:off x="18052614" y="-7636"/>
            <a:ext cx="6341416" cy="47920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name: Pusheen,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age: 7,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color: gray and tabby,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sister: Stormy,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brother: Pip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59" name="Google Shape;259;p1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60" name="Google Shape;260;p1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Changing a value</a:t>
            </a:r>
            <a:endParaRPr/>
          </a:p>
        </p:txBody>
      </p:sp>
      <p:sp>
        <p:nvSpPr>
          <p:cNvPr id="261" name="Google Shape;261;p1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use bracket notation or dot notation to change a value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pusheen =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name: 'Pusheen',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age: 7,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color: 'gray and tabby'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};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pusheen['age'] = 8;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pusheen.age++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console.log(pusheen.age);</a:t>
            </a:r>
            <a:endParaRPr sz="3600"/>
          </a:p>
        </p:txBody>
      </p:sp>
      <p:sp>
        <p:nvSpPr>
          <p:cNvPr id="263" name="Google Shape;263;p11"/>
          <p:cNvSpPr txBox="1"/>
          <p:nvPr/>
        </p:nvSpPr>
        <p:spPr>
          <a:xfrm>
            <a:off x="18791600" y="-7636"/>
            <a:ext cx="5602500" cy="1515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69" name="Google Shape;269;p1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70" name="Google Shape;270;p1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Deleting a key/value pair</a:t>
            </a:r>
            <a:endParaRPr/>
          </a:p>
        </p:txBody>
      </p:sp>
      <p:sp>
        <p:nvSpPr>
          <p:cNvPr id="271" name="Google Shape;271;p1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use the delete keyword to delete a key/value pair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pusheen =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name: 'Pusheen',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age: 7,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color: 'gray and tabby'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};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delete pusheen['age'];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delete pusheen.color;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console.log(pusheen);</a:t>
            </a:r>
            <a:endParaRPr sz="3600"/>
          </a:p>
        </p:txBody>
      </p:sp>
      <p:sp>
        <p:nvSpPr>
          <p:cNvPr id="273" name="Google Shape;273;p12"/>
          <p:cNvSpPr txBox="1"/>
          <p:nvPr/>
        </p:nvSpPr>
        <p:spPr>
          <a:xfrm>
            <a:off x="18791600" y="-7636"/>
            <a:ext cx="5602430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 name: Pusheen }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80" name="Google Shape;280;p1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in operator</a:t>
            </a:r>
            <a:endParaRPr/>
          </a:p>
        </p:txBody>
      </p:sp>
      <p:sp>
        <p:nvSpPr>
          <p:cNvPr id="281" name="Google Shape;281;p1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use the in operator to check if a key is in the object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pusheen =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name: 'Pusheen',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age: 7,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color: 'gray and tabby'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};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console.log('name' in pusheen);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console.log('sadness' in pusheen);</a:t>
            </a:r>
            <a:endParaRPr sz="3600"/>
          </a:p>
        </p:txBody>
      </p:sp>
      <p:sp>
        <p:nvSpPr>
          <p:cNvPr id="283" name="Google Shape;283;p13"/>
          <p:cNvSpPr txBox="1"/>
          <p:nvPr/>
        </p:nvSpPr>
        <p:spPr>
          <a:xfrm>
            <a:off x="18791600" y="-7636"/>
            <a:ext cx="5602430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89" name="Google Shape;289;p1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90" name="Google Shape;290;p1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for…in loop</a:t>
            </a:r>
            <a:endParaRPr/>
          </a:p>
        </p:txBody>
      </p:sp>
      <p:sp>
        <p:nvSpPr>
          <p:cNvPr id="291" name="Google Shape;291;p1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use the for…in loop to loop through all of the keys in an object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pusheen =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name: 'Pusheen',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age: 7,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color: 'gray and tabby'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};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for (let key in pusheen)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console.log("Pusheen's", key, 'is', pusheen[key]);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}</a:t>
            </a:r>
            <a:endParaRPr sz="3600"/>
          </a:p>
        </p:txBody>
      </p:sp>
      <p:sp>
        <p:nvSpPr>
          <p:cNvPr id="293" name="Google Shape;293;p14"/>
          <p:cNvSpPr txBox="1"/>
          <p:nvPr/>
        </p:nvSpPr>
        <p:spPr>
          <a:xfrm>
            <a:off x="15777813" y="-7636"/>
            <a:ext cx="8616217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Pusheen's name is Pusheen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Pusheen's age is 7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Pusheen's color is gray and tabby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99" name="Google Shape;299;p1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00" name="Google Shape;300;p1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for…in loop</a:t>
            </a:r>
            <a:endParaRPr/>
          </a:p>
        </p:txBody>
      </p:sp>
      <p:sp>
        <p:nvSpPr>
          <p:cNvPr id="301" name="Google Shape;301;p1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use the for…in loop to loop through all of the keys in an object */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pusheen =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name: 'Pusheen',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age: 7,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color: 'gray and tabby'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};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for (let key in pusheen)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console.log("Pusheen's", key, 'is', pusheen.key);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}</a:t>
            </a:r>
            <a:endParaRPr sz="3600"/>
          </a:p>
        </p:txBody>
      </p:sp>
      <p:sp>
        <p:nvSpPr>
          <p:cNvPr id="303" name="Google Shape;303;p15"/>
          <p:cNvSpPr txBox="1"/>
          <p:nvPr/>
        </p:nvSpPr>
        <p:spPr>
          <a:xfrm>
            <a:off x="17017764" y="-7636"/>
            <a:ext cx="7376266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Pusheen's name is undefined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Pusheen's age is undefined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Pusheen's color is undefined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09" name="Google Shape;309;p1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10" name="Google Shape;310;p1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Object.keys()</a:t>
            </a:r>
            <a:endParaRPr/>
          </a:p>
        </p:txBody>
      </p:sp>
      <p:sp>
        <p:nvSpPr>
          <p:cNvPr id="311" name="Google Shape;311;p1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use Object.keys() to get an array of the keys in the object */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pusheen =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name: 'Pusheen',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age: 7,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color: 'gray and tabby'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};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console.log(Object.keys(pusheen));</a:t>
            </a:r>
            <a:endParaRPr sz="3600"/>
          </a:p>
        </p:txBody>
      </p:sp>
      <p:sp>
        <p:nvSpPr>
          <p:cNvPr id="313" name="Google Shape;313;p16"/>
          <p:cNvSpPr txBox="1"/>
          <p:nvPr/>
        </p:nvSpPr>
        <p:spPr>
          <a:xfrm>
            <a:off x="17017764" y="-7636"/>
            <a:ext cx="7376266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name, age, color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19" name="Google Shape;319;p1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20" name="Google Shape;320;p1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nested arrays</a:t>
            </a:r>
            <a:endParaRPr/>
          </a:p>
        </p:txBody>
      </p:sp>
      <p:sp>
        <p:nvSpPr>
          <p:cNvPr id="321" name="Google Shape;321;p1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objects can store any type of value, including arrays and other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objects */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pusheen =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name: 'Pusheen',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age: 7,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colors: ['gray', 'tabby']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};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console.log(pusheen.colors[0]);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console.log(pusheen.colors[1]);</a:t>
            </a:r>
            <a:endParaRPr sz="3600"/>
          </a:p>
        </p:txBody>
      </p:sp>
      <p:sp>
        <p:nvSpPr>
          <p:cNvPr id="323" name="Google Shape;323;p17"/>
          <p:cNvSpPr txBox="1"/>
          <p:nvPr/>
        </p:nvSpPr>
        <p:spPr>
          <a:xfrm>
            <a:off x="19272991" y="-7636"/>
            <a:ext cx="5121040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gray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tabby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29" name="Google Shape;329;p1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30" name="Google Shape;330;p1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nested objects</a:t>
            </a:r>
            <a:endParaRPr/>
          </a:p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objects can store any type of value, including arrays and other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objects */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pusheen =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name: 'Pusheen',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age: 7,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siblings: {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 		sister: 'Stormy',</a:t>
            </a: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		brother: 'Pip'</a:t>
            </a: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  	}</a:t>
            </a: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};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console.log(pusheen.siblings.sister);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console.log(pusheen.siblings.brother);</a:t>
            </a:r>
            <a:endParaRPr sz="3600"/>
          </a:p>
        </p:txBody>
      </p:sp>
      <p:sp>
        <p:nvSpPr>
          <p:cNvPr id="333" name="Google Shape;333;p18"/>
          <p:cNvSpPr txBox="1"/>
          <p:nvPr/>
        </p:nvSpPr>
        <p:spPr>
          <a:xfrm>
            <a:off x="19272991" y="-7636"/>
            <a:ext cx="5121040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Stormy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Pip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39" name="Google Shape;339;p1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40" name="Google Shape;340;p1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Recap</a:t>
            </a:r>
            <a:endParaRPr/>
          </a:p>
        </p:txBody>
      </p:sp>
      <p:sp>
        <p:nvSpPr>
          <p:cNvPr id="341" name="Google Shape;341;p1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 sz="3600"/>
          </a:p>
          <a:p>
            <a:pPr indent="0" lvl="2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what is an object?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why are objects useful?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typeof object</a:t>
            </a:r>
            <a:endParaRPr sz="3600"/>
          </a:p>
          <a:p>
            <a:pPr indent="0" lvl="2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accessing, adding, changing, deleting values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in operator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for…in loop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Object.keys()</a:t>
            </a:r>
            <a:endParaRPr sz="3600"/>
          </a:p>
          <a:p>
            <a:pPr indent="0" lvl="2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nested arrays and objects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3600"/>
          </a:p>
        </p:txBody>
      </p:sp>
      <p:pic>
        <p:nvPicPr>
          <p:cNvPr id="343" name="Google Shape;3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450" y="4325264"/>
            <a:ext cx="5197825" cy="38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71" name="Google Shape;171;p2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72" name="Google Shape;172;p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Overview</a:t>
            </a:r>
            <a:endParaRPr/>
          </a:p>
        </p:txBody>
      </p:sp>
      <p:sp>
        <p:nvSpPr>
          <p:cNvPr id="173" name="Google Shape;173;p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/>
          </a:p>
          <a:p>
            <a:pPr indent="0" lvl="2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what is an object?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why are objects useful?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typeof object</a:t>
            </a:r>
            <a:endParaRPr/>
          </a:p>
          <a:p>
            <a:pPr indent="0" lvl="2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accessing, adding, changing, deleting values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in operator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for…in loop</a:t>
            </a:r>
            <a:endParaRPr/>
          </a:p>
          <a:p>
            <a:pPr indent="0" lvl="2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Object.keys()</a:t>
            </a:r>
            <a:endParaRPr/>
          </a:p>
          <a:p>
            <a:pPr indent="0" lvl="2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nested arrays and objects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80" name="Google Shape;180;p3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81" name="Google Shape;181;p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What is an object?</a:t>
            </a:r>
            <a:endParaRPr/>
          </a:p>
        </p:txBody>
      </p:sp>
      <p:sp>
        <p:nvSpPr>
          <p:cNvPr id="182" name="Google Shape;182;p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an object is an unordered collection of key-value pairs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like arrays, objects store values, but instead of storing them in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numeric "indices", objects store values in string "keys"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myArray = ['harry', 'potter'];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myObject =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'firstName': 'harry',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'lastName': 'potter'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};</a:t>
            </a:r>
            <a:br>
              <a:rPr lang="en-US" sz="3600">
                <a:solidFill>
                  <a:srgbClr val="000000"/>
                </a:solidFill>
              </a:rPr>
            </a:b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console.log(myArray[0]);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console.log(myObject['firstName']);</a:t>
            </a:r>
            <a:endParaRPr sz="3600"/>
          </a:p>
        </p:txBody>
      </p:sp>
      <p:sp>
        <p:nvSpPr>
          <p:cNvPr id="184" name="Google Shape;184;p3"/>
          <p:cNvSpPr txBox="1"/>
          <p:nvPr/>
        </p:nvSpPr>
        <p:spPr>
          <a:xfrm>
            <a:off x="18763016" y="-7636"/>
            <a:ext cx="5631016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harry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harry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90" name="Google Shape;190;p4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91" name="Google Shape;191;p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Why are objects useful?</a:t>
            </a:r>
            <a:endParaRPr/>
          </a:p>
        </p:txBody>
      </p:sp>
      <p:sp>
        <p:nvSpPr>
          <p:cNvPr id="192" name="Google Shape;192;p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consider representing Pusheen the Cat as an array */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pusheen = ['Pusheen', 7, 'gray and tabby'];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an array is a good place to hold an ordered list of values, but it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doesn't store any information about what those values represent */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an object's string keys allows objects to store more information about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the values within it */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let pusheen =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'name': 'Pusheen',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'age': 7,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'color': 'gray and tabby'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};</a:t>
            </a:r>
            <a:endParaRPr sz="3600"/>
          </a:p>
        </p:txBody>
      </p:sp>
      <p:pic>
        <p:nvPicPr>
          <p:cNvPr id="194" name="Google Shape;19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6445" y="8282550"/>
            <a:ext cx="4339975" cy="43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00" name="Google Shape;200;p5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01" name="Google Shape;201;p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typeof object</a:t>
            </a:r>
            <a:endParaRPr/>
          </a:p>
        </p:txBody>
      </p:sp>
      <p:sp>
        <p:nvSpPr>
          <p:cNvPr id="202" name="Google Shape;202;p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console.log(typeof { });</a:t>
            </a:r>
            <a:endParaRPr/>
          </a:p>
        </p:txBody>
      </p:sp>
      <p:sp>
        <p:nvSpPr>
          <p:cNvPr id="204" name="Google Shape;204;p5"/>
          <p:cNvSpPr txBox="1"/>
          <p:nvPr/>
        </p:nvSpPr>
        <p:spPr>
          <a:xfrm>
            <a:off x="18763016" y="-7636"/>
            <a:ext cx="5631000" cy="1515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10" name="Google Shape;210;p6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11" name="Google Shape;211;p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Creating an object</a:t>
            </a:r>
            <a:endParaRPr/>
          </a:p>
        </p:txBody>
      </p:sp>
      <p:sp>
        <p:nvSpPr>
          <p:cNvPr id="212" name="Google Shape;212;p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create a new object using curly braces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an object's keys are always strings; you can omit the quotation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marks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pusheen =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name: 'Pusheen',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age: 7,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color: 'gray and tabby'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};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19" name="Google Shape;219;p7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20" name="Google Shape;220;p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Accessing a value</a:t>
            </a:r>
            <a:endParaRPr/>
          </a:p>
        </p:txBody>
      </p:sp>
      <p:sp>
        <p:nvSpPr>
          <p:cNvPr id="221" name="Google Shape;221;p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use bracket notation to access a value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pass a string into the brackets that corresponds with a key in the object */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pusheen =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name: 'Pusheen',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age: 7,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color: 'gray and tabby'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};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console.log(pusheen['name']);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console.log(pusheen['age']);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console.log(pusheen['color']);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console.log(pusheen['notAKeyInTheObject']);</a:t>
            </a:r>
            <a:endParaRPr sz="3600"/>
          </a:p>
        </p:txBody>
      </p:sp>
      <p:sp>
        <p:nvSpPr>
          <p:cNvPr id="223" name="Google Shape;223;p7"/>
          <p:cNvSpPr txBox="1"/>
          <p:nvPr/>
        </p:nvSpPr>
        <p:spPr>
          <a:xfrm>
            <a:off x="20156453" y="-7636"/>
            <a:ext cx="4237577" cy="31537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Pusheen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gray and tabby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undefined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29" name="Google Shape;229;p8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30" name="Google Shape;230;p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Accessing a value</a:t>
            </a:r>
            <a:endParaRPr/>
          </a:p>
        </p:txBody>
      </p:sp>
      <p:sp>
        <p:nvSpPr>
          <p:cNvPr id="231" name="Google Shape;231;p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any variable or expression that evaluates to a string can be passed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into the brackets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pusheen =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name: 'Pusheen',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age: 7,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color: 'gray and tabby'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};</a:t>
            </a:r>
            <a:br>
              <a:rPr lang="en-US" sz="3600">
                <a:solidFill>
                  <a:srgbClr val="000000"/>
                </a:solidFill>
              </a:rPr>
            </a:b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let keyToCheck = 'name';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console.log(pusheen[keyToCheck]);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console.log(pusheen['col' + 'or']);</a:t>
            </a:r>
            <a:endParaRPr sz="3600"/>
          </a:p>
        </p:txBody>
      </p:sp>
      <p:sp>
        <p:nvSpPr>
          <p:cNvPr id="233" name="Google Shape;233;p8"/>
          <p:cNvSpPr txBox="1"/>
          <p:nvPr/>
        </p:nvSpPr>
        <p:spPr>
          <a:xfrm>
            <a:off x="20156453" y="-7636"/>
            <a:ext cx="4237577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Pusheen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gray and tabby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39" name="Google Shape;239;p9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40" name="Google Shape;240;p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Accessing a value</a:t>
            </a:r>
            <a:endParaRPr/>
          </a:p>
        </p:txBody>
      </p:sp>
      <p:sp>
        <p:nvSpPr>
          <p:cNvPr id="241" name="Google Shape;241;p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you can also use dot notation to access values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pusheen = {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name: 'Pusheen',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age: 7,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color: 'gray and tabby'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};</a:t>
            </a:r>
            <a:br>
              <a:rPr lang="en-US" sz="3600">
                <a:solidFill>
                  <a:srgbClr val="000000"/>
                </a:solidFill>
              </a:rPr>
            </a:b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let keyToCheck = 'name';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console.log(pusheen.name); </a:t>
            </a: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 no quotes needed with dot notation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console.log(pusheen.age);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console.log(pusheen.color);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console.log(pusheen.keyToCheck);</a:t>
            </a:r>
            <a:endParaRPr sz="3600"/>
          </a:p>
        </p:txBody>
      </p:sp>
      <p:sp>
        <p:nvSpPr>
          <p:cNvPr id="243" name="Google Shape;243;p9"/>
          <p:cNvSpPr txBox="1"/>
          <p:nvPr/>
        </p:nvSpPr>
        <p:spPr>
          <a:xfrm>
            <a:off x="20156453" y="-7636"/>
            <a:ext cx="4237577" cy="31537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Pusheen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gray and tabby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undefined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