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Lst>
  <p:sldSz cy="13716000" cx="24384000"/>
  <p:notesSz cx="6858000" cy="9144000"/>
  <p:embeddedFontLst>
    <p:embeddedFont>
      <p:font typeface="Helvetica Neue"/>
      <p:regular r:id="rId73"/>
      <p:bold r:id="rId74"/>
      <p:italic r:id="rId75"/>
      <p:boldItalic r:id="rId76"/>
    </p:embeddedFont>
    <p:embeddedFont>
      <p:font typeface="Gill Sans"/>
      <p:regular r:id="rId77"/>
      <p:bold r:id="rId7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79" roundtripDataSignature="AMtx7mjkNGheFxgyXu2eaJAsa20z/TV+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F030AD9-A2FC-41FC-8168-FB653AFAF3D8}">
  <a:tblStyle styleId="{AF030AD9-A2FC-41FC-8168-FB653AFAF3D8}" styleName="Table_0">
    <a:wholeTbl>
      <a:tcTxStyle b="off" i="off">
        <a:font>
          <a:latin typeface="Gill Sans"/>
          <a:ea typeface="Gill Sans"/>
          <a:cs typeface="Gill Sans"/>
        </a:font>
        <a:srgbClr val="3E3E3E"/>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solidFill>
        </a:fill>
      </a:tcStyle>
    </a:wholeTbl>
    <a:band1H>
      <a:tcTxStyle/>
    </a:band1H>
    <a:band2H>
      <a:tcTxStyle b="off" i="off"/>
      <a:tcStyle>
        <a:fill>
          <a:solidFill>
            <a:srgbClr val="E3E5E8"/>
          </a:solidFill>
        </a:fill>
      </a:tcStyle>
    </a:band2H>
    <a:band1V>
      <a:tcTxStyle/>
    </a:band1V>
    <a:band2V>
      <a:tcTxStyle/>
    </a:band2V>
    <a:lastCol>
      <a:tcTxStyle/>
    </a:lastCol>
    <a:firstCol>
      <a:tcTxStyle b="on" i="off">
        <a:font>
          <a:latin typeface="Avenir Heavy"/>
          <a:ea typeface="Avenir Heavy"/>
          <a:cs typeface="Avenir Heavy"/>
        </a:font>
        <a:srgbClr val="FFFFFF"/>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398CCE"/>
          </a:solidFill>
        </a:fill>
      </a:tcStyle>
    </a:firstCol>
    <a:lastRow>
      <a:tcTxStyle b="off" i="off">
        <a:font>
          <a:latin typeface="Gill Sans"/>
          <a:ea typeface="Gill Sans"/>
          <a:cs typeface="Gill Sans"/>
        </a:font>
        <a:srgbClr val="3E3E3E"/>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rgbClr val="3797C6"/>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solidFill>
        </a:fill>
      </a:tcStyle>
    </a:lastRow>
    <a:seCell>
      <a:tcTxStyle/>
    </a:seCell>
    <a:swCell>
      <a:tcTxStyle/>
    </a:swCell>
    <a:firstRow>
      <a:tcTxStyle b="on" i="off">
        <a:font>
          <a:latin typeface="Avenir Heavy"/>
          <a:ea typeface="Avenir Heavy"/>
          <a:cs typeface="Avenir Heavy"/>
        </a:font>
        <a:srgbClr val="FFFFFF"/>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HelveticaNeue-regular.fntdata"/><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font" Target="fonts/HelveticaNeue-italic.fntdata"/><Relationship Id="rId30" Type="http://schemas.openxmlformats.org/officeDocument/2006/relationships/slide" Target="slides/slide25.xml"/><Relationship Id="rId74" Type="http://schemas.openxmlformats.org/officeDocument/2006/relationships/font" Target="fonts/HelveticaNeue-bold.fntdata"/><Relationship Id="rId33" Type="http://schemas.openxmlformats.org/officeDocument/2006/relationships/slide" Target="slides/slide28.xml"/><Relationship Id="rId77" Type="http://schemas.openxmlformats.org/officeDocument/2006/relationships/font" Target="fonts/GillSans-regular.fntdata"/><Relationship Id="rId32" Type="http://schemas.openxmlformats.org/officeDocument/2006/relationships/slide" Target="slides/slide27.xml"/><Relationship Id="rId76" Type="http://schemas.openxmlformats.org/officeDocument/2006/relationships/font" Target="fonts/HelveticaNeue-boldItalic.fntdata"/><Relationship Id="rId35" Type="http://schemas.openxmlformats.org/officeDocument/2006/relationships/slide" Target="slides/slide30.xml"/><Relationship Id="rId79" Type="http://customschemas.google.com/relationships/presentationmetadata" Target="metadata"/><Relationship Id="rId34" Type="http://schemas.openxmlformats.org/officeDocument/2006/relationships/slide" Target="slides/slide29.xml"/><Relationship Id="rId78" Type="http://schemas.openxmlformats.org/officeDocument/2006/relationships/font" Target="fonts/GillSans-bold.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1pPr>
            <a:lvl2pPr indent="-228600" lvl="1" marL="914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2pPr>
            <a:lvl3pPr indent="-228600" lvl="2" marL="1371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3pPr>
            <a:lvl4pPr indent="-228600" lvl="3" marL="1828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4pPr>
            <a:lvl5pPr indent="-228600" lvl="4" marL="22860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5pPr>
            <a:lvl6pPr indent="-228600" lvl="5" marL="2743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6pPr>
            <a:lvl7pPr indent="-228600" lvl="6" marL="3200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7pPr>
            <a:lvl8pPr indent="-228600" lvl="7" marL="3657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8pPr>
            <a:lvl9pPr indent="-228600" lvl="8" marL="4114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7" name="Google Shape;467;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2" name="Google Shape;522;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6" name="Google Shape;536;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3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0" name="Google Shape;550;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3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4" name="Google Shape;564;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3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8" name="Google Shape;578;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4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2" name="Google Shape;592;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4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1" name="Google Shape;601;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4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0" name="Google Shape;610;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4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9" name="Google Shape;619;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4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9" name="Google Shape;629;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4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8" name="Google Shape;638;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4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8" name="Google Shape;648;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4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8" name="Google Shape;658;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p4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8" name="Google Shape;668;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4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8" name="Google Shape;678;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5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8" name="Google Shape;688;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5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8" name="Google Shape;698;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5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8" name="Google Shape;708;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p5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8" name="Google Shape;718;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p5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8" name="Google Shape;728;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p5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8" name="Google Shape;738;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p5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8" name="Google Shape;748;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p5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8" name="Google Shape;758;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5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8" name="Google Shape;768;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p5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8" name="Google Shape;778;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p6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8" name="Google Shape;788;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p6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8" name="Google Shape;798;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p6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8" name="Google Shape;808;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p6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8" name="Google Shape;818;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p6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9" name="Google Shape;829;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p6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8" name="Google Shape;838;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p6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7" name="Google Shape;847;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p6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6" name="Google Shape;856;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showMasterSp="0" type="tx">
  <p:cSld name="TITLE_AND_BODY">
    <p:spTree>
      <p:nvGrpSpPr>
        <p:cNvPr id="12" name="Shape 12"/>
        <p:cNvGrpSpPr/>
        <p:nvPr/>
      </p:nvGrpSpPr>
      <p:grpSpPr>
        <a:xfrm>
          <a:off x="0" y="0"/>
          <a:ext cx="0" cy="0"/>
          <a:chOff x="0" y="0"/>
          <a:chExt cx="0" cy="0"/>
        </a:xfrm>
      </p:grpSpPr>
      <p:sp>
        <p:nvSpPr>
          <p:cNvPr id="13" name="Google Shape;13;p69"/>
          <p:cNvSpPr/>
          <p:nvPr/>
        </p:nvSpPr>
        <p:spPr>
          <a:xfrm>
            <a:off x="-25400" y="12818533"/>
            <a:ext cx="24434801" cy="930103"/>
          </a:xfrm>
          <a:prstGeom prst="rect">
            <a:avLst/>
          </a:prstGeom>
          <a:blipFill rotWithShape="1">
            <a:blip r:embed="rId2">
              <a:alphaModFix/>
            </a:blip>
            <a:stretch>
              <a:fillRect b="0" l="0" r="0" t="0"/>
            </a:stretch>
          </a:blip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Gill Sans"/>
              <a:buNone/>
            </a:pPr>
            <a:r>
              <a:t/>
            </a:r>
            <a:endParaRPr b="0" i="0" sz="3200" u="none" cap="none" strike="noStrike">
              <a:solidFill>
                <a:srgbClr val="FFFFFF"/>
              </a:solidFill>
              <a:latin typeface="Gill Sans"/>
              <a:ea typeface="Gill Sans"/>
              <a:cs typeface="Gill Sans"/>
              <a:sym typeface="Gill Sans"/>
            </a:endParaRPr>
          </a:p>
        </p:txBody>
      </p:sp>
      <p:pic>
        <p:nvPicPr>
          <p:cNvPr descr="white-diamond.png" id="14" name="Google Shape;14;p69"/>
          <p:cNvPicPr preferRelativeResize="0"/>
          <p:nvPr/>
        </p:nvPicPr>
        <p:blipFill rotWithShape="1">
          <a:blip r:embed="rId3">
            <a:alphaModFix/>
          </a:blip>
          <a:srcRect b="0" l="0" r="0" t="0"/>
          <a:stretch/>
        </p:blipFill>
        <p:spPr>
          <a:xfrm>
            <a:off x="2771445" y="13058232"/>
            <a:ext cx="432887" cy="432887"/>
          </a:xfrm>
          <a:prstGeom prst="rect">
            <a:avLst/>
          </a:prstGeom>
          <a:noFill/>
          <a:ln>
            <a:noFill/>
          </a:ln>
        </p:spPr>
      </p:pic>
      <p:pic>
        <p:nvPicPr>
          <p:cNvPr descr="Image" id="15" name="Google Shape;15;p69"/>
          <p:cNvPicPr preferRelativeResize="0"/>
          <p:nvPr/>
        </p:nvPicPr>
        <p:blipFill rotWithShape="1">
          <a:blip r:embed="rId4">
            <a:alphaModFix/>
          </a:blip>
          <a:srcRect b="0" l="0" r="0" t="0"/>
          <a:stretch/>
        </p:blipFill>
        <p:spPr>
          <a:xfrm>
            <a:off x="3325519" y="13170067"/>
            <a:ext cx="1705562" cy="228266"/>
          </a:xfrm>
          <a:prstGeom prst="rect">
            <a:avLst/>
          </a:prstGeom>
          <a:noFill/>
          <a:ln>
            <a:noFill/>
          </a:ln>
        </p:spPr>
      </p:pic>
      <p:pic>
        <p:nvPicPr>
          <p:cNvPr descr="Line Line" id="16" name="Google Shape;16;p69"/>
          <p:cNvPicPr preferRelativeResize="0"/>
          <p:nvPr/>
        </p:nvPicPr>
        <p:blipFill rotWithShape="1">
          <a:blip r:embed="rId5">
            <a:alphaModFix/>
          </a:blip>
          <a:srcRect b="0" l="0" r="0" t="0"/>
          <a:stretch/>
        </p:blipFill>
        <p:spPr>
          <a:xfrm>
            <a:off x="8679285" y="7337425"/>
            <a:ext cx="7025431" cy="88900"/>
          </a:xfrm>
          <a:prstGeom prst="rect">
            <a:avLst/>
          </a:prstGeom>
          <a:noFill/>
          <a:ln>
            <a:noFill/>
          </a:ln>
        </p:spPr>
      </p:pic>
      <p:sp>
        <p:nvSpPr>
          <p:cNvPr id="17" name="Google Shape;17;p69"/>
          <p:cNvSpPr txBox="1"/>
          <p:nvPr>
            <p:ph idx="1" type="body"/>
          </p:nvPr>
        </p:nvSpPr>
        <p:spPr>
          <a:xfrm>
            <a:off x="18221494" y="13074034"/>
            <a:ext cx="3358135" cy="419101"/>
          </a:xfrm>
          <a:prstGeom prst="rect">
            <a:avLst/>
          </a:prstGeom>
          <a:noFill/>
          <a:ln>
            <a:noFill/>
          </a:ln>
        </p:spPr>
        <p:txBody>
          <a:bodyPr anchorCtr="0" anchor="ctr" bIns="50800" lIns="50800" spcFirstLastPara="1" rIns="50800" wrap="square" tIns="50800">
            <a:spAutoFit/>
          </a:bodyPr>
          <a:lstStyle>
            <a:lvl1pPr indent="-228600" lvl="0" marL="457200" algn="r">
              <a:lnSpc>
                <a:spcPct val="100000"/>
              </a:lnSpc>
              <a:spcBef>
                <a:spcPts val="0"/>
              </a:spcBef>
              <a:spcAft>
                <a:spcPts val="0"/>
              </a:spcAft>
              <a:buClr>
                <a:srgbClr val="BEBEBE"/>
              </a:buClr>
              <a:buSzPts val="1800"/>
              <a:buFont typeface="Avenir"/>
              <a:buNone/>
              <a:defRPr sz="1800" cap="none">
                <a:solidFill>
                  <a:srgbClr val="FFFFFF"/>
                </a:solidFill>
              </a:defRPr>
            </a:lvl1pPr>
            <a:lvl2pPr indent="-314325" lvl="1" marL="914400" algn="ctr">
              <a:lnSpc>
                <a:spcPct val="100000"/>
              </a:lnSpc>
              <a:spcBef>
                <a:spcPts val="5200"/>
              </a:spcBef>
              <a:spcAft>
                <a:spcPts val="0"/>
              </a:spcAft>
              <a:buClr>
                <a:srgbClr val="3E3E3E"/>
              </a:buClr>
              <a:buSzPts val="1350"/>
              <a:buChar char="•"/>
              <a:defRPr/>
            </a:lvl2pPr>
            <a:lvl3pPr indent="-314325" lvl="2" marL="1371600" algn="ctr">
              <a:lnSpc>
                <a:spcPct val="100000"/>
              </a:lnSpc>
              <a:spcBef>
                <a:spcPts val="5200"/>
              </a:spcBef>
              <a:spcAft>
                <a:spcPts val="0"/>
              </a:spcAft>
              <a:buClr>
                <a:srgbClr val="3E3E3E"/>
              </a:buClr>
              <a:buSzPts val="1350"/>
              <a:buChar char="•"/>
              <a:defRPr/>
            </a:lvl3pPr>
            <a:lvl4pPr indent="-314325" lvl="3" marL="1828800" algn="ctr">
              <a:lnSpc>
                <a:spcPct val="100000"/>
              </a:lnSpc>
              <a:spcBef>
                <a:spcPts val="5200"/>
              </a:spcBef>
              <a:spcAft>
                <a:spcPts val="0"/>
              </a:spcAft>
              <a:buClr>
                <a:srgbClr val="3E3E3E"/>
              </a:buClr>
              <a:buSzPts val="1350"/>
              <a:buChar char="•"/>
              <a:defRPr/>
            </a:lvl4pPr>
            <a:lvl5pPr indent="-314325" lvl="4" marL="2286000" algn="ctr">
              <a:lnSpc>
                <a:spcPct val="100000"/>
              </a:lnSpc>
              <a:spcBef>
                <a:spcPts val="5200"/>
              </a:spcBef>
              <a:spcAft>
                <a:spcPts val="0"/>
              </a:spcAft>
              <a:buClr>
                <a:srgbClr val="3E3E3E"/>
              </a:buClr>
              <a:buSzPts val="1350"/>
              <a:buChar char="•"/>
              <a:defRPr/>
            </a:lvl5pPr>
            <a:lvl6pPr indent="-314325" lvl="5" marL="2743200" algn="ctr">
              <a:lnSpc>
                <a:spcPct val="100000"/>
              </a:lnSpc>
              <a:spcBef>
                <a:spcPts val="5200"/>
              </a:spcBef>
              <a:spcAft>
                <a:spcPts val="0"/>
              </a:spcAft>
              <a:buClr>
                <a:srgbClr val="3E3E3E"/>
              </a:buClr>
              <a:buSzPts val="1350"/>
              <a:buChar char="•"/>
              <a:defRPr/>
            </a:lvl6pPr>
            <a:lvl7pPr indent="-314325" lvl="6" marL="3200400" algn="ctr">
              <a:lnSpc>
                <a:spcPct val="100000"/>
              </a:lnSpc>
              <a:spcBef>
                <a:spcPts val="5200"/>
              </a:spcBef>
              <a:spcAft>
                <a:spcPts val="0"/>
              </a:spcAft>
              <a:buClr>
                <a:srgbClr val="3E3E3E"/>
              </a:buClr>
              <a:buSzPts val="1350"/>
              <a:buChar char="•"/>
              <a:defRPr/>
            </a:lvl7pPr>
            <a:lvl8pPr indent="-314325" lvl="7" marL="3657600" algn="ctr">
              <a:lnSpc>
                <a:spcPct val="100000"/>
              </a:lnSpc>
              <a:spcBef>
                <a:spcPts val="5200"/>
              </a:spcBef>
              <a:spcAft>
                <a:spcPts val="0"/>
              </a:spcAft>
              <a:buClr>
                <a:srgbClr val="3E3E3E"/>
              </a:buClr>
              <a:buSzPts val="1350"/>
              <a:buChar char="•"/>
              <a:defRPr/>
            </a:lvl8pPr>
            <a:lvl9pPr indent="-314325" lvl="8" marL="4114800" algn="ctr">
              <a:lnSpc>
                <a:spcPct val="100000"/>
              </a:lnSpc>
              <a:spcBef>
                <a:spcPts val="5200"/>
              </a:spcBef>
              <a:spcAft>
                <a:spcPts val="0"/>
              </a:spcAft>
              <a:buClr>
                <a:srgbClr val="3E3E3E"/>
              </a:buClr>
              <a:buSzPts val="1350"/>
              <a:buChar char="•"/>
              <a:defRPr/>
            </a:lvl9pPr>
          </a:lstStyle>
          <a:p/>
        </p:txBody>
      </p:sp>
      <p:sp>
        <p:nvSpPr>
          <p:cNvPr id="18" name="Google Shape;18;p69"/>
          <p:cNvSpPr txBox="1"/>
          <p:nvPr>
            <p:ph type="title"/>
          </p:nvPr>
        </p:nvSpPr>
        <p:spPr>
          <a:xfrm>
            <a:off x="2635845" y="2368550"/>
            <a:ext cx="19112310" cy="4648200"/>
          </a:xfrm>
          <a:prstGeom prst="rect">
            <a:avLst/>
          </a:prstGeom>
          <a:noFill/>
          <a:ln>
            <a:noFill/>
          </a:ln>
        </p:spPr>
        <p:txBody>
          <a:bodyPr anchorCtr="0" anchor="b" bIns="50800" lIns="50800" spcFirstLastPara="1" rIns="50800" wrap="square" tIns="50800">
            <a:normAutofit/>
          </a:bodyPr>
          <a:lstStyle>
            <a:lvl1pPr lvl="0" algn="ctr">
              <a:lnSpc>
                <a:spcPct val="100000"/>
              </a:lnSpc>
              <a:spcBef>
                <a:spcPts val="0"/>
              </a:spcBef>
              <a:spcAft>
                <a:spcPts val="0"/>
              </a:spcAft>
              <a:buClr>
                <a:srgbClr val="3E3E3E"/>
              </a:buClr>
              <a:buSzPts val="1800"/>
              <a:buNone/>
              <a:defRPr/>
            </a:lvl1pPr>
            <a:lvl2pPr lvl="1" algn="ctr">
              <a:lnSpc>
                <a:spcPct val="100000"/>
              </a:lnSpc>
              <a:spcBef>
                <a:spcPts val="0"/>
              </a:spcBef>
              <a:spcAft>
                <a:spcPts val="0"/>
              </a:spcAft>
              <a:buClr>
                <a:srgbClr val="3E3E3E"/>
              </a:buClr>
              <a:buSzPts val="1800"/>
              <a:buNone/>
              <a:defRPr/>
            </a:lvl2pPr>
            <a:lvl3pPr lvl="2" algn="ctr">
              <a:lnSpc>
                <a:spcPct val="100000"/>
              </a:lnSpc>
              <a:spcBef>
                <a:spcPts val="0"/>
              </a:spcBef>
              <a:spcAft>
                <a:spcPts val="0"/>
              </a:spcAft>
              <a:buClr>
                <a:srgbClr val="3E3E3E"/>
              </a:buClr>
              <a:buSzPts val="1800"/>
              <a:buNone/>
              <a:defRPr/>
            </a:lvl3pPr>
            <a:lvl4pPr lvl="3" algn="ctr">
              <a:lnSpc>
                <a:spcPct val="100000"/>
              </a:lnSpc>
              <a:spcBef>
                <a:spcPts val="0"/>
              </a:spcBef>
              <a:spcAft>
                <a:spcPts val="0"/>
              </a:spcAft>
              <a:buClr>
                <a:srgbClr val="3E3E3E"/>
              </a:buClr>
              <a:buSzPts val="1800"/>
              <a:buNone/>
              <a:defRPr/>
            </a:lvl4pPr>
            <a:lvl5pPr lvl="4" algn="ctr">
              <a:lnSpc>
                <a:spcPct val="100000"/>
              </a:lnSpc>
              <a:spcBef>
                <a:spcPts val="0"/>
              </a:spcBef>
              <a:spcAft>
                <a:spcPts val="0"/>
              </a:spcAft>
              <a:buClr>
                <a:srgbClr val="3E3E3E"/>
              </a:buClr>
              <a:buSzPts val="1800"/>
              <a:buNone/>
              <a:defRPr/>
            </a:lvl5pPr>
            <a:lvl6pPr lvl="5" algn="ctr">
              <a:lnSpc>
                <a:spcPct val="100000"/>
              </a:lnSpc>
              <a:spcBef>
                <a:spcPts val="0"/>
              </a:spcBef>
              <a:spcAft>
                <a:spcPts val="0"/>
              </a:spcAft>
              <a:buClr>
                <a:srgbClr val="3E3E3E"/>
              </a:buClr>
              <a:buSzPts val="1800"/>
              <a:buNone/>
              <a:defRPr/>
            </a:lvl6pPr>
            <a:lvl7pPr lvl="6" algn="ctr">
              <a:lnSpc>
                <a:spcPct val="100000"/>
              </a:lnSpc>
              <a:spcBef>
                <a:spcPts val="0"/>
              </a:spcBef>
              <a:spcAft>
                <a:spcPts val="0"/>
              </a:spcAft>
              <a:buClr>
                <a:srgbClr val="3E3E3E"/>
              </a:buClr>
              <a:buSzPts val="1800"/>
              <a:buNone/>
              <a:defRPr/>
            </a:lvl7pPr>
            <a:lvl8pPr lvl="7" algn="ctr">
              <a:lnSpc>
                <a:spcPct val="100000"/>
              </a:lnSpc>
              <a:spcBef>
                <a:spcPts val="0"/>
              </a:spcBef>
              <a:spcAft>
                <a:spcPts val="0"/>
              </a:spcAft>
              <a:buClr>
                <a:srgbClr val="3E3E3E"/>
              </a:buClr>
              <a:buSzPts val="1800"/>
              <a:buNone/>
              <a:defRPr/>
            </a:lvl8pPr>
            <a:lvl9pPr lvl="8" algn="ctr">
              <a:lnSpc>
                <a:spcPct val="100000"/>
              </a:lnSpc>
              <a:spcBef>
                <a:spcPts val="0"/>
              </a:spcBef>
              <a:spcAft>
                <a:spcPts val="0"/>
              </a:spcAft>
              <a:buClr>
                <a:srgbClr val="3E3E3E"/>
              </a:buClr>
              <a:buSzPts val="1800"/>
              <a:buNone/>
              <a:defRPr/>
            </a:lvl9pPr>
          </a:lstStyle>
          <a:p/>
        </p:txBody>
      </p:sp>
      <p:sp>
        <p:nvSpPr>
          <p:cNvPr id="19" name="Google Shape;19;p69"/>
          <p:cNvSpPr txBox="1"/>
          <p:nvPr>
            <p:ph idx="2" type="body"/>
          </p:nvPr>
        </p:nvSpPr>
        <p:spPr>
          <a:xfrm>
            <a:off x="2635845" y="7823200"/>
            <a:ext cx="19112310" cy="1587500"/>
          </a:xfrm>
          <a:prstGeom prst="rect">
            <a:avLst/>
          </a:prstGeom>
          <a:noFill/>
          <a:ln>
            <a:noFill/>
          </a:ln>
        </p:spPr>
        <p:txBody>
          <a:bodyPr anchorCtr="0" anchor="t" bIns="50800" lIns="50800" spcFirstLastPara="1" rIns="50800" wrap="square" tIns="50800">
            <a:normAutofit/>
          </a:bodyPr>
          <a:lstStyle>
            <a:lvl1pPr indent="-228600" lvl="0" marL="457200" algn="ctr">
              <a:lnSpc>
                <a:spcPct val="100000"/>
              </a:lnSpc>
              <a:spcBef>
                <a:spcPts val="0"/>
              </a:spcBef>
              <a:spcAft>
                <a:spcPts val="0"/>
              </a:spcAft>
              <a:buClr>
                <a:srgbClr val="BEBEBE"/>
              </a:buClr>
              <a:buSzPts val="5400"/>
              <a:buFont typeface="Arial"/>
              <a:buNone/>
              <a:defRPr i="1" sz="5400">
                <a:solidFill>
                  <a:srgbClr val="7B7B7B"/>
                </a:solidFill>
                <a:latin typeface="Arial"/>
                <a:ea typeface="Arial"/>
                <a:cs typeface="Arial"/>
                <a:sym typeface="Arial"/>
              </a:defRPr>
            </a:lvl1pPr>
            <a:lvl2pPr indent="-228600" lvl="1" marL="914400" algn="ctr">
              <a:lnSpc>
                <a:spcPct val="100000"/>
              </a:lnSpc>
              <a:spcBef>
                <a:spcPts val="0"/>
              </a:spcBef>
              <a:spcAft>
                <a:spcPts val="0"/>
              </a:spcAft>
              <a:buClr>
                <a:srgbClr val="BEBEBE"/>
              </a:buClr>
              <a:buSzPts val="5400"/>
              <a:buFont typeface="Arial"/>
              <a:buNone/>
              <a:defRPr i="1" sz="5400">
                <a:solidFill>
                  <a:srgbClr val="7B7B7B"/>
                </a:solidFill>
                <a:latin typeface="Arial"/>
                <a:ea typeface="Arial"/>
                <a:cs typeface="Arial"/>
                <a:sym typeface="Arial"/>
              </a:defRPr>
            </a:lvl2pPr>
            <a:lvl3pPr indent="-228600" lvl="2" marL="1371600" algn="ctr">
              <a:lnSpc>
                <a:spcPct val="100000"/>
              </a:lnSpc>
              <a:spcBef>
                <a:spcPts val="0"/>
              </a:spcBef>
              <a:spcAft>
                <a:spcPts val="0"/>
              </a:spcAft>
              <a:buClr>
                <a:srgbClr val="BEBEBE"/>
              </a:buClr>
              <a:buSzPts val="5400"/>
              <a:buFont typeface="Arial"/>
              <a:buNone/>
              <a:defRPr i="1" sz="5400">
                <a:solidFill>
                  <a:srgbClr val="7B7B7B"/>
                </a:solidFill>
                <a:latin typeface="Arial"/>
                <a:ea typeface="Arial"/>
                <a:cs typeface="Arial"/>
                <a:sym typeface="Arial"/>
              </a:defRPr>
            </a:lvl3pPr>
            <a:lvl4pPr indent="-228600" lvl="3" marL="1828800" algn="ctr">
              <a:lnSpc>
                <a:spcPct val="100000"/>
              </a:lnSpc>
              <a:spcBef>
                <a:spcPts val="0"/>
              </a:spcBef>
              <a:spcAft>
                <a:spcPts val="0"/>
              </a:spcAft>
              <a:buClr>
                <a:srgbClr val="BEBEBE"/>
              </a:buClr>
              <a:buSzPts val="5400"/>
              <a:buFont typeface="Arial"/>
              <a:buNone/>
              <a:defRPr i="1" sz="5400">
                <a:solidFill>
                  <a:srgbClr val="7B7B7B"/>
                </a:solidFill>
                <a:latin typeface="Arial"/>
                <a:ea typeface="Arial"/>
                <a:cs typeface="Arial"/>
                <a:sym typeface="Arial"/>
              </a:defRPr>
            </a:lvl4pPr>
            <a:lvl5pPr indent="-228600" lvl="4" marL="2286000" algn="ctr">
              <a:lnSpc>
                <a:spcPct val="100000"/>
              </a:lnSpc>
              <a:spcBef>
                <a:spcPts val="0"/>
              </a:spcBef>
              <a:spcAft>
                <a:spcPts val="0"/>
              </a:spcAft>
              <a:buClr>
                <a:srgbClr val="BEBEBE"/>
              </a:buClr>
              <a:buSzPts val="5400"/>
              <a:buFont typeface="Arial"/>
              <a:buNone/>
              <a:defRPr i="1" sz="5400">
                <a:solidFill>
                  <a:srgbClr val="7B7B7B"/>
                </a:solidFill>
                <a:latin typeface="Arial"/>
                <a:ea typeface="Arial"/>
                <a:cs typeface="Arial"/>
                <a:sym typeface="Arial"/>
              </a:defRPr>
            </a:lvl5pPr>
            <a:lvl6pPr indent="-314325" lvl="5" marL="2743200" algn="ctr">
              <a:lnSpc>
                <a:spcPct val="100000"/>
              </a:lnSpc>
              <a:spcBef>
                <a:spcPts val="5200"/>
              </a:spcBef>
              <a:spcAft>
                <a:spcPts val="0"/>
              </a:spcAft>
              <a:buClr>
                <a:srgbClr val="3E3E3E"/>
              </a:buClr>
              <a:buSzPts val="1350"/>
              <a:buChar char="•"/>
              <a:defRPr/>
            </a:lvl6pPr>
            <a:lvl7pPr indent="-314325" lvl="6" marL="3200400" algn="ctr">
              <a:lnSpc>
                <a:spcPct val="100000"/>
              </a:lnSpc>
              <a:spcBef>
                <a:spcPts val="5200"/>
              </a:spcBef>
              <a:spcAft>
                <a:spcPts val="0"/>
              </a:spcAft>
              <a:buClr>
                <a:srgbClr val="3E3E3E"/>
              </a:buClr>
              <a:buSzPts val="1350"/>
              <a:buChar char="•"/>
              <a:defRPr/>
            </a:lvl7pPr>
            <a:lvl8pPr indent="-314325" lvl="7" marL="3657600" algn="ctr">
              <a:lnSpc>
                <a:spcPct val="100000"/>
              </a:lnSpc>
              <a:spcBef>
                <a:spcPts val="5200"/>
              </a:spcBef>
              <a:spcAft>
                <a:spcPts val="0"/>
              </a:spcAft>
              <a:buClr>
                <a:srgbClr val="3E3E3E"/>
              </a:buClr>
              <a:buSzPts val="1350"/>
              <a:buChar char="•"/>
              <a:defRPr/>
            </a:lvl8pPr>
            <a:lvl9pPr indent="-314325" lvl="8" marL="4114800" algn="ctr">
              <a:lnSpc>
                <a:spcPct val="100000"/>
              </a:lnSpc>
              <a:spcBef>
                <a:spcPts val="5200"/>
              </a:spcBef>
              <a:spcAft>
                <a:spcPts val="0"/>
              </a:spcAft>
              <a:buClr>
                <a:srgbClr val="3E3E3E"/>
              </a:buClr>
              <a:buSzPts val="1350"/>
              <a:buChar char="•"/>
              <a:defRPr/>
            </a:lvl9pPr>
          </a:lstStyle>
          <a:p/>
        </p:txBody>
      </p:sp>
      <p:sp>
        <p:nvSpPr>
          <p:cNvPr id="20" name="Google Shape;20;p69"/>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lvl1pPr indent="0" lvl="0" marL="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1pPr>
            <a:lvl2pPr indent="0" lvl="1" marL="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2pPr>
            <a:lvl3pPr indent="0" lvl="2" marL="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3pPr>
            <a:lvl4pPr indent="0" lvl="3" marL="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4pPr>
            <a:lvl5pPr indent="0" lvl="4" marL="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5pPr>
            <a:lvl6pPr indent="0" lvl="5" marL="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6pPr>
            <a:lvl7pPr indent="0" lvl="6" marL="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7pPr>
            <a:lvl8pPr indent="0" lvl="7" marL="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8pPr>
            <a:lvl9pPr indent="0" lvl="8" marL="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on Left">
  <p:cSld name="Title &amp; Bullets on Left">
    <p:spTree>
      <p:nvGrpSpPr>
        <p:cNvPr id="69" name="Shape 69"/>
        <p:cNvGrpSpPr/>
        <p:nvPr/>
      </p:nvGrpSpPr>
      <p:grpSpPr>
        <a:xfrm>
          <a:off x="0" y="0"/>
          <a:ext cx="0" cy="0"/>
          <a:chOff x="0" y="0"/>
          <a:chExt cx="0" cy="0"/>
        </a:xfrm>
      </p:grpSpPr>
      <p:sp>
        <p:nvSpPr>
          <p:cNvPr id="70" name="Google Shape;70;p78"/>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lvl1pPr indent="-228600" lvl="0" marL="457200" algn="r">
              <a:lnSpc>
                <a:spcPct val="100000"/>
              </a:lnSpc>
              <a:spcBef>
                <a:spcPts val="0"/>
              </a:spcBef>
              <a:spcAft>
                <a:spcPts val="0"/>
              </a:spcAft>
              <a:buClr>
                <a:srgbClr val="BEBEBE"/>
              </a:buClr>
              <a:buSzPts val="1800"/>
              <a:buFont typeface="Avenir"/>
              <a:buNone/>
              <a:defRPr sz="1800" cap="none">
                <a:solidFill>
                  <a:srgbClr val="FFFFFF"/>
                </a:solidFill>
              </a:defRPr>
            </a:lvl1pPr>
            <a:lvl2pPr indent="-314325" lvl="1" marL="914400" algn="ctr">
              <a:lnSpc>
                <a:spcPct val="100000"/>
              </a:lnSpc>
              <a:spcBef>
                <a:spcPts val="5200"/>
              </a:spcBef>
              <a:spcAft>
                <a:spcPts val="0"/>
              </a:spcAft>
              <a:buClr>
                <a:srgbClr val="3E3E3E"/>
              </a:buClr>
              <a:buSzPts val="1350"/>
              <a:buChar char="•"/>
              <a:defRPr/>
            </a:lvl2pPr>
            <a:lvl3pPr indent="-314325" lvl="2" marL="1371600" algn="ctr">
              <a:lnSpc>
                <a:spcPct val="100000"/>
              </a:lnSpc>
              <a:spcBef>
                <a:spcPts val="5200"/>
              </a:spcBef>
              <a:spcAft>
                <a:spcPts val="0"/>
              </a:spcAft>
              <a:buClr>
                <a:srgbClr val="3E3E3E"/>
              </a:buClr>
              <a:buSzPts val="1350"/>
              <a:buChar char="•"/>
              <a:defRPr/>
            </a:lvl3pPr>
            <a:lvl4pPr indent="-314325" lvl="3" marL="1828800" algn="ctr">
              <a:lnSpc>
                <a:spcPct val="100000"/>
              </a:lnSpc>
              <a:spcBef>
                <a:spcPts val="5200"/>
              </a:spcBef>
              <a:spcAft>
                <a:spcPts val="0"/>
              </a:spcAft>
              <a:buClr>
                <a:srgbClr val="3E3E3E"/>
              </a:buClr>
              <a:buSzPts val="1350"/>
              <a:buChar char="•"/>
              <a:defRPr/>
            </a:lvl4pPr>
            <a:lvl5pPr indent="-314325" lvl="4" marL="2286000" algn="ctr">
              <a:lnSpc>
                <a:spcPct val="100000"/>
              </a:lnSpc>
              <a:spcBef>
                <a:spcPts val="5200"/>
              </a:spcBef>
              <a:spcAft>
                <a:spcPts val="0"/>
              </a:spcAft>
              <a:buClr>
                <a:srgbClr val="3E3E3E"/>
              </a:buClr>
              <a:buSzPts val="1350"/>
              <a:buChar char="•"/>
              <a:defRPr/>
            </a:lvl5pPr>
            <a:lvl6pPr indent="-314325" lvl="5" marL="2743200" algn="ctr">
              <a:lnSpc>
                <a:spcPct val="100000"/>
              </a:lnSpc>
              <a:spcBef>
                <a:spcPts val="5200"/>
              </a:spcBef>
              <a:spcAft>
                <a:spcPts val="0"/>
              </a:spcAft>
              <a:buClr>
                <a:srgbClr val="3E3E3E"/>
              </a:buClr>
              <a:buSzPts val="1350"/>
              <a:buChar char="•"/>
              <a:defRPr/>
            </a:lvl6pPr>
            <a:lvl7pPr indent="-314325" lvl="6" marL="3200400" algn="ctr">
              <a:lnSpc>
                <a:spcPct val="100000"/>
              </a:lnSpc>
              <a:spcBef>
                <a:spcPts val="5200"/>
              </a:spcBef>
              <a:spcAft>
                <a:spcPts val="0"/>
              </a:spcAft>
              <a:buClr>
                <a:srgbClr val="3E3E3E"/>
              </a:buClr>
              <a:buSzPts val="1350"/>
              <a:buChar char="•"/>
              <a:defRPr/>
            </a:lvl7pPr>
            <a:lvl8pPr indent="-314325" lvl="7" marL="3657600" algn="ctr">
              <a:lnSpc>
                <a:spcPct val="100000"/>
              </a:lnSpc>
              <a:spcBef>
                <a:spcPts val="5200"/>
              </a:spcBef>
              <a:spcAft>
                <a:spcPts val="0"/>
              </a:spcAft>
              <a:buClr>
                <a:srgbClr val="3E3E3E"/>
              </a:buClr>
              <a:buSzPts val="1350"/>
              <a:buChar char="•"/>
              <a:defRPr/>
            </a:lvl8pPr>
            <a:lvl9pPr indent="-314325" lvl="8" marL="4114800" algn="ctr">
              <a:lnSpc>
                <a:spcPct val="100000"/>
              </a:lnSpc>
              <a:spcBef>
                <a:spcPts val="5200"/>
              </a:spcBef>
              <a:spcAft>
                <a:spcPts val="0"/>
              </a:spcAft>
              <a:buClr>
                <a:srgbClr val="3E3E3E"/>
              </a:buClr>
              <a:buSzPts val="1350"/>
              <a:buChar char="•"/>
              <a:defRPr/>
            </a:lvl9pPr>
          </a:lstStyle>
          <a:p/>
        </p:txBody>
      </p:sp>
      <p:sp>
        <p:nvSpPr>
          <p:cNvPr id="71" name="Google Shape;71;p78"/>
          <p:cNvSpPr txBox="1"/>
          <p:nvPr>
            <p:ph idx="2" type="body"/>
          </p:nvPr>
        </p:nvSpPr>
        <p:spPr>
          <a:xfrm>
            <a:off x="2814749" y="3603314"/>
            <a:ext cx="8912759" cy="8461686"/>
          </a:xfrm>
          <a:prstGeom prst="rect">
            <a:avLst/>
          </a:prstGeom>
          <a:noFill/>
          <a:ln>
            <a:noFill/>
          </a:ln>
        </p:spPr>
        <p:txBody>
          <a:bodyPr anchorCtr="0" anchor="t" bIns="0" lIns="0" spcFirstLastPara="1" rIns="0" wrap="square" tIns="0">
            <a:normAutofit/>
          </a:bodyPr>
          <a:lstStyle>
            <a:lvl1pPr indent="-476250" lvl="0" marL="457200" algn="l">
              <a:lnSpc>
                <a:spcPct val="100000"/>
              </a:lnSpc>
              <a:spcBef>
                <a:spcPts val="1600"/>
              </a:spcBef>
              <a:spcAft>
                <a:spcPts val="0"/>
              </a:spcAft>
              <a:buClr>
                <a:srgbClr val="BEBEBE"/>
              </a:buClr>
              <a:buSzPts val="3900"/>
              <a:buFont typeface="Gill Sans"/>
              <a:buChar char="๏"/>
              <a:defRPr sz="5200">
                <a:latin typeface="Gill Sans"/>
                <a:ea typeface="Gill Sans"/>
                <a:cs typeface="Gill Sans"/>
                <a:sym typeface="Gill Sans"/>
              </a:defRPr>
            </a:lvl1pPr>
            <a:lvl2pPr indent="-593725" lvl="1" marL="914400" algn="l">
              <a:lnSpc>
                <a:spcPct val="100000"/>
              </a:lnSpc>
              <a:spcBef>
                <a:spcPts val="1600"/>
              </a:spcBef>
              <a:spcAft>
                <a:spcPts val="0"/>
              </a:spcAft>
              <a:buClr>
                <a:srgbClr val="BEBEBE"/>
              </a:buClr>
              <a:buSzPts val="5750"/>
              <a:buFont typeface="Gill Sans"/>
              <a:buChar char="•"/>
              <a:defRPr sz="4600">
                <a:latin typeface="Gill Sans"/>
                <a:ea typeface="Gill Sans"/>
                <a:cs typeface="Gill Sans"/>
                <a:sym typeface="Gill Sans"/>
              </a:defRPr>
            </a:lvl2pPr>
            <a:lvl3pPr indent="-409575" lvl="2" marL="1371600" algn="l">
              <a:lnSpc>
                <a:spcPct val="100000"/>
              </a:lnSpc>
              <a:spcBef>
                <a:spcPts val="1600"/>
              </a:spcBef>
              <a:spcAft>
                <a:spcPts val="0"/>
              </a:spcAft>
              <a:buClr>
                <a:srgbClr val="BEBEBE"/>
              </a:buClr>
              <a:buSzPts val="2850"/>
              <a:buFont typeface="Gill Sans"/>
              <a:buChar char="•"/>
              <a:defRPr sz="3800">
                <a:latin typeface="Gill Sans"/>
                <a:ea typeface="Gill Sans"/>
                <a:cs typeface="Gill Sans"/>
                <a:sym typeface="Gill Sans"/>
              </a:defRPr>
            </a:lvl3pPr>
            <a:lvl4pPr indent="-381000" lvl="3" marL="1828800" algn="l">
              <a:lnSpc>
                <a:spcPct val="100000"/>
              </a:lnSpc>
              <a:spcBef>
                <a:spcPts val="1600"/>
              </a:spcBef>
              <a:spcAft>
                <a:spcPts val="0"/>
              </a:spcAft>
              <a:buClr>
                <a:srgbClr val="BEBEBE"/>
              </a:buClr>
              <a:buSzPts val="2400"/>
              <a:buFont typeface="Gill Sans"/>
              <a:buChar char="•"/>
              <a:defRPr sz="3200">
                <a:latin typeface="Gill Sans"/>
                <a:ea typeface="Gill Sans"/>
                <a:cs typeface="Gill Sans"/>
                <a:sym typeface="Gill Sans"/>
              </a:defRPr>
            </a:lvl4pPr>
            <a:lvl5pPr indent="-381000" lvl="4" marL="2286000" algn="l">
              <a:lnSpc>
                <a:spcPct val="100000"/>
              </a:lnSpc>
              <a:spcBef>
                <a:spcPts val="1600"/>
              </a:spcBef>
              <a:spcAft>
                <a:spcPts val="0"/>
              </a:spcAft>
              <a:buClr>
                <a:srgbClr val="BEBEBE"/>
              </a:buClr>
              <a:buSzPts val="2400"/>
              <a:buFont typeface="Gill Sans"/>
              <a:buChar char="•"/>
              <a:defRPr i="1" sz="3200">
                <a:latin typeface="Gill Sans"/>
                <a:ea typeface="Gill Sans"/>
                <a:cs typeface="Gill Sans"/>
                <a:sym typeface="Gill Sans"/>
              </a:defRPr>
            </a:lvl5pPr>
            <a:lvl6pPr indent="-314325" lvl="5" marL="2743200" algn="ctr">
              <a:lnSpc>
                <a:spcPct val="100000"/>
              </a:lnSpc>
              <a:spcBef>
                <a:spcPts val="5200"/>
              </a:spcBef>
              <a:spcAft>
                <a:spcPts val="0"/>
              </a:spcAft>
              <a:buClr>
                <a:srgbClr val="3E3E3E"/>
              </a:buClr>
              <a:buSzPts val="1350"/>
              <a:buChar char="•"/>
              <a:defRPr/>
            </a:lvl6pPr>
            <a:lvl7pPr indent="-314325" lvl="6" marL="3200400" algn="ctr">
              <a:lnSpc>
                <a:spcPct val="100000"/>
              </a:lnSpc>
              <a:spcBef>
                <a:spcPts val="5200"/>
              </a:spcBef>
              <a:spcAft>
                <a:spcPts val="0"/>
              </a:spcAft>
              <a:buClr>
                <a:srgbClr val="3E3E3E"/>
              </a:buClr>
              <a:buSzPts val="1350"/>
              <a:buChar char="•"/>
              <a:defRPr/>
            </a:lvl7pPr>
            <a:lvl8pPr indent="-314325" lvl="7" marL="3657600" algn="ctr">
              <a:lnSpc>
                <a:spcPct val="100000"/>
              </a:lnSpc>
              <a:spcBef>
                <a:spcPts val="5200"/>
              </a:spcBef>
              <a:spcAft>
                <a:spcPts val="0"/>
              </a:spcAft>
              <a:buClr>
                <a:srgbClr val="3E3E3E"/>
              </a:buClr>
              <a:buSzPts val="1350"/>
              <a:buChar char="•"/>
              <a:defRPr/>
            </a:lvl8pPr>
            <a:lvl9pPr indent="-314325" lvl="8" marL="4114800" algn="ctr">
              <a:lnSpc>
                <a:spcPct val="100000"/>
              </a:lnSpc>
              <a:spcBef>
                <a:spcPts val="5200"/>
              </a:spcBef>
              <a:spcAft>
                <a:spcPts val="0"/>
              </a:spcAft>
              <a:buClr>
                <a:srgbClr val="3E3E3E"/>
              </a:buClr>
              <a:buSzPts val="1350"/>
              <a:buChar char="•"/>
              <a:defRPr/>
            </a:lvl9pPr>
          </a:lstStyle>
          <a:p/>
        </p:txBody>
      </p:sp>
      <p:sp>
        <p:nvSpPr>
          <p:cNvPr id="72" name="Google Shape;72;p78"/>
          <p:cNvSpPr txBox="1"/>
          <p:nvPr>
            <p:ph idx="12" type="sldNum"/>
          </p:nvPr>
        </p:nvSpPr>
        <p:spPr>
          <a:xfrm>
            <a:off x="11972840" y="13074034"/>
            <a:ext cx="407824" cy="419101"/>
          </a:xfrm>
          <a:prstGeom prst="rect">
            <a:avLst/>
          </a:prstGeom>
          <a:noFill/>
          <a:ln>
            <a:noFill/>
          </a:ln>
        </p:spPr>
        <p:txBody>
          <a:bodyPr anchorCtr="0" anchor="t"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1pPr>
            <a:lvl2pPr indent="0" lvl="1"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2pPr>
            <a:lvl3pPr indent="0" lvl="2"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3pPr>
            <a:lvl4pPr indent="0" lvl="3"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4pPr>
            <a:lvl5pPr indent="0" lvl="4"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5pPr>
            <a:lvl6pPr indent="0" lvl="5"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6pPr>
            <a:lvl7pPr indent="0" lvl="6"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7pPr>
            <a:lvl8pPr indent="0" lvl="7"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8pPr>
            <a:lvl9pPr indent="0" lvl="8"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9pPr>
          </a:lstStyle>
          <a:p>
            <a:pPr indent="0" lvl="0" marL="0" rtl="0" algn="ctr">
              <a:spcBef>
                <a:spcPts val="0"/>
              </a:spcBef>
              <a:spcAft>
                <a:spcPts val="0"/>
              </a:spcAft>
              <a:buNone/>
            </a:pPr>
            <a:fld id="{00000000-1234-1234-1234-123412341234}" type="slidenum">
              <a:rPr lang="en-US"/>
              <a:t>‹#›</a:t>
            </a:fld>
            <a:endParaRPr/>
          </a:p>
        </p:txBody>
      </p:sp>
      <p:sp>
        <p:nvSpPr>
          <p:cNvPr id="73" name="Google Shape;73;p78"/>
          <p:cNvSpPr txBox="1"/>
          <p:nvPr>
            <p:ph idx="3" type="body"/>
          </p:nvPr>
        </p:nvSpPr>
        <p:spPr>
          <a:xfrm>
            <a:off x="12614312" y="3579745"/>
            <a:ext cx="8912759" cy="2506009"/>
          </a:xfrm>
          <a:prstGeom prst="rect">
            <a:avLst/>
          </a:prstGeom>
          <a:solidFill>
            <a:srgbClr val="EFF1F3"/>
          </a:solidFill>
          <a:ln>
            <a:noFill/>
          </a:ln>
        </p:spPr>
        <p:txBody>
          <a:bodyPr anchorCtr="0" anchor="ctr" bIns="50800" lIns="50800" spcFirstLastPara="1" rIns="50800" wrap="square" tIns="50800">
            <a:noAutofit/>
          </a:bodyPr>
          <a:lstStyle>
            <a:lvl1pPr indent="-314325" lvl="0" marL="457200" algn="ctr">
              <a:lnSpc>
                <a:spcPct val="100000"/>
              </a:lnSpc>
              <a:spcBef>
                <a:spcPts val="5200"/>
              </a:spcBef>
              <a:spcAft>
                <a:spcPts val="0"/>
              </a:spcAft>
              <a:buClr>
                <a:srgbClr val="3E3E3E"/>
              </a:buClr>
              <a:buSzPts val="1350"/>
              <a:buChar char="•"/>
              <a:defRPr/>
            </a:lvl1pPr>
            <a:lvl2pPr indent="-314325" lvl="1" marL="914400" algn="ctr">
              <a:lnSpc>
                <a:spcPct val="100000"/>
              </a:lnSpc>
              <a:spcBef>
                <a:spcPts val="5200"/>
              </a:spcBef>
              <a:spcAft>
                <a:spcPts val="0"/>
              </a:spcAft>
              <a:buClr>
                <a:srgbClr val="3E3E3E"/>
              </a:buClr>
              <a:buSzPts val="1350"/>
              <a:buChar char="•"/>
              <a:defRPr/>
            </a:lvl2pPr>
            <a:lvl3pPr indent="-314325" lvl="2" marL="1371600" algn="ctr">
              <a:lnSpc>
                <a:spcPct val="100000"/>
              </a:lnSpc>
              <a:spcBef>
                <a:spcPts val="5200"/>
              </a:spcBef>
              <a:spcAft>
                <a:spcPts val="0"/>
              </a:spcAft>
              <a:buClr>
                <a:srgbClr val="3E3E3E"/>
              </a:buClr>
              <a:buSzPts val="1350"/>
              <a:buChar char="•"/>
              <a:defRPr/>
            </a:lvl3pPr>
            <a:lvl4pPr indent="-314325" lvl="3" marL="1828800" algn="ctr">
              <a:lnSpc>
                <a:spcPct val="100000"/>
              </a:lnSpc>
              <a:spcBef>
                <a:spcPts val="5200"/>
              </a:spcBef>
              <a:spcAft>
                <a:spcPts val="0"/>
              </a:spcAft>
              <a:buClr>
                <a:srgbClr val="3E3E3E"/>
              </a:buClr>
              <a:buSzPts val="1350"/>
              <a:buChar char="•"/>
              <a:defRPr/>
            </a:lvl4pPr>
            <a:lvl5pPr indent="-314325" lvl="4" marL="2286000" algn="ctr">
              <a:lnSpc>
                <a:spcPct val="100000"/>
              </a:lnSpc>
              <a:spcBef>
                <a:spcPts val="5200"/>
              </a:spcBef>
              <a:spcAft>
                <a:spcPts val="0"/>
              </a:spcAft>
              <a:buClr>
                <a:srgbClr val="3E3E3E"/>
              </a:buClr>
              <a:buSzPts val="1350"/>
              <a:buChar char="•"/>
              <a:defRPr/>
            </a:lvl5pPr>
            <a:lvl6pPr indent="-314325" lvl="5" marL="2743200" algn="ctr">
              <a:lnSpc>
                <a:spcPct val="100000"/>
              </a:lnSpc>
              <a:spcBef>
                <a:spcPts val="5200"/>
              </a:spcBef>
              <a:spcAft>
                <a:spcPts val="0"/>
              </a:spcAft>
              <a:buClr>
                <a:srgbClr val="3E3E3E"/>
              </a:buClr>
              <a:buSzPts val="1350"/>
              <a:buChar char="•"/>
              <a:defRPr/>
            </a:lvl6pPr>
            <a:lvl7pPr indent="-314325" lvl="6" marL="3200400" algn="ctr">
              <a:lnSpc>
                <a:spcPct val="100000"/>
              </a:lnSpc>
              <a:spcBef>
                <a:spcPts val="5200"/>
              </a:spcBef>
              <a:spcAft>
                <a:spcPts val="0"/>
              </a:spcAft>
              <a:buClr>
                <a:srgbClr val="3E3E3E"/>
              </a:buClr>
              <a:buSzPts val="1350"/>
              <a:buChar char="•"/>
              <a:defRPr/>
            </a:lvl7pPr>
            <a:lvl8pPr indent="-314325" lvl="7" marL="3657600" algn="ctr">
              <a:lnSpc>
                <a:spcPct val="100000"/>
              </a:lnSpc>
              <a:spcBef>
                <a:spcPts val="5200"/>
              </a:spcBef>
              <a:spcAft>
                <a:spcPts val="0"/>
              </a:spcAft>
              <a:buClr>
                <a:srgbClr val="3E3E3E"/>
              </a:buClr>
              <a:buSzPts val="1350"/>
              <a:buChar char="•"/>
              <a:defRPr/>
            </a:lvl8pPr>
            <a:lvl9pPr indent="-314325" lvl="8" marL="4114800" algn="ctr">
              <a:lnSpc>
                <a:spcPct val="100000"/>
              </a:lnSpc>
              <a:spcBef>
                <a:spcPts val="5200"/>
              </a:spcBef>
              <a:spcAft>
                <a:spcPts val="0"/>
              </a:spcAft>
              <a:buClr>
                <a:srgbClr val="3E3E3E"/>
              </a:buClr>
              <a:buSzPts val="1350"/>
              <a:buChar char="•"/>
              <a:defRPr/>
            </a:lvl9pPr>
          </a:lstStyle>
          <a:p/>
        </p:txBody>
      </p:sp>
      <p:sp>
        <p:nvSpPr>
          <p:cNvPr id="74" name="Google Shape;74;p78"/>
          <p:cNvSpPr txBox="1"/>
          <p:nvPr>
            <p:ph idx="4" type="body"/>
          </p:nvPr>
        </p:nvSpPr>
        <p:spPr>
          <a:xfrm>
            <a:off x="12975349" y="3948051"/>
            <a:ext cx="8190686" cy="2036193"/>
          </a:xfrm>
          <a:prstGeom prst="rect">
            <a:avLst/>
          </a:prstGeom>
          <a:noFill/>
          <a:ln>
            <a:noFill/>
          </a:ln>
        </p:spPr>
        <p:txBody>
          <a:bodyPr anchorCtr="0" anchor="t" bIns="0" lIns="0" spcFirstLastPara="1" rIns="0" wrap="square" tIns="0">
            <a:normAutofit/>
          </a:bodyPr>
          <a:lstStyle>
            <a:lvl1pPr indent="-314325" lvl="0" marL="457200" algn="ctr">
              <a:lnSpc>
                <a:spcPct val="100000"/>
              </a:lnSpc>
              <a:spcBef>
                <a:spcPts val="5200"/>
              </a:spcBef>
              <a:spcAft>
                <a:spcPts val="0"/>
              </a:spcAft>
              <a:buClr>
                <a:srgbClr val="3E3E3E"/>
              </a:buClr>
              <a:buSzPts val="1350"/>
              <a:buChar char="•"/>
              <a:defRPr/>
            </a:lvl1pPr>
            <a:lvl2pPr indent="-314325" lvl="1" marL="914400" algn="ctr">
              <a:lnSpc>
                <a:spcPct val="100000"/>
              </a:lnSpc>
              <a:spcBef>
                <a:spcPts val="5200"/>
              </a:spcBef>
              <a:spcAft>
                <a:spcPts val="0"/>
              </a:spcAft>
              <a:buClr>
                <a:srgbClr val="3E3E3E"/>
              </a:buClr>
              <a:buSzPts val="1350"/>
              <a:buChar char="•"/>
              <a:defRPr/>
            </a:lvl2pPr>
            <a:lvl3pPr indent="-314325" lvl="2" marL="1371600" algn="ctr">
              <a:lnSpc>
                <a:spcPct val="100000"/>
              </a:lnSpc>
              <a:spcBef>
                <a:spcPts val="5200"/>
              </a:spcBef>
              <a:spcAft>
                <a:spcPts val="0"/>
              </a:spcAft>
              <a:buClr>
                <a:srgbClr val="3E3E3E"/>
              </a:buClr>
              <a:buSzPts val="1350"/>
              <a:buChar char="•"/>
              <a:defRPr/>
            </a:lvl3pPr>
            <a:lvl4pPr indent="-314325" lvl="3" marL="1828800" algn="ctr">
              <a:lnSpc>
                <a:spcPct val="100000"/>
              </a:lnSpc>
              <a:spcBef>
                <a:spcPts val="5200"/>
              </a:spcBef>
              <a:spcAft>
                <a:spcPts val="0"/>
              </a:spcAft>
              <a:buClr>
                <a:srgbClr val="3E3E3E"/>
              </a:buClr>
              <a:buSzPts val="1350"/>
              <a:buChar char="•"/>
              <a:defRPr/>
            </a:lvl4pPr>
            <a:lvl5pPr indent="-314325" lvl="4" marL="2286000" algn="ctr">
              <a:lnSpc>
                <a:spcPct val="100000"/>
              </a:lnSpc>
              <a:spcBef>
                <a:spcPts val="5200"/>
              </a:spcBef>
              <a:spcAft>
                <a:spcPts val="0"/>
              </a:spcAft>
              <a:buClr>
                <a:srgbClr val="3E3E3E"/>
              </a:buClr>
              <a:buSzPts val="1350"/>
              <a:buChar char="•"/>
              <a:defRPr/>
            </a:lvl5pPr>
            <a:lvl6pPr indent="-314325" lvl="5" marL="2743200" algn="ctr">
              <a:lnSpc>
                <a:spcPct val="100000"/>
              </a:lnSpc>
              <a:spcBef>
                <a:spcPts val="5200"/>
              </a:spcBef>
              <a:spcAft>
                <a:spcPts val="0"/>
              </a:spcAft>
              <a:buClr>
                <a:srgbClr val="3E3E3E"/>
              </a:buClr>
              <a:buSzPts val="1350"/>
              <a:buChar char="•"/>
              <a:defRPr/>
            </a:lvl6pPr>
            <a:lvl7pPr indent="-314325" lvl="6" marL="3200400" algn="ctr">
              <a:lnSpc>
                <a:spcPct val="100000"/>
              </a:lnSpc>
              <a:spcBef>
                <a:spcPts val="5200"/>
              </a:spcBef>
              <a:spcAft>
                <a:spcPts val="0"/>
              </a:spcAft>
              <a:buClr>
                <a:srgbClr val="3E3E3E"/>
              </a:buClr>
              <a:buSzPts val="1350"/>
              <a:buChar char="•"/>
              <a:defRPr/>
            </a:lvl7pPr>
            <a:lvl8pPr indent="-314325" lvl="7" marL="3657600" algn="ctr">
              <a:lnSpc>
                <a:spcPct val="100000"/>
              </a:lnSpc>
              <a:spcBef>
                <a:spcPts val="5200"/>
              </a:spcBef>
              <a:spcAft>
                <a:spcPts val="0"/>
              </a:spcAft>
              <a:buClr>
                <a:srgbClr val="3E3E3E"/>
              </a:buClr>
              <a:buSzPts val="1350"/>
              <a:buChar char="•"/>
              <a:defRPr/>
            </a:lvl8pPr>
            <a:lvl9pPr indent="-314325" lvl="8" marL="4114800" algn="ctr">
              <a:lnSpc>
                <a:spcPct val="100000"/>
              </a:lnSpc>
              <a:spcBef>
                <a:spcPts val="5200"/>
              </a:spcBef>
              <a:spcAft>
                <a:spcPts val="0"/>
              </a:spcAft>
              <a:buClr>
                <a:srgbClr val="3E3E3E"/>
              </a:buClr>
              <a:buSzPts val="1350"/>
              <a:buChar char="•"/>
              <a:defRPr/>
            </a:lvl9pPr>
          </a:lstStyle>
          <a:p/>
        </p:txBody>
      </p:sp>
      <p:sp>
        <p:nvSpPr>
          <p:cNvPr id="75" name="Google Shape;75;p78"/>
          <p:cNvSpPr txBox="1"/>
          <p:nvPr>
            <p:ph idx="5" type="body"/>
          </p:nvPr>
        </p:nvSpPr>
        <p:spPr>
          <a:xfrm>
            <a:off x="12614312" y="6563776"/>
            <a:ext cx="8912759" cy="3063593"/>
          </a:xfrm>
          <a:prstGeom prst="rect">
            <a:avLst/>
          </a:prstGeom>
          <a:solidFill>
            <a:srgbClr val="EFF1F3"/>
          </a:solidFill>
          <a:ln>
            <a:noFill/>
          </a:ln>
        </p:spPr>
        <p:txBody>
          <a:bodyPr anchorCtr="0" anchor="ctr" bIns="50800" lIns="50800" spcFirstLastPara="1" rIns="50800" wrap="square" tIns="50800">
            <a:noAutofit/>
          </a:bodyPr>
          <a:lstStyle>
            <a:lvl1pPr indent="-314325" lvl="0" marL="457200" algn="ctr">
              <a:lnSpc>
                <a:spcPct val="100000"/>
              </a:lnSpc>
              <a:spcBef>
                <a:spcPts val="5200"/>
              </a:spcBef>
              <a:spcAft>
                <a:spcPts val="0"/>
              </a:spcAft>
              <a:buClr>
                <a:srgbClr val="3E3E3E"/>
              </a:buClr>
              <a:buSzPts val="1350"/>
              <a:buChar char="•"/>
              <a:defRPr/>
            </a:lvl1pPr>
            <a:lvl2pPr indent="-314325" lvl="1" marL="914400" algn="ctr">
              <a:lnSpc>
                <a:spcPct val="100000"/>
              </a:lnSpc>
              <a:spcBef>
                <a:spcPts val="5200"/>
              </a:spcBef>
              <a:spcAft>
                <a:spcPts val="0"/>
              </a:spcAft>
              <a:buClr>
                <a:srgbClr val="3E3E3E"/>
              </a:buClr>
              <a:buSzPts val="1350"/>
              <a:buChar char="•"/>
              <a:defRPr/>
            </a:lvl2pPr>
            <a:lvl3pPr indent="-314325" lvl="2" marL="1371600" algn="ctr">
              <a:lnSpc>
                <a:spcPct val="100000"/>
              </a:lnSpc>
              <a:spcBef>
                <a:spcPts val="5200"/>
              </a:spcBef>
              <a:spcAft>
                <a:spcPts val="0"/>
              </a:spcAft>
              <a:buClr>
                <a:srgbClr val="3E3E3E"/>
              </a:buClr>
              <a:buSzPts val="1350"/>
              <a:buChar char="•"/>
              <a:defRPr/>
            </a:lvl3pPr>
            <a:lvl4pPr indent="-314325" lvl="3" marL="1828800" algn="ctr">
              <a:lnSpc>
                <a:spcPct val="100000"/>
              </a:lnSpc>
              <a:spcBef>
                <a:spcPts val="5200"/>
              </a:spcBef>
              <a:spcAft>
                <a:spcPts val="0"/>
              </a:spcAft>
              <a:buClr>
                <a:srgbClr val="3E3E3E"/>
              </a:buClr>
              <a:buSzPts val="1350"/>
              <a:buChar char="•"/>
              <a:defRPr/>
            </a:lvl4pPr>
            <a:lvl5pPr indent="-314325" lvl="4" marL="2286000" algn="ctr">
              <a:lnSpc>
                <a:spcPct val="100000"/>
              </a:lnSpc>
              <a:spcBef>
                <a:spcPts val="5200"/>
              </a:spcBef>
              <a:spcAft>
                <a:spcPts val="0"/>
              </a:spcAft>
              <a:buClr>
                <a:srgbClr val="3E3E3E"/>
              </a:buClr>
              <a:buSzPts val="1350"/>
              <a:buChar char="•"/>
              <a:defRPr/>
            </a:lvl5pPr>
            <a:lvl6pPr indent="-314325" lvl="5" marL="2743200" algn="ctr">
              <a:lnSpc>
                <a:spcPct val="100000"/>
              </a:lnSpc>
              <a:spcBef>
                <a:spcPts val="5200"/>
              </a:spcBef>
              <a:spcAft>
                <a:spcPts val="0"/>
              </a:spcAft>
              <a:buClr>
                <a:srgbClr val="3E3E3E"/>
              </a:buClr>
              <a:buSzPts val="1350"/>
              <a:buChar char="•"/>
              <a:defRPr/>
            </a:lvl6pPr>
            <a:lvl7pPr indent="-314325" lvl="6" marL="3200400" algn="ctr">
              <a:lnSpc>
                <a:spcPct val="100000"/>
              </a:lnSpc>
              <a:spcBef>
                <a:spcPts val="5200"/>
              </a:spcBef>
              <a:spcAft>
                <a:spcPts val="0"/>
              </a:spcAft>
              <a:buClr>
                <a:srgbClr val="3E3E3E"/>
              </a:buClr>
              <a:buSzPts val="1350"/>
              <a:buChar char="•"/>
              <a:defRPr/>
            </a:lvl7pPr>
            <a:lvl8pPr indent="-314325" lvl="7" marL="3657600" algn="ctr">
              <a:lnSpc>
                <a:spcPct val="100000"/>
              </a:lnSpc>
              <a:spcBef>
                <a:spcPts val="5200"/>
              </a:spcBef>
              <a:spcAft>
                <a:spcPts val="0"/>
              </a:spcAft>
              <a:buClr>
                <a:srgbClr val="3E3E3E"/>
              </a:buClr>
              <a:buSzPts val="1350"/>
              <a:buChar char="•"/>
              <a:defRPr/>
            </a:lvl8pPr>
            <a:lvl9pPr indent="-314325" lvl="8" marL="4114800" algn="ctr">
              <a:lnSpc>
                <a:spcPct val="100000"/>
              </a:lnSpc>
              <a:spcBef>
                <a:spcPts val="5200"/>
              </a:spcBef>
              <a:spcAft>
                <a:spcPts val="0"/>
              </a:spcAft>
              <a:buClr>
                <a:srgbClr val="3E3E3E"/>
              </a:buClr>
              <a:buSzPts val="1350"/>
              <a:buChar char="•"/>
              <a:defRPr/>
            </a:lvl9pPr>
          </a:lstStyle>
          <a:p/>
        </p:txBody>
      </p:sp>
      <p:sp>
        <p:nvSpPr>
          <p:cNvPr id="76" name="Google Shape;76;p78"/>
          <p:cNvSpPr txBox="1"/>
          <p:nvPr>
            <p:ph idx="6" type="body"/>
          </p:nvPr>
        </p:nvSpPr>
        <p:spPr>
          <a:xfrm>
            <a:off x="12975349" y="6879864"/>
            <a:ext cx="8190686" cy="2721993"/>
          </a:xfrm>
          <a:prstGeom prst="rect">
            <a:avLst/>
          </a:prstGeom>
          <a:noFill/>
          <a:ln>
            <a:noFill/>
          </a:ln>
        </p:spPr>
        <p:txBody>
          <a:bodyPr anchorCtr="0" anchor="t" bIns="0" lIns="0" spcFirstLastPara="1" rIns="0" wrap="square" tIns="0">
            <a:normAutofit/>
          </a:bodyPr>
          <a:lstStyle>
            <a:lvl1pPr indent="-314325" lvl="0" marL="457200" algn="ctr">
              <a:lnSpc>
                <a:spcPct val="100000"/>
              </a:lnSpc>
              <a:spcBef>
                <a:spcPts val="5200"/>
              </a:spcBef>
              <a:spcAft>
                <a:spcPts val="0"/>
              </a:spcAft>
              <a:buClr>
                <a:srgbClr val="3E3E3E"/>
              </a:buClr>
              <a:buSzPts val="1350"/>
              <a:buChar char="•"/>
              <a:defRPr/>
            </a:lvl1pPr>
            <a:lvl2pPr indent="-314325" lvl="1" marL="914400" algn="ctr">
              <a:lnSpc>
                <a:spcPct val="100000"/>
              </a:lnSpc>
              <a:spcBef>
                <a:spcPts val="5200"/>
              </a:spcBef>
              <a:spcAft>
                <a:spcPts val="0"/>
              </a:spcAft>
              <a:buClr>
                <a:srgbClr val="3E3E3E"/>
              </a:buClr>
              <a:buSzPts val="1350"/>
              <a:buChar char="•"/>
              <a:defRPr/>
            </a:lvl2pPr>
            <a:lvl3pPr indent="-314325" lvl="2" marL="1371600" algn="ctr">
              <a:lnSpc>
                <a:spcPct val="100000"/>
              </a:lnSpc>
              <a:spcBef>
                <a:spcPts val="5200"/>
              </a:spcBef>
              <a:spcAft>
                <a:spcPts val="0"/>
              </a:spcAft>
              <a:buClr>
                <a:srgbClr val="3E3E3E"/>
              </a:buClr>
              <a:buSzPts val="1350"/>
              <a:buChar char="•"/>
              <a:defRPr/>
            </a:lvl3pPr>
            <a:lvl4pPr indent="-314325" lvl="3" marL="1828800" algn="ctr">
              <a:lnSpc>
                <a:spcPct val="100000"/>
              </a:lnSpc>
              <a:spcBef>
                <a:spcPts val="5200"/>
              </a:spcBef>
              <a:spcAft>
                <a:spcPts val="0"/>
              </a:spcAft>
              <a:buClr>
                <a:srgbClr val="3E3E3E"/>
              </a:buClr>
              <a:buSzPts val="1350"/>
              <a:buChar char="•"/>
              <a:defRPr/>
            </a:lvl4pPr>
            <a:lvl5pPr indent="-314325" lvl="4" marL="2286000" algn="ctr">
              <a:lnSpc>
                <a:spcPct val="100000"/>
              </a:lnSpc>
              <a:spcBef>
                <a:spcPts val="5200"/>
              </a:spcBef>
              <a:spcAft>
                <a:spcPts val="0"/>
              </a:spcAft>
              <a:buClr>
                <a:srgbClr val="3E3E3E"/>
              </a:buClr>
              <a:buSzPts val="1350"/>
              <a:buChar char="•"/>
              <a:defRPr/>
            </a:lvl5pPr>
            <a:lvl6pPr indent="-314325" lvl="5" marL="2743200" algn="ctr">
              <a:lnSpc>
                <a:spcPct val="100000"/>
              </a:lnSpc>
              <a:spcBef>
                <a:spcPts val="5200"/>
              </a:spcBef>
              <a:spcAft>
                <a:spcPts val="0"/>
              </a:spcAft>
              <a:buClr>
                <a:srgbClr val="3E3E3E"/>
              </a:buClr>
              <a:buSzPts val="1350"/>
              <a:buChar char="•"/>
              <a:defRPr/>
            </a:lvl6pPr>
            <a:lvl7pPr indent="-314325" lvl="6" marL="3200400" algn="ctr">
              <a:lnSpc>
                <a:spcPct val="100000"/>
              </a:lnSpc>
              <a:spcBef>
                <a:spcPts val="5200"/>
              </a:spcBef>
              <a:spcAft>
                <a:spcPts val="0"/>
              </a:spcAft>
              <a:buClr>
                <a:srgbClr val="3E3E3E"/>
              </a:buClr>
              <a:buSzPts val="1350"/>
              <a:buChar char="•"/>
              <a:defRPr/>
            </a:lvl7pPr>
            <a:lvl8pPr indent="-314325" lvl="7" marL="3657600" algn="ctr">
              <a:lnSpc>
                <a:spcPct val="100000"/>
              </a:lnSpc>
              <a:spcBef>
                <a:spcPts val="5200"/>
              </a:spcBef>
              <a:spcAft>
                <a:spcPts val="0"/>
              </a:spcAft>
              <a:buClr>
                <a:srgbClr val="3E3E3E"/>
              </a:buClr>
              <a:buSzPts val="1350"/>
              <a:buChar char="•"/>
              <a:defRPr/>
            </a:lvl8pPr>
            <a:lvl9pPr indent="-314325" lvl="8" marL="4114800" algn="ctr">
              <a:lnSpc>
                <a:spcPct val="100000"/>
              </a:lnSpc>
              <a:spcBef>
                <a:spcPts val="5200"/>
              </a:spcBef>
              <a:spcAft>
                <a:spcPts val="0"/>
              </a:spcAft>
              <a:buClr>
                <a:srgbClr val="3E3E3E"/>
              </a:buClr>
              <a:buSzPts val="1350"/>
              <a:buChar char="•"/>
              <a:defRPr/>
            </a:lvl9pPr>
          </a:lstStyle>
          <a:p/>
        </p:txBody>
      </p:sp>
      <p:sp>
        <p:nvSpPr>
          <p:cNvPr id="77" name="Google Shape;77;p78"/>
          <p:cNvSpPr txBox="1"/>
          <p:nvPr>
            <p:ph type="title"/>
          </p:nvPr>
        </p:nvSpPr>
        <p:spPr>
          <a:xfrm>
            <a:off x="2841773" y="1233672"/>
            <a:ext cx="18700454" cy="1698256"/>
          </a:xfrm>
          <a:prstGeom prst="rect">
            <a:avLst/>
          </a:prstGeom>
          <a:noFill/>
          <a:ln>
            <a:noFill/>
          </a:ln>
        </p:spPr>
        <p:txBody>
          <a:bodyPr anchorCtr="0" anchor="ctr" bIns="0" lIns="0" spcFirstLastPara="1" rIns="0" wrap="square" tIns="0">
            <a:normAutofit/>
          </a:bodyPr>
          <a:lstStyle>
            <a:lvl1pPr lvl="0" algn="ctr">
              <a:lnSpc>
                <a:spcPct val="100000"/>
              </a:lnSpc>
              <a:spcBef>
                <a:spcPts val="0"/>
              </a:spcBef>
              <a:spcAft>
                <a:spcPts val="0"/>
              </a:spcAft>
              <a:buClr>
                <a:srgbClr val="3E3E3E"/>
              </a:buClr>
              <a:buSzPts val="7200"/>
              <a:buFont typeface="Avenir"/>
              <a:buNone/>
              <a:defRPr sz="7200"/>
            </a:lvl1pPr>
            <a:lvl2pPr lvl="1" algn="ctr">
              <a:lnSpc>
                <a:spcPct val="100000"/>
              </a:lnSpc>
              <a:spcBef>
                <a:spcPts val="0"/>
              </a:spcBef>
              <a:spcAft>
                <a:spcPts val="0"/>
              </a:spcAft>
              <a:buClr>
                <a:srgbClr val="3E3E3E"/>
              </a:buClr>
              <a:buSzPts val="1800"/>
              <a:buNone/>
              <a:defRPr/>
            </a:lvl2pPr>
            <a:lvl3pPr lvl="2" algn="ctr">
              <a:lnSpc>
                <a:spcPct val="100000"/>
              </a:lnSpc>
              <a:spcBef>
                <a:spcPts val="0"/>
              </a:spcBef>
              <a:spcAft>
                <a:spcPts val="0"/>
              </a:spcAft>
              <a:buClr>
                <a:srgbClr val="3E3E3E"/>
              </a:buClr>
              <a:buSzPts val="1800"/>
              <a:buNone/>
              <a:defRPr/>
            </a:lvl3pPr>
            <a:lvl4pPr lvl="3" algn="ctr">
              <a:lnSpc>
                <a:spcPct val="100000"/>
              </a:lnSpc>
              <a:spcBef>
                <a:spcPts val="0"/>
              </a:spcBef>
              <a:spcAft>
                <a:spcPts val="0"/>
              </a:spcAft>
              <a:buClr>
                <a:srgbClr val="3E3E3E"/>
              </a:buClr>
              <a:buSzPts val="1800"/>
              <a:buNone/>
              <a:defRPr/>
            </a:lvl4pPr>
            <a:lvl5pPr lvl="4" algn="ctr">
              <a:lnSpc>
                <a:spcPct val="100000"/>
              </a:lnSpc>
              <a:spcBef>
                <a:spcPts val="0"/>
              </a:spcBef>
              <a:spcAft>
                <a:spcPts val="0"/>
              </a:spcAft>
              <a:buClr>
                <a:srgbClr val="3E3E3E"/>
              </a:buClr>
              <a:buSzPts val="1800"/>
              <a:buNone/>
              <a:defRPr/>
            </a:lvl5pPr>
            <a:lvl6pPr lvl="5" algn="ctr">
              <a:lnSpc>
                <a:spcPct val="100000"/>
              </a:lnSpc>
              <a:spcBef>
                <a:spcPts val="0"/>
              </a:spcBef>
              <a:spcAft>
                <a:spcPts val="0"/>
              </a:spcAft>
              <a:buClr>
                <a:srgbClr val="3E3E3E"/>
              </a:buClr>
              <a:buSzPts val="1800"/>
              <a:buNone/>
              <a:defRPr/>
            </a:lvl6pPr>
            <a:lvl7pPr lvl="6" algn="ctr">
              <a:lnSpc>
                <a:spcPct val="100000"/>
              </a:lnSpc>
              <a:spcBef>
                <a:spcPts val="0"/>
              </a:spcBef>
              <a:spcAft>
                <a:spcPts val="0"/>
              </a:spcAft>
              <a:buClr>
                <a:srgbClr val="3E3E3E"/>
              </a:buClr>
              <a:buSzPts val="1800"/>
              <a:buNone/>
              <a:defRPr/>
            </a:lvl7pPr>
            <a:lvl8pPr lvl="7" algn="ctr">
              <a:lnSpc>
                <a:spcPct val="100000"/>
              </a:lnSpc>
              <a:spcBef>
                <a:spcPts val="0"/>
              </a:spcBef>
              <a:spcAft>
                <a:spcPts val="0"/>
              </a:spcAft>
              <a:buClr>
                <a:srgbClr val="3E3E3E"/>
              </a:buClr>
              <a:buSzPts val="1800"/>
              <a:buNone/>
              <a:defRPr/>
            </a:lvl8pPr>
            <a:lvl9pPr lvl="8" algn="ctr">
              <a:lnSpc>
                <a:spcPct val="100000"/>
              </a:lnSpc>
              <a:spcBef>
                <a:spcPts val="0"/>
              </a:spcBef>
              <a:spcAft>
                <a:spcPts val="0"/>
              </a:spcAft>
              <a:buClr>
                <a:srgbClr val="3E3E3E"/>
              </a:buClr>
              <a:buSzPts val="18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on Right">
  <p:cSld name="Title &amp; Bullets on Right">
    <p:spTree>
      <p:nvGrpSpPr>
        <p:cNvPr id="78" name="Shape 78"/>
        <p:cNvGrpSpPr/>
        <p:nvPr/>
      </p:nvGrpSpPr>
      <p:grpSpPr>
        <a:xfrm>
          <a:off x="0" y="0"/>
          <a:ext cx="0" cy="0"/>
          <a:chOff x="0" y="0"/>
          <a:chExt cx="0" cy="0"/>
        </a:xfrm>
      </p:grpSpPr>
      <p:sp>
        <p:nvSpPr>
          <p:cNvPr id="79" name="Google Shape;79;p79"/>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lvl1pPr indent="-228600" lvl="0" marL="457200" algn="r">
              <a:lnSpc>
                <a:spcPct val="100000"/>
              </a:lnSpc>
              <a:spcBef>
                <a:spcPts val="0"/>
              </a:spcBef>
              <a:spcAft>
                <a:spcPts val="0"/>
              </a:spcAft>
              <a:buClr>
                <a:srgbClr val="BEBEBE"/>
              </a:buClr>
              <a:buSzPts val="1800"/>
              <a:buFont typeface="Avenir"/>
              <a:buNone/>
              <a:defRPr sz="1800" cap="none">
                <a:solidFill>
                  <a:srgbClr val="FFFFFF"/>
                </a:solidFill>
              </a:defRPr>
            </a:lvl1pPr>
            <a:lvl2pPr indent="-314325" lvl="1" marL="914400" algn="ctr">
              <a:lnSpc>
                <a:spcPct val="100000"/>
              </a:lnSpc>
              <a:spcBef>
                <a:spcPts val="5200"/>
              </a:spcBef>
              <a:spcAft>
                <a:spcPts val="0"/>
              </a:spcAft>
              <a:buClr>
                <a:srgbClr val="3E3E3E"/>
              </a:buClr>
              <a:buSzPts val="1350"/>
              <a:buChar char="•"/>
              <a:defRPr/>
            </a:lvl2pPr>
            <a:lvl3pPr indent="-314325" lvl="2" marL="1371600" algn="ctr">
              <a:lnSpc>
                <a:spcPct val="100000"/>
              </a:lnSpc>
              <a:spcBef>
                <a:spcPts val="5200"/>
              </a:spcBef>
              <a:spcAft>
                <a:spcPts val="0"/>
              </a:spcAft>
              <a:buClr>
                <a:srgbClr val="3E3E3E"/>
              </a:buClr>
              <a:buSzPts val="1350"/>
              <a:buChar char="•"/>
              <a:defRPr/>
            </a:lvl3pPr>
            <a:lvl4pPr indent="-314325" lvl="3" marL="1828800" algn="ctr">
              <a:lnSpc>
                <a:spcPct val="100000"/>
              </a:lnSpc>
              <a:spcBef>
                <a:spcPts val="5200"/>
              </a:spcBef>
              <a:spcAft>
                <a:spcPts val="0"/>
              </a:spcAft>
              <a:buClr>
                <a:srgbClr val="3E3E3E"/>
              </a:buClr>
              <a:buSzPts val="1350"/>
              <a:buChar char="•"/>
              <a:defRPr/>
            </a:lvl4pPr>
            <a:lvl5pPr indent="-314325" lvl="4" marL="2286000" algn="ctr">
              <a:lnSpc>
                <a:spcPct val="100000"/>
              </a:lnSpc>
              <a:spcBef>
                <a:spcPts val="5200"/>
              </a:spcBef>
              <a:spcAft>
                <a:spcPts val="0"/>
              </a:spcAft>
              <a:buClr>
                <a:srgbClr val="3E3E3E"/>
              </a:buClr>
              <a:buSzPts val="1350"/>
              <a:buChar char="•"/>
              <a:defRPr/>
            </a:lvl5pPr>
            <a:lvl6pPr indent="-314325" lvl="5" marL="2743200" algn="ctr">
              <a:lnSpc>
                <a:spcPct val="100000"/>
              </a:lnSpc>
              <a:spcBef>
                <a:spcPts val="5200"/>
              </a:spcBef>
              <a:spcAft>
                <a:spcPts val="0"/>
              </a:spcAft>
              <a:buClr>
                <a:srgbClr val="3E3E3E"/>
              </a:buClr>
              <a:buSzPts val="1350"/>
              <a:buChar char="•"/>
              <a:defRPr/>
            </a:lvl6pPr>
            <a:lvl7pPr indent="-314325" lvl="6" marL="3200400" algn="ctr">
              <a:lnSpc>
                <a:spcPct val="100000"/>
              </a:lnSpc>
              <a:spcBef>
                <a:spcPts val="5200"/>
              </a:spcBef>
              <a:spcAft>
                <a:spcPts val="0"/>
              </a:spcAft>
              <a:buClr>
                <a:srgbClr val="3E3E3E"/>
              </a:buClr>
              <a:buSzPts val="1350"/>
              <a:buChar char="•"/>
              <a:defRPr/>
            </a:lvl7pPr>
            <a:lvl8pPr indent="-314325" lvl="7" marL="3657600" algn="ctr">
              <a:lnSpc>
                <a:spcPct val="100000"/>
              </a:lnSpc>
              <a:spcBef>
                <a:spcPts val="5200"/>
              </a:spcBef>
              <a:spcAft>
                <a:spcPts val="0"/>
              </a:spcAft>
              <a:buClr>
                <a:srgbClr val="3E3E3E"/>
              </a:buClr>
              <a:buSzPts val="1350"/>
              <a:buChar char="•"/>
              <a:defRPr/>
            </a:lvl8pPr>
            <a:lvl9pPr indent="-314325" lvl="8" marL="4114800" algn="ctr">
              <a:lnSpc>
                <a:spcPct val="100000"/>
              </a:lnSpc>
              <a:spcBef>
                <a:spcPts val="5200"/>
              </a:spcBef>
              <a:spcAft>
                <a:spcPts val="0"/>
              </a:spcAft>
              <a:buClr>
                <a:srgbClr val="3E3E3E"/>
              </a:buClr>
              <a:buSzPts val="1350"/>
              <a:buChar char="•"/>
              <a:defRPr/>
            </a:lvl9pPr>
          </a:lstStyle>
          <a:p/>
        </p:txBody>
      </p:sp>
      <p:sp>
        <p:nvSpPr>
          <p:cNvPr id="80" name="Google Shape;80;p79"/>
          <p:cNvSpPr txBox="1"/>
          <p:nvPr>
            <p:ph idx="2" type="body"/>
          </p:nvPr>
        </p:nvSpPr>
        <p:spPr>
          <a:xfrm>
            <a:off x="12597156" y="3603314"/>
            <a:ext cx="8912759" cy="8461686"/>
          </a:xfrm>
          <a:prstGeom prst="rect">
            <a:avLst/>
          </a:prstGeom>
          <a:noFill/>
          <a:ln>
            <a:noFill/>
          </a:ln>
        </p:spPr>
        <p:txBody>
          <a:bodyPr anchorCtr="0" anchor="t" bIns="0" lIns="0" spcFirstLastPara="1" rIns="0" wrap="square" tIns="0">
            <a:normAutofit/>
          </a:bodyPr>
          <a:lstStyle>
            <a:lvl1pPr indent="-476250" lvl="0" marL="457200" algn="l">
              <a:lnSpc>
                <a:spcPct val="100000"/>
              </a:lnSpc>
              <a:spcBef>
                <a:spcPts val="1600"/>
              </a:spcBef>
              <a:spcAft>
                <a:spcPts val="0"/>
              </a:spcAft>
              <a:buClr>
                <a:srgbClr val="BEBEBE"/>
              </a:buClr>
              <a:buSzPts val="3900"/>
              <a:buFont typeface="Gill Sans"/>
              <a:buChar char="๏"/>
              <a:defRPr sz="5200">
                <a:latin typeface="Gill Sans"/>
                <a:ea typeface="Gill Sans"/>
                <a:cs typeface="Gill Sans"/>
                <a:sym typeface="Gill Sans"/>
              </a:defRPr>
            </a:lvl1pPr>
            <a:lvl2pPr indent="-593725" lvl="1" marL="914400" algn="l">
              <a:lnSpc>
                <a:spcPct val="100000"/>
              </a:lnSpc>
              <a:spcBef>
                <a:spcPts val="1600"/>
              </a:spcBef>
              <a:spcAft>
                <a:spcPts val="0"/>
              </a:spcAft>
              <a:buClr>
                <a:srgbClr val="BEBEBE"/>
              </a:buClr>
              <a:buSzPts val="5750"/>
              <a:buFont typeface="Gill Sans"/>
              <a:buChar char="•"/>
              <a:defRPr sz="4600">
                <a:latin typeface="Gill Sans"/>
                <a:ea typeface="Gill Sans"/>
                <a:cs typeface="Gill Sans"/>
                <a:sym typeface="Gill Sans"/>
              </a:defRPr>
            </a:lvl2pPr>
            <a:lvl3pPr indent="-409575" lvl="2" marL="1371600" algn="l">
              <a:lnSpc>
                <a:spcPct val="100000"/>
              </a:lnSpc>
              <a:spcBef>
                <a:spcPts val="1600"/>
              </a:spcBef>
              <a:spcAft>
                <a:spcPts val="0"/>
              </a:spcAft>
              <a:buClr>
                <a:srgbClr val="BEBEBE"/>
              </a:buClr>
              <a:buSzPts val="2850"/>
              <a:buFont typeface="Gill Sans"/>
              <a:buChar char="•"/>
              <a:defRPr sz="3800">
                <a:latin typeface="Gill Sans"/>
                <a:ea typeface="Gill Sans"/>
                <a:cs typeface="Gill Sans"/>
                <a:sym typeface="Gill Sans"/>
              </a:defRPr>
            </a:lvl3pPr>
            <a:lvl4pPr indent="-381000" lvl="3" marL="1828800" algn="l">
              <a:lnSpc>
                <a:spcPct val="100000"/>
              </a:lnSpc>
              <a:spcBef>
                <a:spcPts val="1600"/>
              </a:spcBef>
              <a:spcAft>
                <a:spcPts val="0"/>
              </a:spcAft>
              <a:buClr>
                <a:srgbClr val="BEBEBE"/>
              </a:buClr>
              <a:buSzPts val="2400"/>
              <a:buFont typeface="Gill Sans"/>
              <a:buChar char="•"/>
              <a:defRPr sz="3200">
                <a:latin typeface="Gill Sans"/>
                <a:ea typeface="Gill Sans"/>
                <a:cs typeface="Gill Sans"/>
                <a:sym typeface="Gill Sans"/>
              </a:defRPr>
            </a:lvl4pPr>
            <a:lvl5pPr indent="-381000" lvl="4" marL="2286000" algn="l">
              <a:lnSpc>
                <a:spcPct val="100000"/>
              </a:lnSpc>
              <a:spcBef>
                <a:spcPts val="1600"/>
              </a:spcBef>
              <a:spcAft>
                <a:spcPts val="0"/>
              </a:spcAft>
              <a:buClr>
                <a:srgbClr val="BEBEBE"/>
              </a:buClr>
              <a:buSzPts val="2400"/>
              <a:buFont typeface="Gill Sans"/>
              <a:buChar char="•"/>
              <a:defRPr i="1" sz="3200">
                <a:latin typeface="Gill Sans"/>
                <a:ea typeface="Gill Sans"/>
                <a:cs typeface="Gill Sans"/>
                <a:sym typeface="Gill Sans"/>
              </a:defRPr>
            </a:lvl5pPr>
            <a:lvl6pPr indent="-314325" lvl="5" marL="2743200" algn="ctr">
              <a:lnSpc>
                <a:spcPct val="100000"/>
              </a:lnSpc>
              <a:spcBef>
                <a:spcPts val="5200"/>
              </a:spcBef>
              <a:spcAft>
                <a:spcPts val="0"/>
              </a:spcAft>
              <a:buClr>
                <a:srgbClr val="3E3E3E"/>
              </a:buClr>
              <a:buSzPts val="1350"/>
              <a:buChar char="•"/>
              <a:defRPr/>
            </a:lvl6pPr>
            <a:lvl7pPr indent="-314325" lvl="6" marL="3200400" algn="ctr">
              <a:lnSpc>
                <a:spcPct val="100000"/>
              </a:lnSpc>
              <a:spcBef>
                <a:spcPts val="5200"/>
              </a:spcBef>
              <a:spcAft>
                <a:spcPts val="0"/>
              </a:spcAft>
              <a:buClr>
                <a:srgbClr val="3E3E3E"/>
              </a:buClr>
              <a:buSzPts val="1350"/>
              <a:buChar char="•"/>
              <a:defRPr/>
            </a:lvl7pPr>
            <a:lvl8pPr indent="-314325" lvl="7" marL="3657600" algn="ctr">
              <a:lnSpc>
                <a:spcPct val="100000"/>
              </a:lnSpc>
              <a:spcBef>
                <a:spcPts val="5200"/>
              </a:spcBef>
              <a:spcAft>
                <a:spcPts val="0"/>
              </a:spcAft>
              <a:buClr>
                <a:srgbClr val="3E3E3E"/>
              </a:buClr>
              <a:buSzPts val="1350"/>
              <a:buChar char="•"/>
              <a:defRPr/>
            </a:lvl8pPr>
            <a:lvl9pPr indent="-314325" lvl="8" marL="4114800" algn="ctr">
              <a:lnSpc>
                <a:spcPct val="100000"/>
              </a:lnSpc>
              <a:spcBef>
                <a:spcPts val="5200"/>
              </a:spcBef>
              <a:spcAft>
                <a:spcPts val="0"/>
              </a:spcAft>
              <a:buClr>
                <a:srgbClr val="3E3E3E"/>
              </a:buClr>
              <a:buSzPts val="1350"/>
              <a:buChar char="•"/>
              <a:defRPr/>
            </a:lvl9pPr>
          </a:lstStyle>
          <a:p/>
        </p:txBody>
      </p:sp>
      <p:sp>
        <p:nvSpPr>
          <p:cNvPr id="81" name="Google Shape;81;p79"/>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1pPr>
            <a:lvl2pPr indent="0" lvl="1"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2pPr>
            <a:lvl3pPr indent="0" lvl="2"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3pPr>
            <a:lvl4pPr indent="0" lvl="3"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4pPr>
            <a:lvl5pPr indent="0" lvl="4"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5pPr>
            <a:lvl6pPr indent="0" lvl="5"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6pPr>
            <a:lvl7pPr indent="0" lvl="6"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7pPr>
            <a:lvl8pPr indent="0" lvl="7"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8pPr>
            <a:lvl9pPr indent="0" lvl="8"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9pPr>
          </a:lstStyle>
          <a:p>
            <a:pPr indent="0" lvl="0" marL="0" rtl="0" algn="ctr">
              <a:spcBef>
                <a:spcPts val="0"/>
              </a:spcBef>
              <a:spcAft>
                <a:spcPts val="0"/>
              </a:spcAft>
              <a:buNone/>
            </a:pPr>
            <a:fld id="{00000000-1234-1234-1234-123412341234}" type="slidenum">
              <a:rPr lang="en-US"/>
              <a:t>‹#›</a:t>
            </a:fld>
            <a:endParaRPr/>
          </a:p>
        </p:txBody>
      </p:sp>
      <p:sp>
        <p:nvSpPr>
          <p:cNvPr id="82" name="Google Shape;82;p79"/>
          <p:cNvSpPr txBox="1"/>
          <p:nvPr>
            <p:ph idx="3" type="body"/>
          </p:nvPr>
        </p:nvSpPr>
        <p:spPr>
          <a:xfrm>
            <a:off x="2814431" y="3579745"/>
            <a:ext cx="8912759" cy="2764782"/>
          </a:xfrm>
          <a:prstGeom prst="rect">
            <a:avLst/>
          </a:prstGeom>
          <a:solidFill>
            <a:srgbClr val="EFF1F3"/>
          </a:solidFill>
          <a:ln>
            <a:noFill/>
          </a:ln>
        </p:spPr>
        <p:txBody>
          <a:bodyPr anchorCtr="0" anchor="ctr" bIns="50800" lIns="50800" spcFirstLastPara="1" rIns="50800" wrap="square" tIns="50800">
            <a:noAutofit/>
          </a:bodyPr>
          <a:lstStyle>
            <a:lvl1pPr indent="-314325" lvl="0" marL="457200" algn="ctr">
              <a:lnSpc>
                <a:spcPct val="100000"/>
              </a:lnSpc>
              <a:spcBef>
                <a:spcPts val="5200"/>
              </a:spcBef>
              <a:spcAft>
                <a:spcPts val="0"/>
              </a:spcAft>
              <a:buClr>
                <a:srgbClr val="3E3E3E"/>
              </a:buClr>
              <a:buSzPts val="1350"/>
              <a:buChar char="•"/>
              <a:defRPr/>
            </a:lvl1pPr>
            <a:lvl2pPr indent="-314325" lvl="1" marL="914400" algn="ctr">
              <a:lnSpc>
                <a:spcPct val="100000"/>
              </a:lnSpc>
              <a:spcBef>
                <a:spcPts val="5200"/>
              </a:spcBef>
              <a:spcAft>
                <a:spcPts val="0"/>
              </a:spcAft>
              <a:buClr>
                <a:srgbClr val="3E3E3E"/>
              </a:buClr>
              <a:buSzPts val="1350"/>
              <a:buChar char="•"/>
              <a:defRPr/>
            </a:lvl2pPr>
            <a:lvl3pPr indent="-314325" lvl="2" marL="1371600" algn="ctr">
              <a:lnSpc>
                <a:spcPct val="100000"/>
              </a:lnSpc>
              <a:spcBef>
                <a:spcPts val="5200"/>
              </a:spcBef>
              <a:spcAft>
                <a:spcPts val="0"/>
              </a:spcAft>
              <a:buClr>
                <a:srgbClr val="3E3E3E"/>
              </a:buClr>
              <a:buSzPts val="1350"/>
              <a:buChar char="•"/>
              <a:defRPr/>
            </a:lvl3pPr>
            <a:lvl4pPr indent="-314325" lvl="3" marL="1828800" algn="ctr">
              <a:lnSpc>
                <a:spcPct val="100000"/>
              </a:lnSpc>
              <a:spcBef>
                <a:spcPts val="5200"/>
              </a:spcBef>
              <a:spcAft>
                <a:spcPts val="0"/>
              </a:spcAft>
              <a:buClr>
                <a:srgbClr val="3E3E3E"/>
              </a:buClr>
              <a:buSzPts val="1350"/>
              <a:buChar char="•"/>
              <a:defRPr/>
            </a:lvl4pPr>
            <a:lvl5pPr indent="-314325" lvl="4" marL="2286000" algn="ctr">
              <a:lnSpc>
                <a:spcPct val="100000"/>
              </a:lnSpc>
              <a:spcBef>
                <a:spcPts val="5200"/>
              </a:spcBef>
              <a:spcAft>
                <a:spcPts val="0"/>
              </a:spcAft>
              <a:buClr>
                <a:srgbClr val="3E3E3E"/>
              </a:buClr>
              <a:buSzPts val="1350"/>
              <a:buChar char="•"/>
              <a:defRPr/>
            </a:lvl5pPr>
            <a:lvl6pPr indent="-314325" lvl="5" marL="2743200" algn="ctr">
              <a:lnSpc>
                <a:spcPct val="100000"/>
              </a:lnSpc>
              <a:spcBef>
                <a:spcPts val="5200"/>
              </a:spcBef>
              <a:spcAft>
                <a:spcPts val="0"/>
              </a:spcAft>
              <a:buClr>
                <a:srgbClr val="3E3E3E"/>
              </a:buClr>
              <a:buSzPts val="1350"/>
              <a:buChar char="•"/>
              <a:defRPr/>
            </a:lvl6pPr>
            <a:lvl7pPr indent="-314325" lvl="6" marL="3200400" algn="ctr">
              <a:lnSpc>
                <a:spcPct val="100000"/>
              </a:lnSpc>
              <a:spcBef>
                <a:spcPts val="5200"/>
              </a:spcBef>
              <a:spcAft>
                <a:spcPts val="0"/>
              </a:spcAft>
              <a:buClr>
                <a:srgbClr val="3E3E3E"/>
              </a:buClr>
              <a:buSzPts val="1350"/>
              <a:buChar char="•"/>
              <a:defRPr/>
            </a:lvl7pPr>
            <a:lvl8pPr indent="-314325" lvl="7" marL="3657600" algn="ctr">
              <a:lnSpc>
                <a:spcPct val="100000"/>
              </a:lnSpc>
              <a:spcBef>
                <a:spcPts val="5200"/>
              </a:spcBef>
              <a:spcAft>
                <a:spcPts val="0"/>
              </a:spcAft>
              <a:buClr>
                <a:srgbClr val="3E3E3E"/>
              </a:buClr>
              <a:buSzPts val="1350"/>
              <a:buChar char="•"/>
              <a:defRPr/>
            </a:lvl8pPr>
            <a:lvl9pPr indent="-314325" lvl="8" marL="4114800" algn="ctr">
              <a:lnSpc>
                <a:spcPct val="100000"/>
              </a:lnSpc>
              <a:spcBef>
                <a:spcPts val="5200"/>
              </a:spcBef>
              <a:spcAft>
                <a:spcPts val="0"/>
              </a:spcAft>
              <a:buClr>
                <a:srgbClr val="3E3E3E"/>
              </a:buClr>
              <a:buSzPts val="1350"/>
              <a:buChar char="•"/>
              <a:defRPr/>
            </a:lvl9pPr>
          </a:lstStyle>
          <a:p/>
        </p:txBody>
      </p:sp>
      <p:sp>
        <p:nvSpPr>
          <p:cNvPr id="83" name="Google Shape;83;p79"/>
          <p:cNvSpPr txBox="1"/>
          <p:nvPr>
            <p:ph idx="4" type="body"/>
          </p:nvPr>
        </p:nvSpPr>
        <p:spPr>
          <a:xfrm>
            <a:off x="3175468" y="3948051"/>
            <a:ext cx="8190685" cy="2353693"/>
          </a:xfrm>
          <a:prstGeom prst="rect">
            <a:avLst/>
          </a:prstGeom>
          <a:noFill/>
          <a:ln>
            <a:noFill/>
          </a:ln>
        </p:spPr>
        <p:txBody>
          <a:bodyPr anchorCtr="0" anchor="t" bIns="0" lIns="0" spcFirstLastPara="1" rIns="0" wrap="square" tIns="0">
            <a:normAutofit/>
          </a:bodyPr>
          <a:lstStyle>
            <a:lvl1pPr indent="-314325" lvl="0" marL="457200" algn="ctr">
              <a:lnSpc>
                <a:spcPct val="100000"/>
              </a:lnSpc>
              <a:spcBef>
                <a:spcPts val="5200"/>
              </a:spcBef>
              <a:spcAft>
                <a:spcPts val="0"/>
              </a:spcAft>
              <a:buClr>
                <a:srgbClr val="3E3E3E"/>
              </a:buClr>
              <a:buSzPts val="1350"/>
              <a:buChar char="•"/>
              <a:defRPr/>
            </a:lvl1pPr>
            <a:lvl2pPr indent="-314325" lvl="1" marL="914400" algn="ctr">
              <a:lnSpc>
                <a:spcPct val="100000"/>
              </a:lnSpc>
              <a:spcBef>
                <a:spcPts val="5200"/>
              </a:spcBef>
              <a:spcAft>
                <a:spcPts val="0"/>
              </a:spcAft>
              <a:buClr>
                <a:srgbClr val="3E3E3E"/>
              </a:buClr>
              <a:buSzPts val="1350"/>
              <a:buChar char="•"/>
              <a:defRPr/>
            </a:lvl2pPr>
            <a:lvl3pPr indent="-314325" lvl="2" marL="1371600" algn="ctr">
              <a:lnSpc>
                <a:spcPct val="100000"/>
              </a:lnSpc>
              <a:spcBef>
                <a:spcPts val="5200"/>
              </a:spcBef>
              <a:spcAft>
                <a:spcPts val="0"/>
              </a:spcAft>
              <a:buClr>
                <a:srgbClr val="3E3E3E"/>
              </a:buClr>
              <a:buSzPts val="1350"/>
              <a:buChar char="•"/>
              <a:defRPr/>
            </a:lvl3pPr>
            <a:lvl4pPr indent="-314325" lvl="3" marL="1828800" algn="ctr">
              <a:lnSpc>
                <a:spcPct val="100000"/>
              </a:lnSpc>
              <a:spcBef>
                <a:spcPts val="5200"/>
              </a:spcBef>
              <a:spcAft>
                <a:spcPts val="0"/>
              </a:spcAft>
              <a:buClr>
                <a:srgbClr val="3E3E3E"/>
              </a:buClr>
              <a:buSzPts val="1350"/>
              <a:buChar char="•"/>
              <a:defRPr/>
            </a:lvl4pPr>
            <a:lvl5pPr indent="-314325" lvl="4" marL="2286000" algn="ctr">
              <a:lnSpc>
                <a:spcPct val="100000"/>
              </a:lnSpc>
              <a:spcBef>
                <a:spcPts val="5200"/>
              </a:spcBef>
              <a:spcAft>
                <a:spcPts val="0"/>
              </a:spcAft>
              <a:buClr>
                <a:srgbClr val="3E3E3E"/>
              </a:buClr>
              <a:buSzPts val="1350"/>
              <a:buChar char="•"/>
              <a:defRPr/>
            </a:lvl5pPr>
            <a:lvl6pPr indent="-314325" lvl="5" marL="2743200" algn="ctr">
              <a:lnSpc>
                <a:spcPct val="100000"/>
              </a:lnSpc>
              <a:spcBef>
                <a:spcPts val="5200"/>
              </a:spcBef>
              <a:spcAft>
                <a:spcPts val="0"/>
              </a:spcAft>
              <a:buClr>
                <a:srgbClr val="3E3E3E"/>
              </a:buClr>
              <a:buSzPts val="1350"/>
              <a:buChar char="•"/>
              <a:defRPr/>
            </a:lvl6pPr>
            <a:lvl7pPr indent="-314325" lvl="6" marL="3200400" algn="ctr">
              <a:lnSpc>
                <a:spcPct val="100000"/>
              </a:lnSpc>
              <a:spcBef>
                <a:spcPts val="5200"/>
              </a:spcBef>
              <a:spcAft>
                <a:spcPts val="0"/>
              </a:spcAft>
              <a:buClr>
                <a:srgbClr val="3E3E3E"/>
              </a:buClr>
              <a:buSzPts val="1350"/>
              <a:buChar char="•"/>
              <a:defRPr/>
            </a:lvl7pPr>
            <a:lvl8pPr indent="-314325" lvl="7" marL="3657600" algn="ctr">
              <a:lnSpc>
                <a:spcPct val="100000"/>
              </a:lnSpc>
              <a:spcBef>
                <a:spcPts val="5200"/>
              </a:spcBef>
              <a:spcAft>
                <a:spcPts val="0"/>
              </a:spcAft>
              <a:buClr>
                <a:srgbClr val="3E3E3E"/>
              </a:buClr>
              <a:buSzPts val="1350"/>
              <a:buChar char="•"/>
              <a:defRPr/>
            </a:lvl8pPr>
            <a:lvl9pPr indent="-314325" lvl="8" marL="4114800" algn="ctr">
              <a:lnSpc>
                <a:spcPct val="100000"/>
              </a:lnSpc>
              <a:spcBef>
                <a:spcPts val="5200"/>
              </a:spcBef>
              <a:spcAft>
                <a:spcPts val="0"/>
              </a:spcAft>
              <a:buClr>
                <a:srgbClr val="3E3E3E"/>
              </a:buClr>
              <a:buSzPts val="1350"/>
              <a:buChar char="•"/>
              <a:defRPr/>
            </a:lvl9pPr>
          </a:lstStyle>
          <a:p/>
        </p:txBody>
      </p:sp>
      <p:sp>
        <p:nvSpPr>
          <p:cNvPr id="84" name="Google Shape;84;p79"/>
          <p:cNvSpPr txBox="1"/>
          <p:nvPr>
            <p:ph type="title"/>
          </p:nvPr>
        </p:nvSpPr>
        <p:spPr>
          <a:xfrm>
            <a:off x="2876456" y="1241558"/>
            <a:ext cx="18631087" cy="1657084"/>
          </a:xfrm>
          <a:prstGeom prst="rect">
            <a:avLst/>
          </a:prstGeom>
          <a:noFill/>
          <a:ln>
            <a:noFill/>
          </a:ln>
        </p:spPr>
        <p:txBody>
          <a:bodyPr anchorCtr="0" anchor="ctr" bIns="0" lIns="0" spcFirstLastPara="1" rIns="0" wrap="square" tIns="0">
            <a:normAutofit/>
          </a:bodyPr>
          <a:lstStyle>
            <a:lvl1pPr lvl="0" algn="ctr">
              <a:lnSpc>
                <a:spcPct val="100000"/>
              </a:lnSpc>
              <a:spcBef>
                <a:spcPts val="0"/>
              </a:spcBef>
              <a:spcAft>
                <a:spcPts val="0"/>
              </a:spcAft>
              <a:buClr>
                <a:srgbClr val="3E3E3E"/>
              </a:buClr>
              <a:buSzPts val="7200"/>
              <a:buFont typeface="Avenir"/>
              <a:buNone/>
              <a:defRPr sz="7200"/>
            </a:lvl1pPr>
            <a:lvl2pPr lvl="1" algn="ctr">
              <a:lnSpc>
                <a:spcPct val="100000"/>
              </a:lnSpc>
              <a:spcBef>
                <a:spcPts val="0"/>
              </a:spcBef>
              <a:spcAft>
                <a:spcPts val="0"/>
              </a:spcAft>
              <a:buClr>
                <a:srgbClr val="3E3E3E"/>
              </a:buClr>
              <a:buSzPts val="1800"/>
              <a:buNone/>
              <a:defRPr/>
            </a:lvl2pPr>
            <a:lvl3pPr lvl="2" algn="ctr">
              <a:lnSpc>
                <a:spcPct val="100000"/>
              </a:lnSpc>
              <a:spcBef>
                <a:spcPts val="0"/>
              </a:spcBef>
              <a:spcAft>
                <a:spcPts val="0"/>
              </a:spcAft>
              <a:buClr>
                <a:srgbClr val="3E3E3E"/>
              </a:buClr>
              <a:buSzPts val="1800"/>
              <a:buNone/>
              <a:defRPr/>
            </a:lvl3pPr>
            <a:lvl4pPr lvl="3" algn="ctr">
              <a:lnSpc>
                <a:spcPct val="100000"/>
              </a:lnSpc>
              <a:spcBef>
                <a:spcPts val="0"/>
              </a:spcBef>
              <a:spcAft>
                <a:spcPts val="0"/>
              </a:spcAft>
              <a:buClr>
                <a:srgbClr val="3E3E3E"/>
              </a:buClr>
              <a:buSzPts val="1800"/>
              <a:buNone/>
              <a:defRPr/>
            </a:lvl4pPr>
            <a:lvl5pPr lvl="4" algn="ctr">
              <a:lnSpc>
                <a:spcPct val="100000"/>
              </a:lnSpc>
              <a:spcBef>
                <a:spcPts val="0"/>
              </a:spcBef>
              <a:spcAft>
                <a:spcPts val="0"/>
              </a:spcAft>
              <a:buClr>
                <a:srgbClr val="3E3E3E"/>
              </a:buClr>
              <a:buSzPts val="1800"/>
              <a:buNone/>
              <a:defRPr/>
            </a:lvl5pPr>
            <a:lvl6pPr lvl="5" algn="ctr">
              <a:lnSpc>
                <a:spcPct val="100000"/>
              </a:lnSpc>
              <a:spcBef>
                <a:spcPts val="0"/>
              </a:spcBef>
              <a:spcAft>
                <a:spcPts val="0"/>
              </a:spcAft>
              <a:buClr>
                <a:srgbClr val="3E3E3E"/>
              </a:buClr>
              <a:buSzPts val="1800"/>
              <a:buNone/>
              <a:defRPr/>
            </a:lvl6pPr>
            <a:lvl7pPr lvl="6" algn="ctr">
              <a:lnSpc>
                <a:spcPct val="100000"/>
              </a:lnSpc>
              <a:spcBef>
                <a:spcPts val="0"/>
              </a:spcBef>
              <a:spcAft>
                <a:spcPts val="0"/>
              </a:spcAft>
              <a:buClr>
                <a:srgbClr val="3E3E3E"/>
              </a:buClr>
              <a:buSzPts val="1800"/>
              <a:buNone/>
              <a:defRPr/>
            </a:lvl7pPr>
            <a:lvl8pPr lvl="7" algn="ctr">
              <a:lnSpc>
                <a:spcPct val="100000"/>
              </a:lnSpc>
              <a:spcBef>
                <a:spcPts val="0"/>
              </a:spcBef>
              <a:spcAft>
                <a:spcPts val="0"/>
              </a:spcAft>
              <a:buClr>
                <a:srgbClr val="3E3E3E"/>
              </a:buClr>
              <a:buSzPts val="1800"/>
              <a:buNone/>
              <a:defRPr/>
            </a:lvl8pPr>
            <a:lvl9pPr lvl="8" algn="ctr">
              <a:lnSpc>
                <a:spcPct val="100000"/>
              </a:lnSpc>
              <a:spcBef>
                <a:spcPts val="0"/>
              </a:spcBef>
              <a:spcAft>
                <a:spcPts val="0"/>
              </a:spcAft>
              <a:buClr>
                <a:srgbClr val="3E3E3E"/>
              </a:buClr>
              <a:buSzPts val="18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wo Column Bullets">
  <p:cSld name="Title &amp; Two Column Bullets">
    <p:spTree>
      <p:nvGrpSpPr>
        <p:cNvPr id="85" name="Shape 85"/>
        <p:cNvGrpSpPr/>
        <p:nvPr/>
      </p:nvGrpSpPr>
      <p:grpSpPr>
        <a:xfrm>
          <a:off x="0" y="0"/>
          <a:ext cx="0" cy="0"/>
          <a:chOff x="0" y="0"/>
          <a:chExt cx="0" cy="0"/>
        </a:xfrm>
      </p:grpSpPr>
      <p:sp>
        <p:nvSpPr>
          <p:cNvPr id="86" name="Google Shape;86;p80"/>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lvl1pPr indent="-228600" lvl="0" marL="457200" algn="r">
              <a:lnSpc>
                <a:spcPct val="100000"/>
              </a:lnSpc>
              <a:spcBef>
                <a:spcPts val="0"/>
              </a:spcBef>
              <a:spcAft>
                <a:spcPts val="0"/>
              </a:spcAft>
              <a:buClr>
                <a:srgbClr val="BEBEBE"/>
              </a:buClr>
              <a:buSzPts val="1800"/>
              <a:buFont typeface="Avenir"/>
              <a:buNone/>
              <a:defRPr sz="1800" cap="none">
                <a:solidFill>
                  <a:srgbClr val="FFFFFF"/>
                </a:solidFill>
              </a:defRPr>
            </a:lvl1pPr>
            <a:lvl2pPr indent="-314325" lvl="1" marL="914400" algn="ctr">
              <a:lnSpc>
                <a:spcPct val="100000"/>
              </a:lnSpc>
              <a:spcBef>
                <a:spcPts val="5200"/>
              </a:spcBef>
              <a:spcAft>
                <a:spcPts val="0"/>
              </a:spcAft>
              <a:buClr>
                <a:srgbClr val="3E3E3E"/>
              </a:buClr>
              <a:buSzPts val="1350"/>
              <a:buChar char="•"/>
              <a:defRPr/>
            </a:lvl2pPr>
            <a:lvl3pPr indent="-314325" lvl="2" marL="1371600" algn="ctr">
              <a:lnSpc>
                <a:spcPct val="100000"/>
              </a:lnSpc>
              <a:spcBef>
                <a:spcPts val="5200"/>
              </a:spcBef>
              <a:spcAft>
                <a:spcPts val="0"/>
              </a:spcAft>
              <a:buClr>
                <a:srgbClr val="3E3E3E"/>
              </a:buClr>
              <a:buSzPts val="1350"/>
              <a:buChar char="•"/>
              <a:defRPr/>
            </a:lvl3pPr>
            <a:lvl4pPr indent="-314325" lvl="3" marL="1828800" algn="ctr">
              <a:lnSpc>
                <a:spcPct val="100000"/>
              </a:lnSpc>
              <a:spcBef>
                <a:spcPts val="5200"/>
              </a:spcBef>
              <a:spcAft>
                <a:spcPts val="0"/>
              </a:spcAft>
              <a:buClr>
                <a:srgbClr val="3E3E3E"/>
              </a:buClr>
              <a:buSzPts val="1350"/>
              <a:buChar char="•"/>
              <a:defRPr/>
            </a:lvl4pPr>
            <a:lvl5pPr indent="-314325" lvl="4" marL="2286000" algn="ctr">
              <a:lnSpc>
                <a:spcPct val="100000"/>
              </a:lnSpc>
              <a:spcBef>
                <a:spcPts val="5200"/>
              </a:spcBef>
              <a:spcAft>
                <a:spcPts val="0"/>
              </a:spcAft>
              <a:buClr>
                <a:srgbClr val="3E3E3E"/>
              </a:buClr>
              <a:buSzPts val="1350"/>
              <a:buChar char="•"/>
              <a:defRPr/>
            </a:lvl5pPr>
            <a:lvl6pPr indent="-314325" lvl="5" marL="2743200" algn="ctr">
              <a:lnSpc>
                <a:spcPct val="100000"/>
              </a:lnSpc>
              <a:spcBef>
                <a:spcPts val="5200"/>
              </a:spcBef>
              <a:spcAft>
                <a:spcPts val="0"/>
              </a:spcAft>
              <a:buClr>
                <a:srgbClr val="3E3E3E"/>
              </a:buClr>
              <a:buSzPts val="1350"/>
              <a:buChar char="•"/>
              <a:defRPr/>
            </a:lvl6pPr>
            <a:lvl7pPr indent="-314325" lvl="6" marL="3200400" algn="ctr">
              <a:lnSpc>
                <a:spcPct val="100000"/>
              </a:lnSpc>
              <a:spcBef>
                <a:spcPts val="5200"/>
              </a:spcBef>
              <a:spcAft>
                <a:spcPts val="0"/>
              </a:spcAft>
              <a:buClr>
                <a:srgbClr val="3E3E3E"/>
              </a:buClr>
              <a:buSzPts val="1350"/>
              <a:buChar char="•"/>
              <a:defRPr/>
            </a:lvl7pPr>
            <a:lvl8pPr indent="-314325" lvl="7" marL="3657600" algn="ctr">
              <a:lnSpc>
                <a:spcPct val="100000"/>
              </a:lnSpc>
              <a:spcBef>
                <a:spcPts val="5200"/>
              </a:spcBef>
              <a:spcAft>
                <a:spcPts val="0"/>
              </a:spcAft>
              <a:buClr>
                <a:srgbClr val="3E3E3E"/>
              </a:buClr>
              <a:buSzPts val="1350"/>
              <a:buChar char="•"/>
              <a:defRPr/>
            </a:lvl8pPr>
            <a:lvl9pPr indent="-314325" lvl="8" marL="4114800" algn="ctr">
              <a:lnSpc>
                <a:spcPct val="100000"/>
              </a:lnSpc>
              <a:spcBef>
                <a:spcPts val="5200"/>
              </a:spcBef>
              <a:spcAft>
                <a:spcPts val="0"/>
              </a:spcAft>
              <a:buClr>
                <a:srgbClr val="3E3E3E"/>
              </a:buClr>
              <a:buSzPts val="1350"/>
              <a:buChar char="•"/>
              <a:defRPr/>
            </a:lvl9pPr>
          </a:lstStyle>
          <a:p/>
        </p:txBody>
      </p:sp>
      <p:sp>
        <p:nvSpPr>
          <p:cNvPr id="87" name="Google Shape;87;p80"/>
          <p:cNvSpPr txBox="1"/>
          <p:nvPr>
            <p:ph idx="2" type="body"/>
          </p:nvPr>
        </p:nvSpPr>
        <p:spPr>
          <a:xfrm>
            <a:off x="2822674" y="3603314"/>
            <a:ext cx="18712641" cy="8461686"/>
          </a:xfrm>
          <a:prstGeom prst="rect">
            <a:avLst/>
          </a:prstGeom>
          <a:noFill/>
          <a:ln>
            <a:noFill/>
          </a:ln>
        </p:spPr>
        <p:txBody>
          <a:bodyPr anchorCtr="0" anchor="t" bIns="0" lIns="0" spcFirstLastPara="1" rIns="0" wrap="square" tIns="0">
            <a:normAutofit/>
          </a:bodyPr>
          <a:lstStyle>
            <a:lvl1pPr indent="-476250" lvl="0" marL="457200" algn="l">
              <a:lnSpc>
                <a:spcPct val="100000"/>
              </a:lnSpc>
              <a:spcBef>
                <a:spcPts val="1600"/>
              </a:spcBef>
              <a:spcAft>
                <a:spcPts val="0"/>
              </a:spcAft>
              <a:buClr>
                <a:srgbClr val="BEBEBE"/>
              </a:buClr>
              <a:buSzPts val="3900"/>
              <a:buFont typeface="Gill Sans"/>
              <a:buChar char="๏"/>
              <a:defRPr sz="5200">
                <a:latin typeface="Gill Sans"/>
                <a:ea typeface="Gill Sans"/>
                <a:cs typeface="Gill Sans"/>
                <a:sym typeface="Gill Sans"/>
              </a:defRPr>
            </a:lvl1pPr>
            <a:lvl2pPr indent="-593725" lvl="1" marL="914400" algn="l">
              <a:lnSpc>
                <a:spcPct val="100000"/>
              </a:lnSpc>
              <a:spcBef>
                <a:spcPts val="1600"/>
              </a:spcBef>
              <a:spcAft>
                <a:spcPts val="0"/>
              </a:spcAft>
              <a:buClr>
                <a:srgbClr val="BEBEBE"/>
              </a:buClr>
              <a:buSzPts val="5750"/>
              <a:buFont typeface="Gill Sans"/>
              <a:buChar char="•"/>
              <a:defRPr sz="4600">
                <a:latin typeface="Gill Sans"/>
                <a:ea typeface="Gill Sans"/>
                <a:cs typeface="Gill Sans"/>
                <a:sym typeface="Gill Sans"/>
              </a:defRPr>
            </a:lvl2pPr>
            <a:lvl3pPr indent="-409575" lvl="2" marL="1371600" algn="l">
              <a:lnSpc>
                <a:spcPct val="100000"/>
              </a:lnSpc>
              <a:spcBef>
                <a:spcPts val="1600"/>
              </a:spcBef>
              <a:spcAft>
                <a:spcPts val="0"/>
              </a:spcAft>
              <a:buClr>
                <a:srgbClr val="BEBEBE"/>
              </a:buClr>
              <a:buSzPts val="2850"/>
              <a:buFont typeface="Gill Sans"/>
              <a:buChar char="•"/>
              <a:defRPr sz="3800">
                <a:latin typeface="Gill Sans"/>
                <a:ea typeface="Gill Sans"/>
                <a:cs typeface="Gill Sans"/>
                <a:sym typeface="Gill Sans"/>
              </a:defRPr>
            </a:lvl3pPr>
            <a:lvl4pPr indent="-381000" lvl="3" marL="1828800" algn="l">
              <a:lnSpc>
                <a:spcPct val="100000"/>
              </a:lnSpc>
              <a:spcBef>
                <a:spcPts val="1600"/>
              </a:spcBef>
              <a:spcAft>
                <a:spcPts val="0"/>
              </a:spcAft>
              <a:buClr>
                <a:srgbClr val="BEBEBE"/>
              </a:buClr>
              <a:buSzPts val="2400"/>
              <a:buFont typeface="Gill Sans"/>
              <a:buChar char="•"/>
              <a:defRPr sz="3200">
                <a:latin typeface="Gill Sans"/>
                <a:ea typeface="Gill Sans"/>
                <a:cs typeface="Gill Sans"/>
                <a:sym typeface="Gill Sans"/>
              </a:defRPr>
            </a:lvl4pPr>
            <a:lvl5pPr indent="-381000" lvl="4" marL="2286000" algn="l">
              <a:lnSpc>
                <a:spcPct val="100000"/>
              </a:lnSpc>
              <a:spcBef>
                <a:spcPts val="1600"/>
              </a:spcBef>
              <a:spcAft>
                <a:spcPts val="0"/>
              </a:spcAft>
              <a:buClr>
                <a:srgbClr val="BEBEBE"/>
              </a:buClr>
              <a:buSzPts val="2400"/>
              <a:buFont typeface="Gill Sans"/>
              <a:buChar char="•"/>
              <a:defRPr i="1" sz="3200">
                <a:latin typeface="Gill Sans"/>
                <a:ea typeface="Gill Sans"/>
                <a:cs typeface="Gill Sans"/>
                <a:sym typeface="Gill Sans"/>
              </a:defRPr>
            </a:lvl5pPr>
            <a:lvl6pPr indent="-314325" lvl="5" marL="2743200" algn="ctr">
              <a:lnSpc>
                <a:spcPct val="100000"/>
              </a:lnSpc>
              <a:spcBef>
                <a:spcPts val="5200"/>
              </a:spcBef>
              <a:spcAft>
                <a:spcPts val="0"/>
              </a:spcAft>
              <a:buClr>
                <a:srgbClr val="3E3E3E"/>
              </a:buClr>
              <a:buSzPts val="1350"/>
              <a:buChar char="•"/>
              <a:defRPr/>
            </a:lvl6pPr>
            <a:lvl7pPr indent="-314325" lvl="6" marL="3200400" algn="ctr">
              <a:lnSpc>
                <a:spcPct val="100000"/>
              </a:lnSpc>
              <a:spcBef>
                <a:spcPts val="5200"/>
              </a:spcBef>
              <a:spcAft>
                <a:spcPts val="0"/>
              </a:spcAft>
              <a:buClr>
                <a:srgbClr val="3E3E3E"/>
              </a:buClr>
              <a:buSzPts val="1350"/>
              <a:buChar char="•"/>
              <a:defRPr/>
            </a:lvl7pPr>
            <a:lvl8pPr indent="-314325" lvl="7" marL="3657600" algn="ctr">
              <a:lnSpc>
                <a:spcPct val="100000"/>
              </a:lnSpc>
              <a:spcBef>
                <a:spcPts val="5200"/>
              </a:spcBef>
              <a:spcAft>
                <a:spcPts val="0"/>
              </a:spcAft>
              <a:buClr>
                <a:srgbClr val="3E3E3E"/>
              </a:buClr>
              <a:buSzPts val="1350"/>
              <a:buChar char="•"/>
              <a:defRPr/>
            </a:lvl8pPr>
            <a:lvl9pPr indent="-314325" lvl="8" marL="4114800" algn="ctr">
              <a:lnSpc>
                <a:spcPct val="100000"/>
              </a:lnSpc>
              <a:spcBef>
                <a:spcPts val="5200"/>
              </a:spcBef>
              <a:spcAft>
                <a:spcPts val="0"/>
              </a:spcAft>
              <a:buClr>
                <a:srgbClr val="3E3E3E"/>
              </a:buClr>
              <a:buSzPts val="1350"/>
              <a:buChar char="•"/>
              <a:defRPr/>
            </a:lvl9pPr>
          </a:lstStyle>
          <a:p/>
        </p:txBody>
      </p:sp>
      <p:sp>
        <p:nvSpPr>
          <p:cNvPr id="88" name="Google Shape;88;p80"/>
          <p:cNvSpPr txBox="1"/>
          <p:nvPr>
            <p:ph idx="12" type="sldNum"/>
          </p:nvPr>
        </p:nvSpPr>
        <p:spPr>
          <a:xfrm>
            <a:off x="11975083" y="13074034"/>
            <a:ext cx="407823" cy="419101"/>
          </a:xfrm>
          <a:prstGeom prst="rect">
            <a:avLst/>
          </a:prstGeom>
          <a:noFill/>
          <a:ln>
            <a:noFill/>
          </a:ln>
        </p:spPr>
        <p:txBody>
          <a:bodyPr anchorCtr="0" anchor="t"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1pPr>
            <a:lvl2pPr indent="0" lvl="1"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2pPr>
            <a:lvl3pPr indent="0" lvl="2"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3pPr>
            <a:lvl4pPr indent="0" lvl="3"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4pPr>
            <a:lvl5pPr indent="0" lvl="4"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5pPr>
            <a:lvl6pPr indent="0" lvl="5"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6pPr>
            <a:lvl7pPr indent="0" lvl="6"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7pPr>
            <a:lvl8pPr indent="0" lvl="7"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8pPr>
            <a:lvl9pPr indent="0" lvl="8"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9pPr>
          </a:lstStyle>
          <a:p>
            <a:pPr indent="0" lvl="0" marL="0" rtl="0" algn="ctr">
              <a:spcBef>
                <a:spcPts val="0"/>
              </a:spcBef>
              <a:spcAft>
                <a:spcPts val="0"/>
              </a:spcAft>
              <a:buNone/>
            </a:pPr>
            <a:fld id="{00000000-1234-1234-1234-123412341234}" type="slidenum">
              <a:rPr lang="en-US"/>
              <a:t>‹#›</a:t>
            </a:fld>
            <a:endParaRPr/>
          </a:p>
        </p:txBody>
      </p:sp>
      <p:sp>
        <p:nvSpPr>
          <p:cNvPr id="89" name="Google Shape;89;p80"/>
          <p:cNvSpPr txBox="1"/>
          <p:nvPr>
            <p:ph type="title"/>
          </p:nvPr>
        </p:nvSpPr>
        <p:spPr>
          <a:xfrm>
            <a:off x="2876456" y="1241558"/>
            <a:ext cx="18631087" cy="1657084"/>
          </a:xfrm>
          <a:prstGeom prst="rect">
            <a:avLst/>
          </a:prstGeom>
          <a:noFill/>
          <a:ln>
            <a:noFill/>
          </a:ln>
        </p:spPr>
        <p:txBody>
          <a:bodyPr anchorCtr="0" anchor="ctr" bIns="0" lIns="0" spcFirstLastPara="1" rIns="0" wrap="square" tIns="0">
            <a:normAutofit/>
          </a:bodyPr>
          <a:lstStyle>
            <a:lvl1pPr lvl="0" algn="ctr">
              <a:lnSpc>
                <a:spcPct val="100000"/>
              </a:lnSpc>
              <a:spcBef>
                <a:spcPts val="0"/>
              </a:spcBef>
              <a:spcAft>
                <a:spcPts val="0"/>
              </a:spcAft>
              <a:buClr>
                <a:srgbClr val="3E3E3E"/>
              </a:buClr>
              <a:buSzPts val="7200"/>
              <a:buFont typeface="Avenir"/>
              <a:buNone/>
              <a:defRPr sz="7200"/>
            </a:lvl1pPr>
            <a:lvl2pPr lvl="1" algn="ctr">
              <a:lnSpc>
                <a:spcPct val="100000"/>
              </a:lnSpc>
              <a:spcBef>
                <a:spcPts val="0"/>
              </a:spcBef>
              <a:spcAft>
                <a:spcPts val="0"/>
              </a:spcAft>
              <a:buClr>
                <a:srgbClr val="3E3E3E"/>
              </a:buClr>
              <a:buSzPts val="1800"/>
              <a:buNone/>
              <a:defRPr/>
            </a:lvl2pPr>
            <a:lvl3pPr lvl="2" algn="ctr">
              <a:lnSpc>
                <a:spcPct val="100000"/>
              </a:lnSpc>
              <a:spcBef>
                <a:spcPts val="0"/>
              </a:spcBef>
              <a:spcAft>
                <a:spcPts val="0"/>
              </a:spcAft>
              <a:buClr>
                <a:srgbClr val="3E3E3E"/>
              </a:buClr>
              <a:buSzPts val="1800"/>
              <a:buNone/>
              <a:defRPr/>
            </a:lvl3pPr>
            <a:lvl4pPr lvl="3" algn="ctr">
              <a:lnSpc>
                <a:spcPct val="100000"/>
              </a:lnSpc>
              <a:spcBef>
                <a:spcPts val="0"/>
              </a:spcBef>
              <a:spcAft>
                <a:spcPts val="0"/>
              </a:spcAft>
              <a:buClr>
                <a:srgbClr val="3E3E3E"/>
              </a:buClr>
              <a:buSzPts val="1800"/>
              <a:buNone/>
              <a:defRPr/>
            </a:lvl4pPr>
            <a:lvl5pPr lvl="4" algn="ctr">
              <a:lnSpc>
                <a:spcPct val="100000"/>
              </a:lnSpc>
              <a:spcBef>
                <a:spcPts val="0"/>
              </a:spcBef>
              <a:spcAft>
                <a:spcPts val="0"/>
              </a:spcAft>
              <a:buClr>
                <a:srgbClr val="3E3E3E"/>
              </a:buClr>
              <a:buSzPts val="1800"/>
              <a:buNone/>
              <a:defRPr/>
            </a:lvl5pPr>
            <a:lvl6pPr lvl="5" algn="ctr">
              <a:lnSpc>
                <a:spcPct val="100000"/>
              </a:lnSpc>
              <a:spcBef>
                <a:spcPts val="0"/>
              </a:spcBef>
              <a:spcAft>
                <a:spcPts val="0"/>
              </a:spcAft>
              <a:buClr>
                <a:srgbClr val="3E3E3E"/>
              </a:buClr>
              <a:buSzPts val="1800"/>
              <a:buNone/>
              <a:defRPr/>
            </a:lvl6pPr>
            <a:lvl7pPr lvl="6" algn="ctr">
              <a:lnSpc>
                <a:spcPct val="100000"/>
              </a:lnSpc>
              <a:spcBef>
                <a:spcPts val="0"/>
              </a:spcBef>
              <a:spcAft>
                <a:spcPts val="0"/>
              </a:spcAft>
              <a:buClr>
                <a:srgbClr val="3E3E3E"/>
              </a:buClr>
              <a:buSzPts val="1800"/>
              <a:buNone/>
              <a:defRPr/>
            </a:lvl7pPr>
            <a:lvl8pPr lvl="7" algn="ctr">
              <a:lnSpc>
                <a:spcPct val="100000"/>
              </a:lnSpc>
              <a:spcBef>
                <a:spcPts val="0"/>
              </a:spcBef>
              <a:spcAft>
                <a:spcPts val="0"/>
              </a:spcAft>
              <a:buClr>
                <a:srgbClr val="3E3E3E"/>
              </a:buClr>
              <a:buSzPts val="1800"/>
              <a:buNone/>
              <a:defRPr/>
            </a:lvl8pPr>
            <a:lvl9pPr lvl="8" algn="ctr">
              <a:lnSpc>
                <a:spcPct val="100000"/>
              </a:lnSpc>
              <a:spcBef>
                <a:spcPts val="0"/>
              </a:spcBef>
              <a:spcAft>
                <a:spcPts val="0"/>
              </a:spcAft>
              <a:buClr>
                <a:srgbClr val="3E3E3E"/>
              </a:buClr>
              <a:buSzPts val="1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90" name="Shape 90"/>
        <p:cNvGrpSpPr/>
        <p:nvPr/>
      </p:nvGrpSpPr>
      <p:grpSpPr>
        <a:xfrm>
          <a:off x="0" y="0"/>
          <a:ext cx="0" cy="0"/>
          <a:chOff x="0" y="0"/>
          <a:chExt cx="0" cy="0"/>
        </a:xfrm>
      </p:grpSpPr>
      <p:sp>
        <p:nvSpPr>
          <p:cNvPr id="91" name="Google Shape;91;p81"/>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lvl1pPr indent="-228600" lvl="0" marL="457200" algn="r">
              <a:lnSpc>
                <a:spcPct val="100000"/>
              </a:lnSpc>
              <a:spcBef>
                <a:spcPts val="0"/>
              </a:spcBef>
              <a:spcAft>
                <a:spcPts val="0"/>
              </a:spcAft>
              <a:buClr>
                <a:srgbClr val="BEBEBE"/>
              </a:buClr>
              <a:buSzPts val="1800"/>
              <a:buFont typeface="Avenir"/>
              <a:buNone/>
              <a:defRPr sz="1800" cap="none">
                <a:solidFill>
                  <a:srgbClr val="FFFFFF"/>
                </a:solidFill>
              </a:defRPr>
            </a:lvl1pPr>
            <a:lvl2pPr indent="-314325" lvl="1" marL="914400" algn="ctr">
              <a:lnSpc>
                <a:spcPct val="100000"/>
              </a:lnSpc>
              <a:spcBef>
                <a:spcPts val="5200"/>
              </a:spcBef>
              <a:spcAft>
                <a:spcPts val="0"/>
              </a:spcAft>
              <a:buClr>
                <a:srgbClr val="3E3E3E"/>
              </a:buClr>
              <a:buSzPts val="1350"/>
              <a:buChar char="•"/>
              <a:defRPr/>
            </a:lvl2pPr>
            <a:lvl3pPr indent="-314325" lvl="2" marL="1371600" algn="ctr">
              <a:lnSpc>
                <a:spcPct val="100000"/>
              </a:lnSpc>
              <a:spcBef>
                <a:spcPts val="5200"/>
              </a:spcBef>
              <a:spcAft>
                <a:spcPts val="0"/>
              </a:spcAft>
              <a:buClr>
                <a:srgbClr val="3E3E3E"/>
              </a:buClr>
              <a:buSzPts val="1350"/>
              <a:buChar char="•"/>
              <a:defRPr/>
            </a:lvl3pPr>
            <a:lvl4pPr indent="-314325" lvl="3" marL="1828800" algn="ctr">
              <a:lnSpc>
                <a:spcPct val="100000"/>
              </a:lnSpc>
              <a:spcBef>
                <a:spcPts val="5200"/>
              </a:spcBef>
              <a:spcAft>
                <a:spcPts val="0"/>
              </a:spcAft>
              <a:buClr>
                <a:srgbClr val="3E3E3E"/>
              </a:buClr>
              <a:buSzPts val="1350"/>
              <a:buChar char="•"/>
              <a:defRPr/>
            </a:lvl4pPr>
            <a:lvl5pPr indent="-314325" lvl="4" marL="2286000" algn="ctr">
              <a:lnSpc>
                <a:spcPct val="100000"/>
              </a:lnSpc>
              <a:spcBef>
                <a:spcPts val="5200"/>
              </a:spcBef>
              <a:spcAft>
                <a:spcPts val="0"/>
              </a:spcAft>
              <a:buClr>
                <a:srgbClr val="3E3E3E"/>
              </a:buClr>
              <a:buSzPts val="1350"/>
              <a:buChar char="•"/>
              <a:defRPr/>
            </a:lvl5pPr>
            <a:lvl6pPr indent="-314325" lvl="5" marL="2743200" algn="ctr">
              <a:lnSpc>
                <a:spcPct val="100000"/>
              </a:lnSpc>
              <a:spcBef>
                <a:spcPts val="5200"/>
              </a:spcBef>
              <a:spcAft>
                <a:spcPts val="0"/>
              </a:spcAft>
              <a:buClr>
                <a:srgbClr val="3E3E3E"/>
              </a:buClr>
              <a:buSzPts val="1350"/>
              <a:buChar char="•"/>
              <a:defRPr/>
            </a:lvl6pPr>
            <a:lvl7pPr indent="-314325" lvl="6" marL="3200400" algn="ctr">
              <a:lnSpc>
                <a:spcPct val="100000"/>
              </a:lnSpc>
              <a:spcBef>
                <a:spcPts val="5200"/>
              </a:spcBef>
              <a:spcAft>
                <a:spcPts val="0"/>
              </a:spcAft>
              <a:buClr>
                <a:srgbClr val="3E3E3E"/>
              </a:buClr>
              <a:buSzPts val="1350"/>
              <a:buChar char="•"/>
              <a:defRPr/>
            </a:lvl7pPr>
            <a:lvl8pPr indent="-314325" lvl="7" marL="3657600" algn="ctr">
              <a:lnSpc>
                <a:spcPct val="100000"/>
              </a:lnSpc>
              <a:spcBef>
                <a:spcPts val="5200"/>
              </a:spcBef>
              <a:spcAft>
                <a:spcPts val="0"/>
              </a:spcAft>
              <a:buClr>
                <a:srgbClr val="3E3E3E"/>
              </a:buClr>
              <a:buSzPts val="1350"/>
              <a:buChar char="•"/>
              <a:defRPr/>
            </a:lvl8pPr>
            <a:lvl9pPr indent="-314325" lvl="8" marL="4114800" algn="ctr">
              <a:lnSpc>
                <a:spcPct val="100000"/>
              </a:lnSpc>
              <a:spcBef>
                <a:spcPts val="5200"/>
              </a:spcBef>
              <a:spcAft>
                <a:spcPts val="0"/>
              </a:spcAft>
              <a:buClr>
                <a:srgbClr val="3E3E3E"/>
              </a:buClr>
              <a:buSzPts val="1350"/>
              <a:buChar char="•"/>
              <a:defRPr/>
            </a:lvl9pPr>
          </a:lstStyle>
          <a:p/>
        </p:txBody>
      </p:sp>
      <p:sp>
        <p:nvSpPr>
          <p:cNvPr id="92" name="Google Shape;92;p81"/>
          <p:cNvSpPr txBox="1"/>
          <p:nvPr>
            <p:ph idx="2" type="body"/>
          </p:nvPr>
        </p:nvSpPr>
        <p:spPr>
          <a:xfrm>
            <a:off x="2838063" y="1246941"/>
            <a:ext cx="18677919" cy="10818060"/>
          </a:xfrm>
          <a:prstGeom prst="rect">
            <a:avLst/>
          </a:prstGeom>
          <a:noFill/>
          <a:ln>
            <a:noFill/>
          </a:ln>
        </p:spPr>
        <p:txBody>
          <a:bodyPr anchorCtr="0" anchor="t" bIns="0" lIns="0" spcFirstLastPara="1" rIns="0" wrap="square" tIns="0">
            <a:normAutofit/>
          </a:bodyPr>
          <a:lstStyle>
            <a:lvl1pPr indent="-476250" lvl="0" marL="457200" algn="l">
              <a:lnSpc>
                <a:spcPct val="100000"/>
              </a:lnSpc>
              <a:spcBef>
                <a:spcPts val="1600"/>
              </a:spcBef>
              <a:spcAft>
                <a:spcPts val="0"/>
              </a:spcAft>
              <a:buClr>
                <a:srgbClr val="BEBEBE"/>
              </a:buClr>
              <a:buSzPts val="3900"/>
              <a:buFont typeface="Gill Sans"/>
              <a:buChar char="๏"/>
              <a:defRPr sz="5200">
                <a:latin typeface="Gill Sans"/>
                <a:ea typeface="Gill Sans"/>
                <a:cs typeface="Gill Sans"/>
                <a:sym typeface="Gill Sans"/>
              </a:defRPr>
            </a:lvl1pPr>
            <a:lvl2pPr indent="-593725" lvl="1" marL="914400" algn="l">
              <a:lnSpc>
                <a:spcPct val="100000"/>
              </a:lnSpc>
              <a:spcBef>
                <a:spcPts val="1600"/>
              </a:spcBef>
              <a:spcAft>
                <a:spcPts val="0"/>
              </a:spcAft>
              <a:buClr>
                <a:srgbClr val="BEBEBE"/>
              </a:buClr>
              <a:buSzPts val="5750"/>
              <a:buFont typeface="Gill Sans"/>
              <a:buChar char="•"/>
              <a:defRPr sz="4600">
                <a:latin typeface="Gill Sans"/>
                <a:ea typeface="Gill Sans"/>
                <a:cs typeface="Gill Sans"/>
                <a:sym typeface="Gill Sans"/>
              </a:defRPr>
            </a:lvl2pPr>
            <a:lvl3pPr indent="-409575" lvl="2" marL="1371600" algn="l">
              <a:lnSpc>
                <a:spcPct val="100000"/>
              </a:lnSpc>
              <a:spcBef>
                <a:spcPts val="1600"/>
              </a:spcBef>
              <a:spcAft>
                <a:spcPts val="0"/>
              </a:spcAft>
              <a:buClr>
                <a:srgbClr val="BEBEBE"/>
              </a:buClr>
              <a:buSzPts val="2850"/>
              <a:buFont typeface="Gill Sans"/>
              <a:buChar char="•"/>
              <a:defRPr sz="3800">
                <a:latin typeface="Gill Sans"/>
                <a:ea typeface="Gill Sans"/>
                <a:cs typeface="Gill Sans"/>
                <a:sym typeface="Gill Sans"/>
              </a:defRPr>
            </a:lvl3pPr>
            <a:lvl4pPr indent="-381000" lvl="3" marL="1828800" algn="l">
              <a:lnSpc>
                <a:spcPct val="100000"/>
              </a:lnSpc>
              <a:spcBef>
                <a:spcPts val="1600"/>
              </a:spcBef>
              <a:spcAft>
                <a:spcPts val="0"/>
              </a:spcAft>
              <a:buClr>
                <a:srgbClr val="BEBEBE"/>
              </a:buClr>
              <a:buSzPts val="2400"/>
              <a:buFont typeface="Gill Sans"/>
              <a:buChar char="•"/>
              <a:defRPr sz="3200">
                <a:latin typeface="Gill Sans"/>
                <a:ea typeface="Gill Sans"/>
                <a:cs typeface="Gill Sans"/>
                <a:sym typeface="Gill Sans"/>
              </a:defRPr>
            </a:lvl4pPr>
            <a:lvl5pPr indent="-381000" lvl="4" marL="2286000" algn="l">
              <a:lnSpc>
                <a:spcPct val="100000"/>
              </a:lnSpc>
              <a:spcBef>
                <a:spcPts val="1600"/>
              </a:spcBef>
              <a:spcAft>
                <a:spcPts val="0"/>
              </a:spcAft>
              <a:buClr>
                <a:srgbClr val="BEBEBE"/>
              </a:buClr>
              <a:buSzPts val="2400"/>
              <a:buFont typeface="Gill Sans"/>
              <a:buChar char="•"/>
              <a:defRPr i="1" sz="3200">
                <a:latin typeface="Gill Sans"/>
                <a:ea typeface="Gill Sans"/>
                <a:cs typeface="Gill Sans"/>
                <a:sym typeface="Gill Sans"/>
              </a:defRPr>
            </a:lvl5pPr>
            <a:lvl6pPr indent="-314325" lvl="5" marL="2743200" algn="ctr">
              <a:lnSpc>
                <a:spcPct val="100000"/>
              </a:lnSpc>
              <a:spcBef>
                <a:spcPts val="5200"/>
              </a:spcBef>
              <a:spcAft>
                <a:spcPts val="0"/>
              </a:spcAft>
              <a:buClr>
                <a:srgbClr val="3E3E3E"/>
              </a:buClr>
              <a:buSzPts val="1350"/>
              <a:buChar char="•"/>
              <a:defRPr/>
            </a:lvl6pPr>
            <a:lvl7pPr indent="-314325" lvl="6" marL="3200400" algn="ctr">
              <a:lnSpc>
                <a:spcPct val="100000"/>
              </a:lnSpc>
              <a:spcBef>
                <a:spcPts val="5200"/>
              </a:spcBef>
              <a:spcAft>
                <a:spcPts val="0"/>
              </a:spcAft>
              <a:buClr>
                <a:srgbClr val="3E3E3E"/>
              </a:buClr>
              <a:buSzPts val="1350"/>
              <a:buChar char="•"/>
              <a:defRPr/>
            </a:lvl7pPr>
            <a:lvl8pPr indent="-314325" lvl="7" marL="3657600" algn="ctr">
              <a:lnSpc>
                <a:spcPct val="100000"/>
              </a:lnSpc>
              <a:spcBef>
                <a:spcPts val="5200"/>
              </a:spcBef>
              <a:spcAft>
                <a:spcPts val="0"/>
              </a:spcAft>
              <a:buClr>
                <a:srgbClr val="3E3E3E"/>
              </a:buClr>
              <a:buSzPts val="1350"/>
              <a:buChar char="•"/>
              <a:defRPr/>
            </a:lvl8pPr>
            <a:lvl9pPr indent="-314325" lvl="8" marL="4114800" algn="ctr">
              <a:lnSpc>
                <a:spcPct val="100000"/>
              </a:lnSpc>
              <a:spcBef>
                <a:spcPts val="5200"/>
              </a:spcBef>
              <a:spcAft>
                <a:spcPts val="0"/>
              </a:spcAft>
              <a:buClr>
                <a:srgbClr val="3E3E3E"/>
              </a:buClr>
              <a:buSzPts val="1350"/>
              <a:buChar char="•"/>
              <a:defRPr/>
            </a:lvl9pPr>
          </a:lstStyle>
          <a:p/>
        </p:txBody>
      </p:sp>
      <p:sp>
        <p:nvSpPr>
          <p:cNvPr id="93" name="Google Shape;93;p81"/>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1pPr>
            <a:lvl2pPr indent="0" lvl="1"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2pPr>
            <a:lvl3pPr indent="0" lvl="2"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3pPr>
            <a:lvl4pPr indent="0" lvl="3"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4pPr>
            <a:lvl5pPr indent="0" lvl="4"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5pPr>
            <a:lvl6pPr indent="0" lvl="5"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6pPr>
            <a:lvl7pPr indent="0" lvl="6"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7pPr>
            <a:lvl8pPr indent="0" lvl="7"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8pPr>
            <a:lvl9pPr indent="0" lvl="8"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94" name="Shape 94"/>
        <p:cNvGrpSpPr/>
        <p:nvPr/>
      </p:nvGrpSpPr>
      <p:grpSpPr>
        <a:xfrm>
          <a:off x="0" y="0"/>
          <a:ext cx="0" cy="0"/>
          <a:chOff x="0" y="0"/>
          <a:chExt cx="0" cy="0"/>
        </a:xfrm>
      </p:grpSpPr>
      <p:sp>
        <p:nvSpPr>
          <p:cNvPr id="95" name="Google Shape;95;p82"/>
          <p:cNvSpPr txBox="1"/>
          <p:nvPr>
            <p:ph idx="1" type="body"/>
          </p:nvPr>
        </p:nvSpPr>
        <p:spPr>
          <a:xfrm>
            <a:off x="18221494" y="13074034"/>
            <a:ext cx="3358135" cy="419101"/>
          </a:xfrm>
          <a:prstGeom prst="rect">
            <a:avLst/>
          </a:prstGeom>
          <a:noFill/>
          <a:ln>
            <a:noFill/>
          </a:ln>
        </p:spPr>
        <p:txBody>
          <a:bodyPr anchorCtr="0" anchor="ctr" bIns="50800" lIns="50800" spcFirstLastPara="1" rIns="50800" wrap="square" tIns="50800">
            <a:spAutoFit/>
          </a:bodyPr>
          <a:lstStyle>
            <a:lvl1pPr indent="-228600" lvl="0" marL="457200" algn="r">
              <a:lnSpc>
                <a:spcPct val="100000"/>
              </a:lnSpc>
              <a:spcBef>
                <a:spcPts val="0"/>
              </a:spcBef>
              <a:spcAft>
                <a:spcPts val="0"/>
              </a:spcAft>
              <a:buClr>
                <a:srgbClr val="BEBEBE"/>
              </a:buClr>
              <a:buSzPts val="1800"/>
              <a:buFont typeface="Avenir"/>
              <a:buNone/>
              <a:defRPr sz="1800" cap="none">
                <a:solidFill>
                  <a:srgbClr val="FFFFFF"/>
                </a:solidFill>
              </a:defRPr>
            </a:lvl1pPr>
            <a:lvl2pPr indent="-314325" lvl="1" marL="914400" algn="ctr">
              <a:lnSpc>
                <a:spcPct val="100000"/>
              </a:lnSpc>
              <a:spcBef>
                <a:spcPts val="5200"/>
              </a:spcBef>
              <a:spcAft>
                <a:spcPts val="0"/>
              </a:spcAft>
              <a:buClr>
                <a:srgbClr val="3E3E3E"/>
              </a:buClr>
              <a:buSzPts val="1350"/>
              <a:buChar char="•"/>
              <a:defRPr/>
            </a:lvl2pPr>
            <a:lvl3pPr indent="-314325" lvl="2" marL="1371600" algn="ctr">
              <a:lnSpc>
                <a:spcPct val="100000"/>
              </a:lnSpc>
              <a:spcBef>
                <a:spcPts val="5200"/>
              </a:spcBef>
              <a:spcAft>
                <a:spcPts val="0"/>
              </a:spcAft>
              <a:buClr>
                <a:srgbClr val="3E3E3E"/>
              </a:buClr>
              <a:buSzPts val="1350"/>
              <a:buChar char="•"/>
              <a:defRPr/>
            </a:lvl3pPr>
            <a:lvl4pPr indent="-314325" lvl="3" marL="1828800" algn="ctr">
              <a:lnSpc>
                <a:spcPct val="100000"/>
              </a:lnSpc>
              <a:spcBef>
                <a:spcPts val="5200"/>
              </a:spcBef>
              <a:spcAft>
                <a:spcPts val="0"/>
              </a:spcAft>
              <a:buClr>
                <a:srgbClr val="3E3E3E"/>
              </a:buClr>
              <a:buSzPts val="1350"/>
              <a:buChar char="•"/>
              <a:defRPr/>
            </a:lvl4pPr>
            <a:lvl5pPr indent="-314325" lvl="4" marL="2286000" algn="ctr">
              <a:lnSpc>
                <a:spcPct val="100000"/>
              </a:lnSpc>
              <a:spcBef>
                <a:spcPts val="5200"/>
              </a:spcBef>
              <a:spcAft>
                <a:spcPts val="0"/>
              </a:spcAft>
              <a:buClr>
                <a:srgbClr val="3E3E3E"/>
              </a:buClr>
              <a:buSzPts val="1350"/>
              <a:buChar char="•"/>
              <a:defRPr/>
            </a:lvl5pPr>
            <a:lvl6pPr indent="-314325" lvl="5" marL="2743200" algn="ctr">
              <a:lnSpc>
                <a:spcPct val="100000"/>
              </a:lnSpc>
              <a:spcBef>
                <a:spcPts val="5200"/>
              </a:spcBef>
              <a:spcAft>
                <a:spcPts val="0"/>
              </a:spcAft>
              <a:buClr>
                <a:srgbClr val="3E3E3E"/>
              </a:buClr>
              <a:buSzPts val="1350"/>
              <a:buChar char="•"/>
              <a:defRPr/>
            </a:lvl6pPr>
            <a:lvl7pPr indent="-314325" lvl="6" marL="3200400" algn="ctr">
              <a:lnSpc>
                <a:spcPct val="100000"/>
              </a:lnSpc>
              <a:spcBef>
                <a:spcPts val="5200"/>
              </a:spcBef>
              <a:spcAft>
                <a:spcPts val="0"/>
              </a:spcAft>
              <a:buClr>
                <a:srgbClr val="3E3E3E"/>
              </a:buClr>
              <a:buSzPts val="1350"/>
              <a:buChar char="•"/>
              <a:defRPr/>
            </a:lvl7pPr>
            <a:lvl8pPr indent="-314325" lvl="7" marL="3657600" algn="ctr">
              <a:lnSpc>
                <a:spcPct val="100000"/>
              </a:lnSpc>
              <a:spcBef>
                <a:spcPts val="5200"/>
              </a:spcBef>
              <a:spcAft>
                <a:spcPts val="0"/>
              </a:spcAft>
              <a:buClr>
                <a:srgbClr val="3E3E3E"/>
              </a:buClr>
              <a:buSzPts val="1350"/>
              <a:buChar char="•"/>
              <a:defRPr/>
            </a:lvl8pPr>
            <a:lvl9pPr indent="-314325" lvl="8" marL="4114800" algn="ctr">
              <a:lnSpc>
                <a:spcPct val="100000"/>
              </a:lnSpc>
              <a:spcBef>
                <a:spcPts val="5200"/>
              </a:spcBef>
              <a:spcAft>
                <a:spcPts val="0"/>
              </a:spcAft>
              <a:buClr>
                <a:srgbClr val="3E3E3E"/>
              </a:buClr>
              <a:buSzPts val="1350"/>
              <a:buChar char="•"/>
              <a:defRPr/>
            </a:lvl9pPr>
          </a:lstStyle>
          <a:p/>
        </p:txBody>
      </p:sp>
      <p:sp>
        <p:nvSpPr>
          <p:cNvPr id="96" name="Google Shape;96;p82"/>
          <p:cNvSpPr/>
          <p:nvPr>
            <p:ph idx="2" type="pic"/>
          </p:nvPr>
        </p:nvSpPr>
        <p:spPr>
          <a:xfrm>
            <a:off x="8042724" y="995741"/>
            <a:ext cx="16449929" cy="10966619"/>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5200"/>
              </a:spcBef>
              <a:spcAft>
                <a:spcPts val="0"/>
              </a:spcAft>
              <a:buClr>
                <a:srgbClr val="3E3E3E"/>
              </a:buClr>
              <a:buSzPts val="7500"/>
              <a:buFont typeface="Avenir"/>
              <a:buChar char="•"/>
              <a:defRPr b="0" i="0" sz="10000" u="none" cap="none" strike="noStrike">
                <a:solidFill>
                  <a:srgbClr val="3E3E3E"/>
                </a:solidFill>
                <a:latin typeface="Avenir"/>
                <a:ea typeface="Avenir"/>
                <a:cs typeface="Avenir"/>
                <a:sym typeface="Avenir"/>
              </a:defRPr>
            </a:lvl1pPr>
            <a:lvl2pPr lvl="1" marR="0" rtl="0" algn="ctr">
              <a:lnSpc>
                <a:spcPct val="100000"/>
              </a:lnSpc>
              <a:spcBef>
                <a:spcPts val="5200"/>
              </a:spcBef>
              <a:spcAft>
                <a:spcPts val="0"/>
              </a:spcAft>
              <a:buClr>
                <a:srgbClr val="3E3E3E"/>
              </a:buClr>
              <a:buSzPts val="7500"/>
              <a:buFont typeface="Avenir"/>
              <a:buChar char="•"/>
              <a:defRPr b="0" i="0" sz="10000" u="none" cap="none" strike="noStrike">
                <a:solidFill>
                  <a:srgbClr val="3E3E3E"/>
                </a:solidFill>
                <a:latin typeface="Avenir"/>
                <a:ea typeface="Avenir"/>
                <a:cs typeface="Avenir"/>
                <a:sym typeface="Avenir"/>
              </a:defRPr>
            </a:lvl2pPr>
            <a:lvl3pPr lvl="2" marR="0" rtl="0" algn="ctr">
              <a:lnSpc>
                <a:spcPct val="100000"/>
              </a:lnSpc>
              <a:spcBef>
                <a:spcPts val="5200"/>
              </a:spcBef>
              <a:spcAft>
                <a:spcPts val="0"/>
              </a:spcAft>
              <a:buClr>
                <a:srgbClr val="3E3E3E"/>
              </a:buClr>
              <a:buSzPts val="7500"/>
              <a:buFont typeface="Avenir"/>
              <a:buChar char="•"/>
              <a:defRPr b="0" i="0" sz="10000" u="none" cap="none" strike="noStrike">
                <a:solidFill>
                  <a:srgbClr val="3E3E3E"/>
                </a:solidFill>
                <a:latin typeface="Avenir"/>
                <a:ea typeface="Avenir"/>
                <a:cs typeface="Avenir"/>
                <a:sym typeface="Avenir"/>
              </a:defRPr>
            </a:lvl3pPr>
            <a:lvl4pPr lvl="3" marR="0" rtl="0" algn="ctr">
              <a:lnSpc>
                <a:spcPct val="100000"/>
              </a:lnSpc>
              <a:spcBef>
                <a:spcPts val="5200"/>
              </a:spcBef>
              <a:spcAft>
                <a:spcPts val="0"/>
              </a:spcAft>
              <a:buClr>
                <a:srgbClr val="3E3E3E"/>
              </a:buClr>
              <a:buSzPts val="7500"/>
              <a:buFont typeface="Avenir"/>
              <a:buChar char="•"/>
              <a:defRPr b="0" i="0" sz="10000" u="none" cap="none" strike="noStrike">
                <a:solidFill>
                  <a:srgbClr val="3E3E3E"/>
                </a:solidFill>
                <a:latin typeface="Avenir"/>
                <a:ea typeface="Avenir"/>
                <a:cs typeface="Avenir"/>
                <a:sym typeface="Avenir"/>
              </a:defRPr>
            </a:lvl4pPr>
            <a:lvl5pPr lvl="4" marR="0" rtl="0" algn="ctr">
              <a:lnSpc>
                <a:spcPct val="100000"/>
              </a:lnSpc>
              <a:spcBef>
                <a:spcPts val="5200"/>
              </a:spcBef>
              <a:spcAft>
                <a:spcPts val="0"/>
              </a:spcAft>
              <a:buClr>
                <a:srgbClr val="3E3E3E"/>
              </a:buClr>
              <a:buSzPts val="7500"/>
              <a:buFont typeface="Avenir"/>
              <a:buChar char="•"/>
              <a:defRPr b="0" i="0" sz="10000" u="none" cap="none" strike="noStrike">
                <a:solidFill>
                  <a:srgbClr val="3E3E3E"/>
                </a:solidFill>
                <a:latin typeface="Avenir"/>
                <a:ea typeface="Avenir"/>
                <a:cs typeface="Avenir"/>
                <a:sym typeface="Avenir"/>
              </a:defRPr>
            </a:lvl5pPr>
            <a:lvl6pPr lvl="5" marR="0" rtl="0" algn="ctr">
              <a:lnSpc>
                <a:spcPct val="100000"/>
              </a:lnSpc>
              <a:spcBef>
                <a:spcPts val="5200"/>
              </a:spcBef>
              <a:spcAft>
                <a:spcPts val="0"/>
              </a:spcAft>
              <a:buClr>
                <a:srgbClr val="3E3E3E"/>
              </a:buClr>
              <a:buSzPts val="7500"/>
              <a:buFont typeface="Avenir"/>
              <a:buChar char="•"/>
              <a:defRPr b="0" i="0" sz="10000" u="none" cap="none" strike="noStrike">
                <a:solidFill>
                  <a:srgbClr val="3E3E3E"/>
                </a:solidFill>
                <a:latin typeface="Avenir"/>
                <a:ea typeface="Avenir"/>
                <a:cs typeface="Avenir"/>
                <a:sym typeface="Avenir"/>
              </a:defRPr>
            </a:lvl6pPr>
            <a:lvl7pPr lvl="6" marR="0" rtl="0" algn="ctr">
              <a:lnSpc>
                <a:spcPct val="100000"/>
              </a:lnSpc>
              <a:spcBef>
                <a:spcPts val="5200"/>
              </a:spcBef>
              <a:spcAft>
                <a:spcPts val="0"/>
              </a:spcAft>
              <a:buClr>
                <a:srgbClr val="3E3E3E"/>
              </a:buClr>
              <a:buSzPts val="7500"/>
              <a:buFont typeface="Avenir"/>
              <a:buChar char="•"/>
              <a:defRPr b="0" i="0" sz="10000" u="none" cap="none" strike="noStrike">
                <a:solidFill>
                  <a:srgbClr val="3E3E3E"/>
                </a:solidFill>
                <a:latin typeface="Avenir"/>
                <a:ea typeface="Avenir"/>
                <a:cs typeface="Avenir"/>
                <a:sym typeface="Avenir"/>
              </a:defRPr>
            </a:lvl7pPr>
            <a:lvl8pPr lvl="7" marR="0" rtl="0" algn="ctr">
              <a:lnSpc>
                <a:spcPct val="100000"/>
              </a:lnSpc>
              <a:spcBef>
                <a:spcPts val="5200"/>
              </a:spcBef>
              <a:spcAft>
                <a:spcPts val="0"/>
              </a:spcAft>
              <a:buClr>
                <a:srgbClr val="3E3E3E"/>
              </a:buClr>
              <a:buSzPts val="7500"/>
              <a:buFont typeface="Avenir"/>
              <a:buChar char="•"/>
              <a:defRPr b="0" i="0" sz="10000" u="none" cap="none" strike="noStrike">
                <a:solidFill>
                  <a:srgbClr val="3E3E3E"/>
                </a:solidFill>
                <a:latin typeface="Avenir"/>
                <a:ea typeface="Avenir"/>
                <a:cs typeface="Avenir"/>
                <a:sym typeface="Avenir"/>
              </a:defRPr>
            </a:lvl8pPr>
            <a:lvl9pPr lvl="8" marR="0" rtl="0" algn="ctr">
              <a:lnSpc>
                <a:spcPct val="100000"/>
              </a:lnSpc>
              <a:spcBef>
                <a:spcPts val="5200"/>
              </a:spcBef>
              <a:spcAft>
                <a:spcPts val="0"/>
              </a:spcAft>
              <a:buClr>
                <a:srgbClr val="3E3E3E"/>
              </a:buClr>
              <a:buSzPts val="7500"/>
              <a:buFont typeface="Avenir"/>
              <a:buChar char="•"/>
              <a:defRPr b="0" i="0" sz="10000" u="none" cap="none" strike="noStrike">
                <a:solidFill>
                  <a:srgbClr val="3E3E3E"/>
                </a:solidFill>
                <a:latin typeface="Avenir"/>
                <a:ea typeface="Avenir"/>
                <a:cs typeface="Avenir"/>
                <a:sym typeface="Avenir"/>
              </a:defRPr>
            </a:lvl9pPr>
          </a:lstStyle>
          <a:p/>
        </p:txBody>
      </p:sp>
      <p:sp>
        <p:nvSpPr>
          <p:cNvPr id="97" name="Google Shape;97;p82"/>
          <p:cNvSpPr txBox="1"/>
          <p:nvPr>
            <p:ph type="title"/>
          </p:nvPr>
        </p:nvSpPr>
        <p:spPr>
          <a:xfrm>
            <a:off x="2836642" y="2395338"/>
            <a:ext cx="8708995" cy="3882696"/>
          </a:xfrm>
          <a:prstGeom prst="rect">
            <a:avLst/>
          </a:prstGeom>
          <a:noFill/>
          <a:ln>
            <a:noFill/>
          </a:ln>
        </p:spPr>
        <p:txBody>
          <a:bodyPr anchorCtr="0" anchor="b" bIns="50800" lIns="50800" spcFirstLastPara="1" rIns="50800" wrap="square" tIns="50800">
            <a:normAutofit/>
          </a:bodyPr>
          <a:lstStyle>
            <a:lvl1pPr lvl="0" algn="ctr">
              <a:lnSpc>
                <a:spcPct val="100000"/>
              </a:lnSpc>
              <a:spcBef>
                <a:spcPts val="0"/>
              </a:spcBef>
              <a:spcAft>
                <a:spcPts val="0"/>
              </a:spcAft>
              <a:buClr>
                <a:srgbClr val="BEBEBE"/>
              </a:buClr>
              <a:buSzPts val="7200"/>
              <a:buFont typeface="Avenir"/>
              <a:buNone/>
              <a:defRPr sz="7200"/>
            </a:lvl1pPr>
            <a:lvl2pPr lvl="1" algn="ctr">
              <a:lnSpc>
                <a:spcPct val="100000"/>
              </a:lnSpc>
              <a:spcBef>
                <a:spcPts val="0"/>
              </a:spcBef>
              <a:spcAft>
                <a:spcPts val="0"/>
              </a:spcAft>
              <a:buClr>
                <a:srgbClr val="3E3E3E"/>
              </a:buClr>
              <a:buSzPts val="1800"/>
              <a:buNone/>
              <a:defRPr/>
            </a:lvl2pPr>
            <a:lvl3pPr lvl="2" algn="ctr">
              <a:lnSpc>
                <a:spcPct val="100000"/>
              </a:lnSpc>
              <a:spcBef>
                <a:spcPts val="0"/>
              </a:spcBef>
              <a:spcAft>
                <a:spcPts val="0"/>
              </a:spcAft>
              <a:buClr>
                <a:srgbClr val="3E3E3E"/>
              </a:buClr>
              <a:buSzPts val="1800"/>
              <a:buNone/>
              <a:defRPr/>
            </a:lvl3pPr>
            <a:lvl4pPr lvl="3" algn="ctr">
              <a:lnSpc>
                <a:spcPct val="100000"/>
              </a:lnSpc>
              <a:spcBef>
                <a:spcPts val="0"/>
              </a:spcBef>
              <a:spcAft>
                <a:spcPts val="0"/>
              </a:spcAft>
              <a:buClr>
                <a:srgbClr val="3E3E3E"/>
              </a:buClr>
              <a:buSzPts val="1800"/>
              <a:buNone/>
              <a:defRPr/>
            </a:lvl4pPr>
            <a:lvl5pPr lvl="4" algn="ctr">
              <a:lnSpc>
                <a:spcPct val="100000"/>
              </a:lnSpc>
              <a:spcBef>
                <a:spcPts val="0"/>
              </a:spcBef>
              <a:spcAft>
                <a:spcPts val="0"/>
              </a:spcAft>
              <a:buClr>
                <a:srgbClr val="3E3E3E"/>
              </a:buClr>
              <a:buSzPts val="1800"/>
              <a:buNone/>
              <a:defRPr/>
            </a:lvl5pPr>
            <a:lvl6pPr lvl="5" algn="ctr">
              <a:lnSpc>
                <a:spcPct val="100000"/>
              </a:lnSpc>
              <a:spcBef>
                <a:spcPts val="0"/>
              </a:spcBef>
              <a:spcAft>
                <a:spcPts val="0"/>
              </a:spcAft>
              <a:buClr>
                <a:srgbClr val="3E3E3E"/>
              </a:buClr>
              <a:buSzPts val="1800"/>
              <a:buNone/>
              <a:defRPr/>
            </a:lvl6pPr>
            <a:lvl7pPr lvl="6" algn="ctr">
              <a:lnSpc>
                <a:spcPct val="100000"/>
              </a:lnSpc>
              <a:spcBef>
                <a:spcPts val="0"/>
              </a:spcBef>
              <a:spcAft>
                <a:spcPts val="0"/>
              </a:spcAft>
              <a:buClr>
                <a:srgbClr val="3E3E3E"/>
              </a:buClr>
              <a:buSzPts val="1800"/>
              <a:buNone/>
              <a:defRPr/>
            </a:lvl7pPr>
            <a:lvl8pPr lvl="7" algn="ctr">
              <a:lnSpc>
                <a:spcPct val="100000"/>
              </a:lnSpc>
              <a:spcBef>
                <a:spcPts val="0"/>
              </a:spcBef>
              <a:spcAft>
                <a:spcPts val="0"/>
              </a:spcAft>
              <a:buClr>
                <a:srgbClr val="3E3E3E"/>
              </a:buClr>
              <a:buSzPts val="1800"/>
              <a:buNone/>
              <a:defRPr/>
            </a:lvl8pPr>
            <a:lvl9pPr lvl="8" algn="ctr">
              <a:lnSpc>
                <a:spcPct val="100000"/>
              </a:lnSpc>
              <a:spcBef>
                <a:spcPts val="0"/>
              </a:spcBef>
              <a:spcAft>
                <a:spcPts val="0"/>
              </a:spcAft>
              <a:buClr>
                <a:srgbClr val="3E3E3E"/>
              </a:buClr>
              <a:buSzPts val="1800"/>
              <a:buNone/>
              <a:defRPr/>
            </a:lvl9pPr>
          </a:lstStyle>
          <a:p/>
        </p:txBody>
      </p:sp>
      <p:sp>
        <p:nvSpPr>
          <p:cNvPr id="98" name="Google Shape;98;p82"/>
          <p:cNvSpPr txBox="1"/>
          <p:nvPr>
            <p:ph idx="3" type="body"/>
          </p:nvPr>
        </p:nvSpPr>
        <p:spPr>
          <a:xfrm>
            <a:off x="2836642" y="7226300"/>
            <a:ext cx="8708995" cy="4008419"/>
          </a:xfrm>
          <a:prstGeom prst="rect">
            <a:avLst/>
          </a:prstGeom>
          <a:noFill/>
          <a:ln>
            <a:noFill/>
          </a:ln>
        </p:spPr>
        <p:txBody>
          <a:bodyPr anchorCtr="0" anchor="t" bIns="50800" lIns="50800" spcFirstLastPara="1" rIns="50800" wrap="square" tIns="50800">
            <a:normAutofit/>
          </a:bodyPr>
          <a:lstStyle>
            <a:lvl1pPr indent="-228600" lvl="0" marL="457200" algn="ctr">
              <a:lnSpc>
                <a:spcPct val="100000"/>
              </a:lnSpc>
              <a:spcBef>
                <a:spcPts val="0"/>
              </a:spcBef>
              <a:spcAft>
                <a:spcPts val="0"/>
              </a:spcAft>
              <a:buClr>
                <a:srgbClr val="BEBEBE"/>
              </a:buClr>
              <a:buSzPts val="4400"/>
              <a:buFont typeface="Times New Roman"/>
              <a:buNone/>
              <a:defRPr baseline="30000" i="1" sz="4400">
                <a:solidFill>
                  <a:srgbClr val="7B7B7B"/>
                </a:solidFill>
                <a:latin typeface="Times New Roman"/>
                <a:ea typeface="Times New Roman"/>
                <a:cs typeface="Times New Roman"/>
                <a:sym typeface="Times New Roman"/>
              </a:defRPr>
            </a:lvl1pPr>
            <a:lvl2pPr indent="-228600" lvl="1" marL="914400" algn="ctr">
              <a:lnSpc>
                <a:spcPct val="100000"/>
              </a:lnSpc>
              <a:spcBef>
                <a:spcPts val="0"/>
              </a:spcBef>
              <a:spcAft>
                <a:spcPts val="0"/>
              </a:spcAft>
              <a:buClr>
                <a:srgbClr val="BEBEBE"/>
              </a:buClr>
              <a:buSzPts val="4400"/>
              <a:buFont typeface="Times New Roman"/>
              <a:buNone/>
              <a:defRPr baseline="30000" i="1" sz="4400">
                <a:solidFill>
                  <a:srgbClr val="7B7B7B"/>
                </a:solidFill>
                <a:latin typeface="Times New Roman"/>
                <a:ea typeface="Times New Roman"/>
                <a:cs typeface="Times New Roman"/>
                <a:sym typeface="Times New Roman"/>
              </a:defRPr>
            </a:lvl2pPr>
            <a:lvl3pPr indent="-228600" lvl="2" marL="1371600" algn="ctr">
              <a:lnSpc>
                <a:spcPct val="100000"/>
              </a:lnSpc>
              <a:spcBef>
                <a:spcPts val="0"/>
              </a:spcBef>
              <a:spcAft>
                <a:spcPts val="0"/>
              </a:spcAft>
              <a:buClr>
                <a:srgbClr val="BEBEBE"/>
              </a:buClr>
              <a:buSzPts val="4400"/>
              <a:buFont typeface="Times New Roman"/>
              <a:buNone/>
              <a:defRPr baseline="30000" i="1" sz="4400">
                <a:solidFill>
                  <a:srgbClr val="7B7B7B"/>
                </a:solidFill>
                <a:latin typeface="Times New Roman"/>
                <a:ea typeface="Times New Roman"/>
                <a:cs typeface="Times New Roman"/>
                <a:sym typeface="Times New Roman"/>
              </a:defRPr>
            </a:lvl3pPr>
            <a:lvl4pPr indent="-228600" lvl="3" marL="1828800" algn="ctr">
              <a:lnSpc>
                <a:spcPct val="100000"/>
              </a:lnSpc>
              <a:spcBef>
                <a:spcPts val="0"/>
              </a:spcBef>
              <a:spcAft>
                <a:spcPts val="0"/>
              </a:spcAft>
              <a:buClr>
                <a:srgbClr val="BEBEBE"/>
              </a:buClr>
              <a:buSzPts val="4400"/>
              <a:buFont typeface="Times New Roman"/>
              <a:buNone/>
              <a:defRPr baseline="30000" i="1" sz="4400">
                <a:solidFill>
                  <a:srgbClr val="7B7B7B"/>
                </a:solidFill>
                <a:latin typeface="Times New Roman"/>
                <a:ea typeface="Times New Roman"/>
                <a:cs typeface="Times New Roman"/>
                <a:sym typeface="Times New Roman"/>
              </a:defRPr>
            </a:lvl4pPr>
            <a:lvl5pPr indent="-228600" lvl="4" marL="2286000" algn="ctr">
              <a:lnSpc>
                <a:spcPct val="100000"/>
              </a:lnSpc>
              <a:spcBef>
                <a:spcPts val="0"/>
              </a:spcBef>
              <a:spcAft>
                <a:spcPts val="0"/>
              </a:spcAft>
              <a:buClr>
                <a:srgbClr val="BEBEBE"/>
              </a:buClr>
              <a:buSzPts val="4400"/>
              <a:buFont typeface="Times New Roman"/>
              <a:buNone/>
              <a:defRPr baseline="30000" i="1" sz="4400">
                <a:solidFill>
                  <a:srgbClr val="7B7B7B"/>
                </a:solidFill>
                <a:latin typeface="Times New Roman"/>
                <a:ea typeface="Times New Roman"/>
                <a:cs typeface="Times New Roman"/>
                <a:sym typeface="Times New Roman"/>
              </a:defRPr>
            </a:lvl5pPr>
            <a:lvl6pPr indent="-314325" lvl="5" marL="2743200" algn="ctr">
              <a:lnSpc>
                <a:spcPct val="100000"/>
              </a:lnSpc>
              <a:spcBef>
                <a:spcPts val="5200"/>
              </a:spcBef>
              <a:spcAft>
                <a:spcPts val="0"/>
              </a:spcAft>
              <a:buClr>
                <a:srgbClr val="3E3E3E"/>
              </a:buClr>
              <a:buSzPts val="1350"/>
              <a:buChar char="•"/>
              <a:defRPr/>
            </a:lvl6pPr>
            <a:lvl7pPr indent="-314325" lvl="6" marL="3200400" algn="ctr">
              <a:lnSpc>
                <a:spcPct val="100000"/>
              </a:lnSpc>
              <a:spcBef>
                <a:spcPts val="5200"/>
              </a:spcBef>
              <a:spcAft>
                <a:spcPts val="0"/>
              </a:spcAft>
              <a:buClr>
                <a:srgbClr val="3E3E3E"/>
              </a:buClr>
              <a:buSzPts val="1350"/>
              <a:buChar char="•"/>
              <a:defRPr/>
            </a:lvl7pPr>
            <a:lvl8pPr indent="-314325" lvl="7" marL="3657600" algn="ctr">
              <a:lnSpc>
                <a:spcPct val="100000"/>
              </a:lnSpc>
              <a:spcBef>
                <a:spcPts val="5200"/>
              </a:spcBef>
              <a:spcAft>
                <a:spcPts val="0"/>
              </a:spcAft>
              <a:buClr>
                <a:srgbClr val="3E3E3E"/>
              </a:buClr>
              <a:buSzPts val="1350"/>
              <a:buChar char="•"/>
              <a:defRPr/>
            </a:lvl8pPr>
            <a:lvl9pPr indent="-314325" lvl="8" marL="4114800" algn="ctr">
              <a:lnSpc>
                <a:spcPct val="100000"/>
              </a:lnSpc>
              <a:spcBef>
                <a:spcPts val="5200"/>
              </a:spcBef>
              <a:spcAft>
                <a:spcPts val="0"/>
              </a:spcAft>
              <a:buClr>
                <a:srgbClr val="3E3E3E"/>
              </a:buClr>
              <a:buSzPts val="1350"/>
              <a:buChar char="•"/>
              <a:defRPr/>
            </a:lvl9pPr>
          </a:lstStyle>
          <a:p/>
        </p:txBody>
      </p:sp>
      <p:pic>
        <p:nvPicPr>
          <p:cNvPr descr="Line Line" id="99" name="Google Shape;99;p82"/>
          <p:cNvPicPr preferRelativeResize="0"/>
          <p:nvPr/>
        </p:nvPicPr>
        <p:blipFill rotWithShape="1">
          <a:blip r:embed="rId2">
            <a:alphaModFix/>
          </a:blip>
          <a:srcRect b="0" l="0" r="0" t="0"/>
          <a:stretch/>
        </p:blipFill>
        <p:spPr>
          <a:xfrm>
            <a:off x="4482392" y="6707716"/>
            <a:ext cx="5417494" cy="88901"/>
          </a:xfrm>
          <a:prstGeom prst="rect">
            <a:avLst/>
          </a:prstGeom>
          <a:noFill/>
          <a:ln>
            <a:noFill/>
          </a:ln>
        </p:spPr>
      </p:pic>
      <p:sp>
        <p:nvSpPr>
          <p:cNvPr id="100" name="Google Shape;100;p82"/>
          <p:cNvSpPr txBox="1"/>
          <p:nvPr>
            <p:ph idx="12" type="sldNum"/>
          </p:nvPr>
        </p:nvSpPr>
        <p:spPr>
          <a:xfrm>
            <a:off x="11934016" y="13074034"/>
            <a:ext cx="407824" cy="419101"/>
          </a:xfrm>
          <a:prstGeom prst="rect">
            <a:avLst/>
          </a:prstGeom>
          <a:noFill/>
          <a:ln>
            <a:noFill/>
          </a:ln>
        </p:spPr>
        <p:txBody>
          <a:bodyPr anchorCtr="0" anchor="t"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1pPr>
            <a:lvl2pPr indent="0" lvl="1"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2pPr>
            <a:lvl3pPr indent="0" lvl="2"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3pPr>
            <a:lvl4pPr indent="0" lvl="3"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4pPr>
            <a:lvl5pPr indent="0" lvl="4"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5pPr>
            <a:lvl6pPr indent="0" lvl="5"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6pPr>
            <a:lvl7pPr indent="0" lvl="6"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7pPr>
            <a:lvl8pPr indent="0" lvl="7"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8pPr>
            <a:lvl9pPr indent="0" lvl="8"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101" name="Shape 101"/>
        <p:cNvGrpSpPr/>
        <p:nvPr/>
      </p:nvGrpSpPr>
      <p:grpSpPr>
        <a:xfrm>
          <a:off x="0" y="0"/>
          <a:ext cx="0" cy="0"/>
          <a:chOff x="0" y="0"/>
          <a:chExt cx="0" cy="0"/>
        </a:xfrm>
      </p:grpSpPr>
      <p:sp>
        <p:nvSpPr>
          <p:cNvPr id="102" name="Google Shape;102;p83"/>
          <p:cNvSpPr txBox="1"/>
          <p:nvPr>
            <p:ph idx="1" type="body"/>
          </p:nvPr>
        </p:nvSpPr>
        <p:spPr>
          <a:xfrm>
            <a:off x="18221494" y="13074034"/>
            <a:ext cx="3358135" cy="419101"/>
          </a:xfrm>
          <a:prstGeom prst="rect">
            <a:avLst/>
          </a:prstGeom>
          <a:noFill/>
          <a:ln>
            <a:noFill/>
          </a:ln>
        </p:spPr>
        <p:txBody>
          <a:bodyPr anchorCtr="0" anchor="ctr" bIns="50800" lIns="50800" spcFirstLastPara="1" rIns="50800" wrap="square" tIns="50800">
            <a:spAutoFit/>
          </a:bodyPr>
          <a:lstStyle>
            <a:lvl1pPr indent="-228600" lvl="0" marL="457200" algn="r">
              <a:lnSpc>
                <a:spcPct val="100000"/>
              </a:lnSpc>
              <a:spcBef>
                <a:spcPts val="0"/>
              </a:spcBef>
              <a:spcAft>
                <a:spcPts val="0"/>
              </a:spcAft>
              <a:buClr>
                <a:srgbClr val="BEBEBE"/>
              </a:buClr>
              <a:buSzPts val="1800"/>
              <a:buFont typeface="Avenir"/>
              <a:buNone/>
              <a:defRPr sz="1800" cap="none">
                <a:solidFill>
                  <a:srgbClr val="FFFFFF"/>
                </a:solidFill>
              </a:defRPr>
            </a:lvl1pPr>
            <a:lvl2pPr indent="-314325" lvl="1" marL="914400" algn="ctr">
              <a:lnSpc>
                <a:spcPct val="100000"/>
              </a:lnSpc>
              <a:spcBef>
                <a:spcPts val="5200"/>
              </a:spcBef>
              <a:spcAft>
                <a:spcPts val="0"/>
              </a:spcAft>
              <a:buClr>
                <a:srgbClr val="3E3E3E"/>
              </a:buClr>
              <a:buSzPts val="1350"/>
              <a:buChar char="•"/>
              <a:defRPr/>
            </a:lvl2pPr>
            <a:lvl3pPr indent="-314325" lvl="2" marL="1371600" algn="ctr">
              <a:lnSpc>
                <a:spcPct val="100000"/>
              </a:lnSpc>
              <a:spcBef>
                <a:spcPts val="5200"/>
              </a:spcBef>
              <a:spcAft>
                <a:spcPts val="0"/>
              </a:spcAft>
              <a:buClr>
                <a:srgbClr val="3E3E3E"/>
              </a:buClr>
              <a:buSzPts val="1350"/>
              <a:buChar char="•"/>
              <a:defRPr/>
            </a:lvl3pPr>
            <a:lvl4pPr indent="-314325" lvl="3" marL="1828800" algn="ctr">
              <a:lnSpc>
                <a:spcPct val="100000"/>
              </a:lnSpc>
              <a:spcBef>
                <a:spcPts val="5200"/>
              </a:spcBef>
              <a:spcAft>
                <a:spcPts val="0"/>
              </a:spcAft>
              <a:buClr>
                <a:srgbClr val="3E3E3E"/>
              </a:buClr>
              <a:buSzPts val="1350"/>
              <a:buChar char="•"/>
              <a:defRPr/>
            </a:lvl4pPr>
            <a:lvl5pPr indent="-314325" lvl="4" marL="2286000" algn="ctr">
              <a:lnSpc>
                <a:spcPct val="100000"/>
              </a:lnSpc>
              <a:spcBef>
                <a:spcPts val="5200"/>
              </a:spcBef>
              <a:spcAft>
                <a:spcPts val="0"/>
              </a:spcAft>
              <a:buClr>
                <a:srgbClr val="3E3E3E"/>
              </a:buClr>
              <a:buSzPts val="1350"/>
              <a:buChar char="•"/>
              <a:defRPr/>
            </a:lvl5pPr>
            <a:lvl6pPr indent="-314325" lvl="5" marL="2743200" algn="ctr">
              <a:lnSpc>
                <a:spcPct val="100000"/>
              </a:lnSpc>
              <a:spcBef>
                <a:spcPts val="5200"/>
              </a:spcBef>
              <a:spcAft>
                <a:spcPts val="0"/>
              </a:spcAft>
              <a:buClr>
                <a:srgbClr val="3E3E3E"/>
              </a:buClr>
              <a:buSzPts val="1350"/>
              <a:buChar char="•"/>
              <a:defRPr/>
            </a:lvl6pPr>
            <a:lvl7pPr indent="-314325" lvl="6" marL="3200400" algn="ctr">
              <a:lnSpc>
                <a:spcPct val="100000"/>
              </a:lnSpc>
              <a:spcBef>
                <a:spcPts val="5200"/>
              </a:spcBef>
              <a:spcAft>
                <a:spcPts val="0"/>
              </a:spcAft>
              <a:buClr>
                <a:srgbClr val="3E3E3E"/>
              </a:buClr>
              <a:buSzPts val="1350"/>
              <a:buChar char="•"/>
              <a:defRPr/>
            </a:lvl7pPr>
            <a:lvl8pPr indent="-314325" lvl="7" marL="3657600" algn="ctr">
              <a:lnSpc>
                <a:spcPct val="100000"/>
              </a:lnSpc>
              <a:spcBef>
                <a:spcPts val="5200"/>
              </a:spcBef>
              <a:spcAft>
                <a:spcPts val="0"/>
              </a:spcAft>
              <a:buClr>
                <a:srgbClr val="3E3E3E"/>
              </a:buClr>
              <a:buSzPts val="1350"/>
              <a:buChar char="•"/>
              <a:defRPr/>
            </a:lvl8pPr>
            <a:lvl9pPr indent="-314325" lvl="8" marL="4114800" algn="ctr">
              <a:lnSpc>
                <a:spcPct val="100000"/>
              </a:lnSpc>
              <a:spcBef>
                <a:spcPts val="5200"/>
              </a:spcBef>
              <a:spcAft>
                <a:spcPts val="0"/>
              </a:spcAft>
              <a:buClr>
                <a:srgbClr val="3E3E3E"/>
              </a:buClr>
              <a:buSzPts val="1350"/>
              <a:buChar char="•"/>
              <a:defRPr/>
            </a:lvl9pPr>
          </a:lstStyle>
          <a:p/>
        </p:txBody>
      </p:sp>
      <p:sp>
        <p:nvSpPr>
          <p:cNvPr id="103" name="Google Shape;103;p83"/>
          <p:cNvSpPr/>
          <p:nvPr>
            <p:ph idx="2" type="pic"/>
          </p:nvPr>
        </p:nvSpPr>
        <p:spPr>
          <a:xfrm>
            <a:off x="15681341" y="6616700"/>
            <a:ext cx="8396678" cy="56007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5200"/>
              </a:spcBef>
              <a:spcAft>
                <a:spcPts val="0"/>
              </a:spcAft>
              <a:buClr>
                <a:srgbClr val="3E3E3E"/>
              </a:buClr>
              <a:buSzPts val="7500"/>
              <a:buFont typeface="Avenir"/>
              <a:buChar char="•"/>
              <a:defRPr b="0" i="0" sz="10000" u="none" cap="none" strike="noStrike">
                <a:solidFill>
                  <a:srgbClr val="3E3E3E"/>
                </a:solidFill>
                <a:latin typeface="Avenir"/>
                <a:ea typeface="Avenir"/>
                <a:cs typeface="Avenir"/>
                <a:sym typeface="Avenir"/>
              </a:defRPr>
            </a:lvl1pPr>
            <a:lvl2pPr lvl="1" marR="0" rtl="0" algn="ctr">
              <a:lnSpc>
                <a:spcPct val="100000"/>
              </a:lnSpc>
              <a:spcBef>
                <a:spcPts val="5200"/>
              </a:spcBef>
              <a:spcAft>
                <a:spcPts val="0"/>
              </a:spcAft>
              <a:buClr>
                <a:srgbClr val="3E3E3E"/>
              </a:buClr>
              <a:buSzPts val="7500"/>
              <a:buFont typeface="Avenir"/>
              <a:buChar char="•"/>
              <a:defRPr b="0" i="0" sz="10000" u="none" cap="none" strike="noStrike">
                <a:solidFill>
                  <a:srgbClr val="3E3E3E"/>
                </a:solidFill>
                <a:latin typeface="Avenir"/>
                <a:ea typeface="Avenir"/>
                <a:cs typeface="Avenir"/>
                <a:sym typeface="Avenir"/>
              </a:defRPr>
            </a:lvl2pPr>
            <a:lvl3pPr lvl="2" marR="0" rtl="0" algn="ctr">
              <a:lnSpc>
                <a:spcPct val="100000"/>
              </a:lnSpc>
              <a:spcBef>
                <a:spcPts val="5200"/>
              </a:spcBef>
              <a:spcAft>
                <a:spcPts val="0"/>
              </a:spcAft>
              <a:buClr>
                <a:srgbClr val="3E3E3E"/>
              </a:buClr>
              <a:buSzPts val="7500"/>
              <a:buFont typeface="Avenir"/>
              <a:buChar char="•"/>
              <a:defRPr b="0" i="0" sz="10000" u="none" cap="none" strike="noStrike">
                <a:solidFill>
                  <a:srgbClr val="3E3E3E"/>
                </a:solidFill>
                <a:latin typeface="Avenir"/>
                <a:ea typeface="Avenir"/>
                <a:cs typeface="Avenir"/>
                <a:sym typeface="Avenir"/>
              </a:defRPr>
            </a:lvl3pPr>
            <a:lvl4pPr lvl="3" marR="0" rtl="0" algn="ctr">
              <a:lnSpc>
                <a:spcPct val="100000"/>
              </a:lnSpc>
              <a:spcBef>
                <a:spcPts val="5200"/>
              </a:spcBef>
              <a:spcAft>
                <a:spcPts val="0"/>
              </a:spcAft>
              <a:buClr>
                <a:srgbClr val="3E3E3E"/>
              </a:buClr>
              <a:buSzPts val="7500"/>
              <a:buFont typeface="Avenir"/>
              <a:buChar char="•"/>
              <a:defRPr b="0" i="0" sz="10000" u="none" cap="none" strike="noStrike">
                <a:solidFill>
                  <a:srgbClr val="3E3E3E"/>
                </a:solidFill>
                <a:latin typeface="Avenir"/>
                <a:ea typeface="Avenir"/>
                <a:cs typeface="Avenir"/>
                <a:sym typeface="Avenir"/>
              </a:defRPr>
            </a:lvl4pPr>
            <a:lvl5pPr lvl="4" marR="0" rtl="0" algn="ctr">
              <a:lnSpc>
                <a:spcPct val="100000"/>
              </a:lnSpc>
              <a:spcBef>
                <a:spcPts val="5200"/>
              </a:spcBef>
              <a:spcAft>
                <a:spcPts val="0"/>
              </a:spcAft>
              <a:buClr>
                <a:srgbClr val="3E3E3E"/>
              </a:buClr>
              <a:buSzPts val="7500"/>
              <a:buFont typeface="Avenir"/>
              <a:buChar char="•"/>
              <a:defRPr b="0" i="0" sz="10000" u="none" cap="none" strike="noStrike">
                <a:solidFill>
                  <a:srgbClr val="3E3E3E"/>
                </a:solidFill>
                <a:latin typeface="Avenir"/>
                <a:ea typeface="Avenir"/>
                <a:cs typeface="Avenir"/>
                <a:sym typeface="Avenir"/>
              </a:defRPr>
            </a:lvl5pPr>
            <a:lvl6pPr lvl="5" marR="0" rtl="0" algn="ctr">
              <a:lnSpc>
                <a:spcPct val="100000"/>
              </a:lnSpc>
              <a:spcBef>
                <a:spcPts val="5200"/>
              </a:spcBef>
              <a:spcAft>
                <a:spcPts val="0"/>
              </a:spcAft>
              <a:buClr>
                <a:srgbClr val="3E3E3E"/>
              </a:buClr>
              <a:buSzPts val="7500"/>
              <a:buFont typeface="Avenir"/>
              <a:buChar char="•"/>
              <a:defRPr b="0" i="0" sz="10000" u="none" cap="none" strike="noStrike">
                <a:solidFill>
                  <a:srgbClr val="3E3E3E"/>
                </a:solidFill>
                <a:latin typeface="Avenir"/>
                <a:ea typeface="Avenir"/>
                <a:cs typeface="Avenir"/>
                <a:sym typeface="Avenir"/>
              </a:defRPr>
            </a:lvl6pPr>
            <a:lvl7pPr lvl="6" marR="0" rtl="0" algn="ctr">
              <a:lnSpc>
                <a:spcPct val="100000"/>
              </a:lnSpc>
              <a:spcBef>
                <a:spcPts val="5200"/>
              </a:spcBef>
              <a:spcAft>
                <a:spcPts val="0"/>
              </a:spcAft>
              <a:buClr>
                <a:srgbClr val="3E3E3E"/>
              </a:buClr>
              <a:buSzPts val="7500"/>
              <a:buFont typeface="Avenir"/>
              <a:buChar char="•"/>
              <a:defRPr b="0" i="0" sz="10000" u="none" cap="none" strike="noStrike">
                <a:solidFill>
                  <a:srgbClr val="3E3E3E"/>
                </a:solidFill>
                <a:latin typeface="Avenir"/>
                <a:ea typeface="Avenir"/>
                <a:cs typeface="Avenir"/>
                <a:sym typeface="Avenir"/>
              </a:defRPr>
            </a:lvl7pPr>
            <a:lvl8pPr lvl="7" marR="0" rtl="0" algn="ctr">
              <a:lnSpc>
                <a:spcPct val="100000"/>
              </a:lnSpc>
              <a:spcBef>
                <a:spcPts val="5200"/>
              </a:spcBef>
              <a:spcAft>
                <a:spcPts val="0"/>
              </a:spcAft>
              <a:buClr>
                <a:srgbClr val="3E3E3E"/>
              </a:buClr>
              <a:buSzPts val="7500"/>
              <a:buFont typeface="Avenir"/>
              <a:buChar char="•"/>
              <a:defRPr b="0" i="0" sz="10000" u="none" cap="none" strike="noStrike">
                <a:solidFill>
                  <a:srgbClr val="3E3E3E"/>
                </a:solidFill>
                <a:latin typeface="Avenir"/>
                <a:ea typeface="Avenir"/>
                <a:cs typeface="Avenir"/>
                <a:sym typeface="Avenir"/>
              </a:defRPr>
            </a:lvl8pPr>
            <a:lvl9pPr lvl="8" marR="0" rtl="0" algn="ctr">
              <a:lnSpc>
                <a:spcPct val="100000"/>
              </a:lnSpc>
              <a:spcBef>
                <a:spcPts val="5200"/>
              </a:spcBef>
              <a:spcAft>
                <a:spcPts val="0"/>
              </a:spcAft>
              <a:buClr>
                <a:srgbClr val="3E3E3E"/>
              </a:buClr>
              <a:buSzPts val="7500"/>
              <a:buFont typeface="Avenir"/>
              <a:buChar char="•"/>
              <a:defRPr b="0" i="0" sz="10000" u="none" cap="none" strike="noStrike">
                <a:solidFill>
                  <a:srgbClr val="3E3E3E"/>
                </a:solidFill>
                <a:latin typeface="Avenir"/>
                <a:ea typeface="Avenir"/>
                <a:cs typeface="Avenir"/>
                <a:sym typeface="Avenir"/>
              </a:defRPr>
            </a:lvl9pPr>
          </a:lstStyle>
          <a:p/>
        </p:txBody>
      </p:sp>
      <p:sp>
        <p:nvSpPr>
          <p:cNvPr id="104" name="Google Shape;104;p83"/>
          <p:cNvSpPr/>
          <p:nvPr>
            <p:ph idx="3" type="pic"/>
          </p:nvPr>
        </p:nvSpPr>
        <p:spPr>
          <a:xfrm>
            <a:off x="15290800" y="711200"/>
            <a:ext cx="8331200" cy="5554134"/>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5200"/>
              </a:spcBef>
              <a:spcAft>
                <a:spcPts val="0"/>
              </a:spcAft>
              <a:buClr>
                <a:srgbClr val="3E3E3E"/>
              </a:buClr>
              <a:buSzPts val="7500"/>
              <a:buFont typeface="Avenir"/>
              <a:buChar char="•"/>
              <a:defRPr b="0" i="0" sz="10000" u="none" cap="none" strike="noStrike">
                <a:solidFill>
                  <a:srgbClr val="3E3E3E"/>
                </a:solidFill>
                <a:latin typeface="Avenir"/>
                <a:ea typeface="Avenir"/>
                <a:cs typeface="Avenir"/>
                <a:sym typeface="Avenir"/>
              </a:defRPr>
            </a:lvl1pPr>
            <a:lvl2pPr lvl="1" marR="0" rtl="0" algn="ctr">
              <a:lnSpc>
                <a:spcPct val="100000"/>
              </a:lnSpc>
              <a:spcBef>
                <a:spcPts val="5200"/>
              </a:spcBef>
              <a:spcAft>
                <a:spcPts val="0"/>
              </a:spcAft>
              <a:buClr>
                <a:srgbClr val="3E3E3E"/>
              </a:buClr>
              <a:buSzPts val="7500"/>
              <a:buFont typeface="Avenir"/>
              <a:buChar char="•"/>
              <a:defRPr b="0" i="0" sz="10000" u="none" cap="none" strike="noStrike">
                <a:solidFill>
                  <a:srgbClr val="3E3E3E"/>
                </a:solidFill>
                <a:latin typeface="Avenir"/>
                <a:ea typeface="Avenir"/>
                <a:cs typeface="Avenir"/>
                <a:sym typeface="Avenir"/>
              </a:defRPr>
            </a:lvl2pPr>
            <a:lvl3pPr lvl="2" marR="0" rtl="0" algn="ctr">
              <a:lnSpc>
                <a:spcPct val="100000"/>
              </a:lnSpc>
              <a:spcBef>
                <a:spcPts val="5200"/>
              </a:spcBef>
              <a:spcAft>
                <a:spcPts val="0"/>
              </a:spcAft>
              <a:buClr>
                <a:srgbClr val="3E3E3E"/>
              </a:buClr>
              <a:buSzPts val="7500"/>
              <a:buFont typeface="Avenir"/>
              <a:buChar char="•"/>
              <a:defRPr b="0" i="0" sz="10000" u="none" cap="none" strike="noStrike">
                <a:solidFill>
                  <a:srgbClr val="3E3E3E"/>
                </a:solidFill>
                <a:latin typeface="Avenir"/>
                <a:ea typeface="Avenir"/>
                <a:cs typeface="Avenir"/>
                <a:sym typeface="Avenir"/>
              </a:defRPr>
            </a:lvl3pPr>
            <a:lvl4pPr lvl="3" marR="0" rtl="0" algn="ctr">
              <a:lnSpc>
                <a:spcPct val="100000"/>
              </a:lnSpc>
              <a:spcBef>
                <a:spcPts val="5200"/>
              </a:spcBef>
              <a:spcAft>
                <a:spcPts val="0"/>
              </a:spcAft>
              <a:buClr>
                <a:srgbClr val="3E3E3E"/>
              </a:buClr>
              <a:buSzPts val="7500"/>
              <a:buFont typeface="Avenir"/>
              <a:buChar char="•"/>
              <a:defRPr b="0" i="0" sz="10000" u="none" cap="none" strike="noStrike">
                <a:solidFill>
                  <a:srgbClr val="3E3E3E"/>
                </a:solidFill>
                <a:latin typeface="Avenir"/>
                <a:ea typeface="Avenir"/>
                <a:cs typeface="Avenir"/>
                <a:sym typeface="Avenir"/>
              </a:defRPr>
            </a:lvl4pPr>
            <a:lvl5pPr lvl="4" marR="0" rtl="0" algn="ctr">
              <a:lnSpc>
                <a:spcPct val="100000"/>
              </a:lnSpc>
              <a:spcBef>
                <a:spcPts val="5200"/>
              </a:spcBef>
              <a:spcAft>
                <a:spcPts val="0"/>
              </a:spcAft>
              <a:buClr>
                <a:srgbClr val="3E3E3E"/>
              </a:buClr>
              <a:buSzPts val="7500"/>
              <a:buFont typeface="Avenir"/>
              <a:buChar char="•"/>
              <a:defRPr b="0" i="0" sz="10000" u="none" cap="none" strike="noStrike">
                <a:solidFill>
                  <a:srgbClr val="3E3E3E"/>
                </a:solidFill>
                <a:latin typeface="Avenir"/>
                <a:ea typeface="Avenir"/>
                <a:cs typeface="Avenir"/>
                <a:sym typeface="Avenir"/>
              </a:defRPr>
            </a:lvl5pPr>
            <a:lvl6pPr lvl="5" marR="0" rtl="0" algn="ctr">
              <a:lnSpc>
                <a:spcPct val="100000"/>
              </a:lnSpc>
              <a:spcBef>
                <a:spcPts val="5200"/>
              </a:spcBef>
              <a:spcAft>
                <a:spcPts val="0"/>
              </a:spcAft>
              <a:buClr>
                <a:srgbClr val="3E3E3E"/>
              </a:buClr>
              <a:buSzPts val="7500"/>
              <a:buFont typeface="Avenir"/>
              <a:buChar char="•"/>
              <a:defRPr b="0" i="0" sz="10000" u="none" cap="none" strike="noStrike">
                <a:solidFill>
                  <a:srgbClr val="3E3E3E"/>
                </a:solidFill>
                <a:latin typeface="Avenir"/>
                <a:ea typeface="Avenir"/>
                <a:cs typeface="Avenir"/>
                <a:sym typeface="Avenir"/>
              </a:defRPr>
            </a:lvl6pPr>
            <a:lvl7pPr lvl="6" marR="0" rtl="0" algn="ctr">
              <a:lnSpc>
                <a:spcPct val="100000"/>
              </a:lnSpc>
              <a:spcBef>
                <a:spcPts val="5200"/>
              </a:spcBef>
              <a:spcAft>
                <a:spcPts val="0"/>
              </a:spcAft>
              <a:buClr>
                <a:srgbClr val="3E3E3E"/>
              </a:buClr>
              <a:buSzPts val="7500"/>
              <a:buFont typeface="Avenir"/>
              <a:buChar char="•"/>
              <a:defRPr b="0" i="0" sz="10000" u="none" cap="none" strike="noStrike">
                <a:solidFill>
                  <a:srgbClr val="3E3E3E"/>
                </a:solidFill>
                <a:latin typeface="Avenir"/>
                <a:ea typeface="Avenir"/>
                <a:cs typeface="Avenir"/>
                <a:sym typeface="Avenir"/>
              </a:defRPr>
            </a:lvl7pPr>
            <a:lvl8pPr lvl="7" marR="0" rtl="0" algn="ctr">
              <a:lnSpc>
                <a:spcPct val="100000"/>
              </a:lnSpc>
              <a:spcBef>
                <a:spcPts val="5200"/>
              </a:spcBef>
              <a:spcAft>
                <a:spcPts val="0"/>
              </a:spcAft>
              <a:buClr>
                <a:srgbClr val="3E3E3E"/>
              </a:buClr>
              <a:buSzPts val="7500"/>
              <a:buFont typeface="Avenir"/>
              <a:buChar char="•"/>
              <a:defRPr b="0" i="0" sz="10000" u="none" cap="none" strike="noStrike">
                <a:solidFill>
                  <a:srgbClr val="3E3E3E"/>
                </a:solidFill>
                <a:latin typeface="Avenir"/>
                <a:ea typeface="Avenir"/>
                <a:cs typeface="Avenir"/>
                <a:sym typeface="Avenir"/>
              </a:defRPr>
            </a:lvl8pPr>
            <a:lvl9pPr lvl="8" marR="0" rtl="0" algn="ctr">
              <a:lnSpc>
                <a:spcPct val="100000"/>
              </a:lnSpc>
              <a:spcBef>
                <a:spcPts val="5200"/>
              </a:spcBef>
              <a:spcAft>
                <a:spcPts val="0"/>
              </a:spcAft>
              <a:buClr>
                <a:srgbClr val="3E3E3E"/>
              </a:buClr>
              <a:buSzPts val="7500"/>
              <a:buFont typeface="Avenir"/>
              <a:buChar char="•"/>
              <a:defRPr b="0" i="0" sz="10000" u="none" cap="none" strike="noStrike">
                <a:solidFill>
                  <a:srgbClr val="3E3E3E"/>
                </a:solidFill>
                <a:latin typeface="Avenir"/>
                <a:ea typeface="Avenir"/>
                <a:cs typeface="Avenir"/>
                <a:sym typeface="Avenir"/>
              </a:defRPr>
            </a:lvl9pPr>
          </a:lstStyle>
          <a:p/>
        </p:txBody>
      </p:sp>
      <p:sp>
        <p:nvSpPr>
          <p:cNvPr id="105" name="Google Shape;105;p83"/>
          <p:cNvSpPr/>
          <p:nvPr>
            <p:ph idx="4" type="pic"/>
          </p:nvPr>
        </p:nvSpPr>
        <p:spPr>
          <a:xfrm>
            <a:off x="-304800" y="711200"/>
            <a:ext cx="17202149" cy="114681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5200"/>
              </a:spcBef>
              <a:spcAft>
                <a:spcPts val="0"/>
              </a:spcAft>
              <a:buClr>
                <a:srgbClr val="3E3E3E"/>
              </a:buClr>
              <a:buSzPts val="7500"/>
              <a:buFont typeface="Avenir"/>
              <a:buChar char="•"/>
              <a:defRPr b="0" i="0" sz="10000" u="none" cap="none" strike="noStrike">
                <a:solidFill>
                  <a:srgbClr val="3E3E3E"/>
                </a:solidFill>
                <a:latin typeface="Avenir"/>
                <a:ea typeface="Avenir"/>
                <a:cs typeface="Avenir"/>
                <a:sym typeface="Avenir"/>
              </a:defRPr>
            </a:lvl1pPr>
            <a:lvl2pPr lvl="1" marR="0" rtl="0" algn="ctr">
              <a:lnSpc>
                <a:spcPct val="100000"/>
              </a:lnSpc>
              <a:spcBef>
                <a:spcPts val="5200"/>
              </a:spcBef>
              <a:spcAft>
                <a:spcPts val="0"/>
              </a:spcAft>
              <a:buClr>
                <a:srgbClr val="3E3E3E"/>
              </a:buClr>
              <a:buSzPts val="7500"/>
              <a:buFont typeface="Avenir"/>
              <a:buChar char="•"/>
              <a:defRPr b="0" i="0" sz="10000" u="none" cap="none" strike="noStrike">
                <a:solidFill>
                  <a:srgbClr val="3E3E3E"/>
                </a:solidFill>
                <a:latin typeface="Avenir"/>
                <a:ea typeface="Avenir"/>
                <a:cs typeface="Avenir"/>
                <a:sym typeface="Avenir"/>
              </a:defRPr>
            </a:lvl2pPr>
            <a:lvl3pPr lvl="2" marR="0" rtl="0" algn="ctr">
              <a:lnSpc>
                <a:spcPct val="100000"/>
              </a:lnSpc>
              <a:spcBef>
                <a:spcPts val="5200"/>
              </a:spcBef>
              <a:spcAft>
                <a:spcPts val="0"/>
              </a:spcAft>
              <a:buClr>
                <a:srgbClr val="3E3E3E"/>
              </a:buClr>
              <a:buSzPts val="7500"/>
              <a:buFont typeface="Avenir"/>
              <a:buChar char="•"/>
              <a:defRPr b="0" i="0" sz="10000" u="none" cap="none" strike="noStrike">
                <a:solidFill>
                  <a:srgbClr val="3E3E3E"/>
                </a:solidFill>
                <a:latin typeface="Avenir"/>
                <a:ea typeface="Avenir"/>
                <a:cs typeface="Avenir"/>
                <a:sym typeface="Avenir"/>
              </a:defRPr>
            </a:lvl3pPr>
            <a:lvl4pPr lvl="3" marR="0" rtl="0" algn="ctr">
              <a:lnSpc>
                <a:spcPct val="100000"/>
              </a:lnSpc>
              <a:spcBef>
                <a:spcPts val="5200"/>
              </a:spcBef>
              <a:spcAft>
                <a:spcPts val="0"/>
              </a:spcAft>
              <a:buClr>
                <a:srgbClr val="3E3E3E"/>
              </a:buClr>
              <a:buSzPts val="7500"/>
              <a:buFont typeface="Avenir"/>
              <a:buChar char="•"/>
              <a:defRPr b="0" i="0" sz="10000" u="none" cap="none" strike="noStrike">
                <a:solidFill>
                  <a:srgbClr val="3E3E3E"/>
                </a:solidFill>
                <a:latin typeface="Avenir"/>
                <a:ea typeface="Avenir"/>
                <a:cs typeface="Avenir"/>
                <a:sym typeface="Avenir"/>
              </a:defRPr>
            </a:lvl4pPr>
            <a:lvl5pPr lvl="4" marR="0" rtl="0" algn="ctr">
              <a:lnSpc>
                <a:spcPct val="100000"/>
              </a:lnSpc>
              <a:spcBef>
                <a:spcPts val="5200"/>
              </a:spcBef>
              <a:spcAft>
                <a:spcPts val="0"/>
              </a:spcAft>
              <a:buClr>
                <a:srgbClr val="3E3E3E"/>
              </a:buClr>
              <a:buSzPts val="7500"/>
              <a:buFont typeface="Avenir"/>
              <a:buChar char="•"/>
              <a:defRPr b="0" i="0" sz="10000" u="none" cap="none" strike="noStrike">
                <a:solidFill>
                  <a:srgbClr val="3E3E3E"/>
                </a:solidFill>
                <a:latin typeface="Avenir"/>
                <a:ea typeface="Avenir"/>
                <a:cs typeface="Avenir"/>
                <a:sym typeface="Avenir"/>
              </a:defRPr>
            </a:lvl5pPr>
            <a:lvl6pPr lvl="5" marR="0" rtl="0" algn="ctr">
              <a:lnSpc>
                <a:spcPct val="100000"/>
              </a:lnSpc>
              <a:spcBef>
                <a:spcPts val="5200"/>
              </a:spcBef>
              <a:spcAft>
                <a:spcPts val="0"/>
              </a:spcAft>
              <a:buClr>
                <a:srgbClr val="3E3E3E"/>
              </a:buClr>
              <a:buSzPts val="7500"/>
              <a:buFont typeface="Avenir"/>
              <a:buChar char="•"/>
              <a:defRPr b="0" i="0" sz="10000" u="none" cap="none" strike="noStrike">
                <a:solidFill>
                  <a:srgbClr val="3E3E3E"/>
                </a:solidFill>
                <a:latin typeface="Avenir"/>
                <a:ea typeface="Avenir"/>
                <a:cs typeface="Avenir"/>
                <a:sym typeface="Avenir"/>
              </a:defRPr>
            </a:lvl6pPr>
            <a:lvl7pPr lvl="6" marR="0" rtl="0" algn="ctr">
              <a:lnSpc>
                <a:spcPct val="100000"/>
              </a:lnSpc>
              <a:spcBef>
                <a:spcPts val="5200"/>
              </a:spcBef>
              <a:spcAft>
                <a:spcPts val="0"/>
              </a:spcAft>
              <a:buClr>
                <a:srgbClr val="3E3E3E"/>
              </a:buClr>
              <a:buSzPts val="7500"/>
              <a:buFont typeface="Avenir"/>
              <a:buChar char="•"/>
              <a:defRPr b="0" i="0" sz="10000" u="none" cap="none" strike="noStrike">
                <a:solidFill>
                  <a:srgbClr val="3E3E3E"/>
                </a:solidFill>
                <a:latin typeface="Avenir"/>
                <a:ea typeface="Avenir"/>
                <a:cs typeface="Avenir"/>
                <a:sym typeface="Avenir"/>
              </a:defRPr>
            </a:lvl7pPr>
            <a:lvl8pPr lvl="7" marR="0" rtl="0" algn="ctr">
              <a:lnSpc>
                <a:spcPct val="100000"/>
              </a:lnSpc>
              <a:spcBef>
                <a:spcPts val="5200"/>
              </a:spcBef>
              <a:spcAft>
                <a:spcPts val="0"/>
              </a:spcAft>
              <a:buClr>
                <a:srgbClr val="3E3E3E"/>
              </a:buClr>
              <a:buSzPts val="7500"/>
              <a:buFont typeface="Avenir"/>
              <a:buChar char="•"/>
              <a:defRPr b="0" i="0" sz="10000" u="none" cap="none" strike="noStrike">
                <a:solidFill>
                  <a:srgbClr val="3E3E3E"/>
                </a:solidFill>
                <a:latin typeface="Avenir"/>
                <a:ea typeface="Avenir"/>
                <a:cs typeface="Avenir"/>
                <a:sym typeface="Avenir"/>
              </a:defRPr>
            </a:lvl8pPr>
            <a:lvl9pPr lvl="8" marR="0" rtl="0" algn="ctr">
              <a:lnSpc>
                <a:spcPct val="100000"/>
              </a:lnSpc>
              <a:spcBef>
                <a:spcPts val="5200"/>
              </a:spcBef>
              <a:spcAft>
                <a:spcPts val="0"/>
              </a:spcAft>
              <a:buClr>
                <a:srgbClr val="3E3E3E"/>
              </a:buClr>
              <a:buSzPts val="7500"/>
              <a:buFont typeface="Avenir"/>
              <a:buChar char="•"/>
              <a:defRPr b="0" i="0" sz="10000" u="none" cap="none" strike="noStrike">
                <a:solidFill>
                  <a:srgbClr val="3E3E3E"/>
                </a:solidFill>
                <a:latin typeface="Avenir"/>
                <a:ea typeface="Avenir"/>
                <a:cs typeface="Avenir"/>
                <a:sym typeface="Avenir"/>
              </a:defRPr>
            </a:lvl9pPr>
          </a:lstStyle>
          <a:p/>
        </p:txBody>
      </p:sp>
      <p:sp>
        <p:nvSpPr>
          <p:cNvPr id="106" name="Google Shape;106;p83"/>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1pPr>
            <a:lvl2pPr indent="0" lvl="1"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2pPr>
            <a:lvl3pPr indent="0" lvl="2"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3pPr>
            <a:lvl4pPr indent="0" lvl="3"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4pPr>
            <a:lvl5pPr indent="0" lvl="4"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5pPr>
            <a:lvl6pPr indent="0" lvl="5"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6pPr>
            <a:lvl7pPr indent="0" lvl="6"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7pPr>
            <a:lvl8pPr indent="0" lvl="7"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8pPr>
            <a:lvl9pPr indent="0" lvl="8"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107" name="Shape 107"/>
        <p:cNvGrpSpPr/>
        <p:nvPr/>
      </p:nvGrpSpPr>
      <p:grpSpPr>
        <a:xfrm>
          <a:off x="0" y="0"/>
          <a:ext cx="0" cy="0"/>
          <a:chOff x="0" y="0"/>
          <a:chExt cx="0" cy="0"/>
        </a:xfrm>
      </p:grpSpPr>
      <p:sp>
        <p:nvSpPr>
          <p:cNvPr id="108" name="Google Shape;108;p84"/>
          <p:cNvSpPr txBox="1"/>
          <p:nvPr>
            <p:ph idx="1" type="body"/>
          </p:nvPr>
        </p:nvSpPr>
        <p:spPr>
          <a:xfrm>
            <a:off x="18221494" y="13074034"/>
            <a:ext cx="3358135" cy="419101"/>
          </a:xfrm>
          <a:prstGeom prst="rect">
            <a:avLst/>
          </a:prstGeom>
          <a:noFill/>
          <a:ln>
            <a:noFill/>
          </a:ln>
        </p:spPr>
        <p:txBody>
          <a:bodyPr anchorCtr="0" anchor="ctr" bIns="50800" lIns="50800" spcFirstLastPara="1" rIns="50800" wrap="square" tIns="50800">
            <a:spAutoFit/>
          </a:bodyPr>
          <a:lstStyle>
            <a:lvl1pPr indent="-228600" lvl="0" marL="457200" algn="r">
              <a:lnSpc>
                <a:spcPct val="100000"/>
              </a:lnSpc>
              <a:spcBef>
                <a:spcPts val="0"/>
              </a:spcBef>
              <a:spcAft>
                <a:spcPts val="0"/>
              </a:spcAft>
              <a:buClr>
                <a:srgbClr val="BEBEBE"/>
              </a:buClr>
              <a:buSzPts val="1800"/>
              <a:buFont typeface="Avenir"/>
              <a:buNone/>
              <a:defRPr sz="1800" cap="none">
                <a:solidFill>
                  <a:srgbClr val="FFFFFF"/>
                </a:solidFill>
              </a:defRPr>
            </a:lvl1pPr>
            <a:lvl2pPr indent="-314325" lvl="1" marL="914400" algn="ctr">
              <a:lnSpc>
                <a:spcPct val="100000"/>
              </a:lnSpc>
              <a:spcBef>
                <a:spcPts val="5200"/>
              </a:spcBef>
              <a:spcAft>
                <a:spcPts val="0"/>
              </a:spcAft>
              <a:buClr>
                <a:srgbClr val="3E3E3E"/>
              </a:buClr>
              <a:buSzPts val="1350"/>
              <a:buChar char="•"/>
              <a:defRPr/>
            </a:lvl2pPr>
            <a:lvl3pPr indent="-314325" lvl="2" marL="1371600" algn="ctr">
              <a:lnSpc>
                <a:spcPct val="100000"/>
              </a:lnSpc>
              <a:spcBef>
                <a:spcPts val="5200"/>
              </a:spcBef>
              <a:spcAft>
                <a:spcPts val="0"/>
              </a:spcAft>
              <a:buClr>
                <a:srgbClr val="3E3E3E"/>
              </a:buClr>
              <a:buSzPts val="1350"/>
              <a:buChar char="•"/>
              <a:defRPr/>
            </a:lvl3pPr>
            <a:lvl4pPr indent="-314325" lvl="3" marL="1828800" algn="ctr">
              <a:lnSpc>
                <a:spcPct val="100000"/>
              </a:lnSpc>
              <a:spcBef>
                <a:spcPts val="5200"/>
              </a:spcBef>
              <a:spcAft>
                <a:spcPts val="0"/>
              </a:spcAft>
              <a:buClr>
                <a:srgbClr val="3E3E3E"/>
              </a:buClr>
              <a:buSzPts val="1350"/>
              <a:buChar char="•"/>
              <a:defRPr/>
            </a:lvl4pPr>
            <a:lvl5pPr indent="-314325" lvl="4" marL="2286000" algn="ctr">
              <a:lnSpc>
                <a:spcPct val="100000"/>
              </a:lnSpc>
              <a:spcBef>
                <a:spcPts val="5200"/>
              </a:spcBef>
              <a:spcAft>
                <a:spcPts val="0"/>
              </a:spcAft>
              <a:buClr>
                <a:srgbClr val="3E3E3E"/>
              </a:buClr>
              <a:buSzPts val="1350"/>
              <a:buChar char="•"/>
              <a:defRPr/>
            </a:lvl5pPr>
            <a:lvl6pPr indent="-314325" lvl="5" marL="2743200" algn="ctr">
              <a:lnSpc>
                <a:spcPct val="100000"/>
              </a:lnSpc>
              <a:spcBef>
                <a:spcPts val="5200"/>
              </a:spcBef>
              <a:spcAft>
                <a:spcPts val="0"/>
              </a:spcAft>
              <a:buClr>
                <a:srgbClr val="3E3E3E"/>
              </a:buClr>
              <a:buSzPts val="1350"/>
              <a:buChar char="•"/>
              <a:defRPr/>
            </a:lvl6pPr>
            <a:lvl7pPr indent="-314325" lvl="6" marL="3200400" algn="ctr">
              <a:lnSpc>
                <a:spcPct val="100000"/>
              </a:lnSpc>
              <a:spcBef>
                <a:spcPts val="5200"/>
              </a:spcBef>
              <a:spcAft>
                <a:spcPts val="0"/>
              </a:spcAft>
              <a:buClr>
                <a:srgbClr val="3E3E3E"/>
              </a:buClr>
              <a:buSzPts val="1350"/>
              <a:buChar char="•"/>
              <a:defRPr/>
            </a:lvl7pPr>
            <a:lvl8pPr indent="-314325" lvl="7" marL="3657600" algn="ctr">
              <a:lnSpc>
                <a:spcPct val="100000"/>
              </a:lnSpc>
              <a:spcBef>
                <a:spcPts val="5200"/>
              </a:spcBef>
              <a:spcAft>
                <a:spcPts val="0"/>
              </a:spcAft>
              <a:buClr>
                <a:srgbClr val="3E3E3E"/>
              </a:buClr>
              <a:buSzPts val="1350"/>
              <a:buChar char="•"/>
              <a:defRPr/>
            </a:lvl8pPr>
            <a:lvl9pPr indent="-314325" lvl="8" marL="4114800" algn="ctr">
              <a:lnSpc>
                <a:spcPct val="100000"/>
              </a:lnSpc>
              <a:spcBef>
                <a:spcPts val="5200"/>
              </a:spcBef>
              <a:spcAft>
                <a:spcPts val="0"/>
              </a:spcAft>
              <a:buClr>
                <a:srgbClr val="3E3E3E"/>
              </a:buClr>
              <a:buSzPts val="1350"/>
              <a:buChar char="•"/>
              <a:defRPr/>
            </a:lvl9pPr>
          </a:lstStyle>
          <a:p/>
        </p:txBody>
      </p:sp>
      <p:sp>
        <p:nvSpPr>
          <p:cNvPr id="109" name="Google Shape;109;p84"/>
          <p:cNvSpPr txBox="1"/>
          <p:nvPr>
            <p:ph idx="2" type="body"/>
          </p:nvPr>
        </p:nvSpPr>
        <p:spPr>
          <a:xfrm>
            <a:off x="2387600" y="8064500"/>
            <a:ext cx="19621500" cy="685800"/>
          </a:xfrm>
          <a:prstGeom prst="rect">
            <a:avLst/>
          </a:prstGeom>
          <a:noFill/>
          <a:ln>
            <a:noFill/>
          </a:ln>
        </p:spPr>
        <p:txBody>
          <a:bodyPr anchorCtr="0" anchor="t" bIns="50800" lIns="50800" spcFirstLastPara="1" rIns="50800" wrap="square" tIns="50800">
            <a:spAutoFit/>
          </a:bodyPr>
          <a:lstStyle>
            <a:lvl1pPr indent="-228600" lvl="0" marL="457200" algn="ctr">
              <a:lnSpc>
                <a:spcPct val="100000"/>
              </a:lnSpc>
              <a:spcBef>
                <a:spcPts val="0"/>
              </a:spcBef>
              <a:spcAft>
                <a:spcPts val="0"/>
              </a:spcAft>
              <a:buClr>
                <a:srgbClr val="7B7B7B"/>
              </a:buClr>
              <a:buSzPts val="2800"/>
              <a:buFont typeface="Avenir"/>
              <a:buNone/>
              <a:defRPr sz="2800" cap="none">
                <a:solidFill>
                  <a:srgbClr val="7B7B7B"/>
                </a:solidFill>
                <a:latin typeface="Avenir"/>
                <a:ea typeface="Avenir"/>
                <a:cs typeface="Avenir"/>
                <a:sym typeface="Avenir"/>
              </a:defRPr>
            </a:lvl1pPr>
            <a:lvl2pPr indent="-314325" lvl="1" marL="914400" algn="ctr">
              <a:lnSpc>
                <a:spcPct val="100000"/>
              </a:lnSpc>
              <a:spcBef>
                <a:spcPts val="5200"/>
              </a:spcBef>
              <a:spcAft>
                <a:spcPts val="0"/>
              </a:spcAft>
              <a:buClr>
                <a:srgbClr val="3E3E3E"/>
              </a:buClr>
              <a:buSzPts val="1350"/>
              <a:buChar char="•"/>
              <a:defRPr/>
            </a:lvl2pPr>
            <a:lvl3pPr indent="-314325" lvl="2" marL="1371600" algn="ctr">
              <a:lnSpc>
                <a:spcPct val="100000"/>
              </a:lnSpc>
              <a:spcBef>
                <a:spcPts val="5200"/>
              </a:spcBef>
              <a:spcAft>
                <a:spcPts val="0"/>
              </a:spcAft>
              <a:buClr>
                <a:srgbClr val="3E3E3E"/>
              </a:buClr>
              <a:buSzPts val="1350"/>
              <a:buChar char="•"/>
              <a:defRPr/>
            </a:lvl3pPr>
            <a:lvl4pPr indent="-314325" lvl="3" marL="1828800" algn="ctr">
              <a:lnSpc>
                <a:spcPct val="100000"/>
              </a:lnSpc>
              <a:spcBef>
                <a:spcPts val="5200"/>
              </a:spcBef>
              <a:spcAft>
                <a:spcPts val="0"/>
              </a:spcAft>
              <a:buClr>
                <a:srgbClr val="3E3E3E"/>
              </a:buClr>
              <a:buSzPts val="1350"/>
              <a:buChar char="•"/>
              <a:defRPr/>
            </a:lvl4pPr>
            <a:lvl5pPr indent="-314325" lvl="4" marL="2286000" algn="ctr">
              <a:lnSpc>
                <a:spcPct val="100000"/>
              </a:lnSpc>
              <a:spcBef>
                <a:spcPts val="5200"/>
              </a:spcBef>
              <a:spcAft>
                <a:spcPts val="0"/>
              </a:spcAft>
              <a:buClr>
                <a:srgbClr val="3E3E3E"/>
              </a:buClr>
              <a:buSzPts val="1350"/>
              <a:buChar char="•"/>
              <a:defRPr/>
            </a:lvl5pPr>
            <a:lvl6pPr indent="-314325" lvl="5" marL="2743200" algn="ctr">
              <a:lnSpc>
                <a:spcPct val="100000"/>
              </a:lnSpc>
              <a:spcBef>
                <a:spcPts val="5200"/>
              </a:spcBef>
              <a:spcAft>
                <a:spcPts val="0"/>
              </a:spcAft>
              <a:buClr>
                <a:srgbClr val="3E3E3E"/>
              </a:buClr>
              <a:buSzPts val="1350"/>
              <a:buChar char="•"/>
              <a:defRPr/>
            </a:lvl6pPr>
            <a:lvl7pPr indent="-314325" lvl="6" marL="3200400" algn="ctr">
              <a:lnSpc>
                <a:spcPct val="100000"/>
              </a:lnSpc>
              <a:spcBef>
                <a:spcPts val="5200"/>
              </a:spcBef>
              <a:spcAft>
                <a:spcPts val="0"/>
              </a:spcAft>
              <a:buClr>
                <a:srgbClr val="3E3E3E"/>
              </a:buClr>
              <a:buSzPts val="1350"/>
              <a:buChar char="•"/>
              <a:defRPr/>
            </a:lvl7pPr>
            <a:lvl8pPr indent="-314325" lvl="7" marL="3657600" algn="ctr">
              <a:lnSpc>
                <a:spcPct val="100000"/>
              </a:lnSpc>
              <a:spcBef>
                <a:spcPts val="5200"/>
              </a:spcBef>
              <a:spcAft>
                <a:spcPts val="0"/>
              </a:spcAft>
              <a:buClr>
                <a:srgbClr val="3E3E3E"/>
              </a:buClr>
              <a:buSzPts val="1350"/>
              <a:buChar char="•"/>
              <a:defRPr/>
            </a:lvl8pPr>
            <a:lvl9pPr indent="-314325" lvl="8" marL="4114800" algn="ctr">
              <a:lnSpc>
                <a:spcPct val="100000"/>
              </a:lnSpc>
              <a:spcBef>
                <a:spcPts val="5200"/>
              </a:spcBef>
              <a:spcAft>
                <a:spcPts val="0"/>
              </a:spcAft>
              <a:buClr>
                <a:srgbClr val="3E3E3E"/>
              </a:buClr>
              <a:buSzPts val="1350"/>
              <a:buChar char="•"/>
              <a:defRPr/>
            </a:lvl9pPr>
          </a:lstStyle>
          <a:p/>
        </p:txBody>
      </p:sp>
      <p:sp>
        <p:nvSpPr>
          <p:cNvPr id="110" name="Google Shape;110;p84"/>
          <p:cNvSpPr txBox="1"/>
          <p:nvPr>
            <p:ph idx="3" type="body"/>
          </p:nvPr>
        </p:nvSpPr>
        <p:spPr>
          <a:xfrm>
            <a:off x="3230931" y="5003800"/>
            <a:ext cx="17934837" cy="1193801"/>
          </a:xfrm>
          <a:prstGeom prst="rect">
            <a:avLst/>
          </a:prstGeom>
          <a:noFill/>
          <a:ln>
            <a:noFill/>
          </a:ln>
        </p:spPr>
        <p:txBody>
          <a:bodyPr anchorCtr="0" anchor="ctr" bIns="50800" lIns="50800" spcFirstLastPara="1" rIns="50800" wrap="square" tIns="50800">
            <a:spAutoFit/>
          </a:bodyPr>
          <a:lstStyle>
            <a:lvl1pPr indent="-314325" lvl="0" marL="457200" algn="ctr">
              <a:lnSpc>
                <a:spcPct val="100000"/>
              </a:lnSpc>
              <a:spcBef>
                <a:spcPts val="5200"/>
              </a:spcBef>
              <a:spcAft>
                <a:spcPts val="0"/>
              </a:spcAft>
              <a:buClr>
                <a:srgbClr val="3E3E3E"/>
              </a:buClr>
              <a:buSzPts val="1350"/>
              <a:buChar char="•"/>
              <a:defRPr/>
            </a:lvl1pPr>
            <a:lvl2pPr indent="-314325" lvl="1" marL="914400" algn="ctr">
              <a:lnSpc>
                <a:spcPct val="100000"/>
              </a:lnSpc>
              <a:spcBef>
                <a:spcPts val="5200"/>
              </a:spcBef>
              <a:spcAft>
                <a:spcPts val="0"/>
              </a:spcAft>
              <a:buClr>
                <a:srgbClr val="3E3E3E"/>
              </a:buClr>
              <a:buSzPts val="1350"/>
              <a:buChar char="•"/>
              <a:defRPr/>
            </a:lvl2pPr>
            <a:lvl3pPr indent="-314325" lvl="2" marL="1371600" algn="ctr">
              <a:lnSpc>
                <a:spcPct val="100000"/>
              </a:lnSpc>
              <a:spcBef>
                <a:spcPts val="5200"/>
              </a:spcBef>
              <a:spcAft>
                <a:spcPts val="0"/>
              </a:spcAft>
              <a:buClr>
                <a:srgbClr val="3E3E3E"/>
              </a:buClr>
              <a:buSzPts val="1350"/>
              <a:buChar char="•"/>
              <a:defRPr/>
            </a:lvl3pPr>
            <a:lvl4pPr indent="-314325" lvl="3" marL="1828800" algn="ctr">
              <a:lnSpc>
                <a:spcPct val="100000"/>
              </a:lnSpc>
              <a:spcBef>
                <a:spcPts val="5200"/>
              </a:spcBef>
              <a:spcAft>
                <a:spcPts val="0"/>
              </a:spcAft>
              <a:buClr>
                <a:srgbClr val="3E3E3E"/>
              </a:buClr>
              <a:buSzPts val="1350"/>
              <a:buChar char="•"/>
              <a:defRPr/>
            </a:lvl4pPr>
            <a:lvl5pPr indent="-314325" lvl="4" marL="2286000" algn="ctr">
              <a:lnSpc>
                <a:spcPct val="100000"/>
              </a:lnSpc>
              <a:spcBef>
                <a:spcPts val="5200"/>
              </a:spcBef>
              <a:spcAft>
                <a:spcPts val="0"/>
              </a:spcAft>
              <a:buClr>
                <a:srgbClr val="3E3E3E"/>
              </a:buClr>
              <a:buSzPts val="1350"/>
              <a:buChar char="•"/>
              <a:defRPr/>
            </a:lvl5pPr>
            <a:lvl6pPr indent="-314325" lvl="5" marL="2743200" algn="ctr">
              <a:lnSpc>
                <a:spcPct val="100000"/>
              </a:lnSpc>
              <a:spcBef>
                <a:spcPts val="5200"/>
              </a:spcBef>
              <a:spcAft>
                <a:spcPts val="0"/>
              </a:spcAft>
              <a:buClr>
                <a:srgbClr val="3E3E3E"/>
              </a:buClr>
              <a:buSzPts val="1350"/>
              <a:buChar char="•"/>
              <a:defRPr/>
            </a:lvl6pPr>
            <a:lvl7pPr indent="-314325" lvl="6" marL="3200400" algn="ctr">
              <a:lnSpc>
                <a:spcPct val="100000"/>
              </a:lnSpc>
              <a:spcBef>
                <a:spcPts val="5200"/>
              </a:spcBef>
              <a:spcAft>
                <a:spcPts val="0"/>
              </a:spcAft>
              <a:buClr>
                <a:srgbClr val="3E3E3E"/>
              </a:buClr>
              <a:buSzPts val="1350"/>
              <a:buChar char="•"/>
              <a:defRPr/>
            </a:lvl7pPr>
            <a:lvl8pPr indent="-314325" lvl="7" marL="3657600" algn="ctr">
              <a:lnSpc>
                <a:spcPct val="100000"/>
              </a:lnSpc>
              <a:spcBef>
                <a:spcPts val="5200"/>
              </a:spcBef>
              <a:spcAft>
                <a:spcPts val="0"/>
              </a:spcAft>
              <a:buClr>
                <a:srgbClr val="3E3E3E"/>
              </a:buClr>
              <a:buSzPts val="1350"/>
              <a:buChar char="•"/>
              <a:defRPr/>
            </a:lvl8pPr>
            <a:lvl9pPr indent="-314325" lvl="8" marL="4114800" algn="ctr">
              <a:lnSpc>
                <a:spcPct val="100000"/>
              </a:lnSpc>
              <a:spcBef>
                <a:spcPts val="5200"/>
              </a:spcBef>
              <a:spcAft>
                <a:spcPts val="0"/>
              </a:spcAft>
              <a:buClr>
                <a:srgbClr val="3E3E3E"/>
              </a:buClr>
              <a:buSzPts val="1350"/>
              <a:buChar char="•"/>
              <a:defRPr/>
            </a:lvl9pPr>
          </a:lstStyle>
          <a:p/>
        </p:txBody>
      </p:sp>
      <p:sp>
        <p:nvSpPr>
          <p:cNvPr id="111" name="Google Shape;111;p84"/>
          <p:cNvSpPr txBox="1"/>
          <p:nvPr>
            <p:ph idx="12" type="sldNum"/>
          </p:nvPr>
        </p:nvSpPr>
        <p:spPr>
          <a:xfrm>
            <a:off x="12038888" y="13115925"/>
            <a:ext cx="306224" cy="317500"/>
          </a:xfrm>
          <a:prstGeom prst="rect">
            <a:avLst/>
          </a:prstGeom>
          <a:noFill/>
          <a:ln>
            <a:noFill/>
          </a:ln>
        </p:spPr>
        <p:txBody>
          <a:bodyPr anchorCtr="0" anchor="t" bIns="0" lIns="0" spcFirstLastPara="1" rIns="0" wrap="square" tIns="0">
            <a:normAutofit/>
          </a:bodyPr>
          <a:lstStyle>
            <a:lvl1pPr indent="0" lvl="0" marL="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1pPr>
            <a:lvl2pPr indent="0" lvl="1" marL="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2pPr>
            <a:lvl3pPr indent="0" lvl="2" marL="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3pPr>
            <a:lvl4pPr indent="0" lvl="3" marL="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4pPr>
            <a:lvl5pPr indent="0" lvl="4" marL="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5pPr>
            <a:lvl6pPr indent="0" lvl="5" marL="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6pPr>
            <a:lvl7pPr indent="0" lvl="6" marL="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7pPr>
            <a:lvl8pPr indent="0" lvl="7" marL="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8pPr>
            <a:lvl9pPr indent="0" lvl="8" marL="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showMasterSp="0">
  <p:cSld name="Photo">
    <p:spTree>
      <p:nvGrpSpPr>
        <p:cNvPr id="112" name="Shape 112"/>
        <p:cNvGrpSpPr/>
        <p:nvPr/>
      </p:nvGrpSpPr>
      <p:grpSpPr>
        <a:xfrm>
          <a:off x="0" y="0"/>
          <a:ext cx="0" cy="0"/>
          <a:chOff x="0" y="0"/>
          <a:chExt cx="0" cy="0"/>
        </a:xfrm>
      </p:grpSpPr>
      <p:sp>
        <p:nvSpPr>
          <p:cNvPr id="113" name="Google Shape;113;p85"/>
          <p:cNvSpPr/>
          <p:nvPr>
            <p:ph idx="2" type="pic"/>
          </p:nvPr>
        </p:nvSpPr>
        <p:spPr>
          <a:xfrm>
            <a:off x="0" y="0"/>
            <a:ext cx="24384001" cy="16264466"/>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5200"/>
              </a:spcBef>
              <a:spcAft>
                <a:spcPts val="0"/>
              </a:spcAft>
              <a:buClr>
                <a:srgbClr val="3E3E3E"/>
              </a:buClr>
              <a:buSzPts val="7500"/>
              <a:buFont typeface="Avenir"/>
              <a:buChar char="•"/>
              <a:defRPr b="0" i="0" sz="10000" u="none" cap="none" strike="noStrike">
                <a:solidFill>
                  <a:srgbClr val="3E3E3E"/>
                </a:solidFill>
                <a:latin typeface="Avenir"/>
                <a:ea typeface="Avenir"/>
                <a:cs typeface="Avenir"/>
                <a:sym typeface="Avenir"/>
              </a:defRPr>
            </a:lvl1pPr>
            <a:lvl2pPr lvl="1" marR="0" rtl="0" algn="ctr">
              <a:lnSpc>
                <a:spcPct val="100000"/>
              </a:lnSpc>
              <a:spcBef>
                <a:spcPts val="5200"/>
              </a:spcBef>
              <a:spcAft>
                <a:spcPts val="0"/>
              </a:spcAft>
              <a:buClr>
                <a:srgbClr val="3E3E3E"/>
              </a:buClr>
              <a:buSzPts val="7500"/>
              <a:buFont typeface="Avenir"/>
              <a:buChar char="•"/>
              <a:defRPr b="0" i="0" sz="10000" u="none" cap="none" strike="noStrike">
                <a:solidFill>
                  <a:srgbClr val="3E3E3E"/>
                </a:solidFill>
                <a:latin typeface="Avenir"/>
                <a:ea typeface="Avenir"/>
                <a:cs typeface="Avenir"/>
                <a:sym typeface="Avenir"/>
              </a:defRPr>
            </a:lvl2pPr>
            <a:lvl3pPr lvl="2" marR="0" rtl="0" algn="ctr">
              <a:lnSpc>
                <a:spcPct val="100000"/>
              </a:lnSpc>
              <a:spcBef>
                <a:spcPts val="5200"/>
              </a:spcBef>
              <a:spcAft>
                <a:spcPts val="0"/>
              </a:spcAft>
              <a:buClr>
                <a:srgbClr val="3E3E3E"/>
              </a:buClr>
              <a:buSzPts val="7500"/>
              <a:buFont typeface="Avenir"/>
              <a:buChar char="•"/>
              <a:defRPr b="0" i="0" sz="10000" u="none" cap="none" strike="noStrike">
                <a:solidFill>
                  <a:srgbClr val="3E3E3E"/>
                </a:solidFill>
                <a:latin typeface="Avenir"/>
                <a:ea typeface="Avenir"/>
                <a:cs typeface="Avenir"/>
                <a:sym typeface="Avenir"/>
              </a:defRPr>
            </a:lvl3pPr>
            <a:lvl4pPr lvl="3" marR="0" rtl="0" algn="ctr">
              <a:lnSpc>
                <a:spcPct val="100000"/>
              </a:lnSpc>
              <a:spcBef>
                <a:spcPts val="5200"/>
              </a:spcBef>
              <a:spcAft>
                <a:spcPts val="0"/>
              </a:spcAft>
              <a:buClr>
                <a:srgbClr val="3E3E3E"/>
              </a:buClr>
              <a:buSzPts val="7500"/>
              <a:buFont typeface="Avenir"/>
              <a:buChar char="•"/>
              <a:defRPr b="0" i="0" sz="10000" u="none" cap="none" strike="noStrike">
                <a:solidFill>
                  <a:srgbClr val="3E3E3E"/>
                </a:solidFill>
                <a:latin typeface="Avenir"/>
                <a:ea typeface="Avenir"/>
                <a:cs typeface="Avenir"/>
                <a:sym typeface="Avenir"/>
              </a:defRPr>
            </a:lvl4pPr>
            <a:lvl5pPr lvl="4" marR="0" rtl="0" algn="ctr">
              <a:lnSpc>
                <a:spcPct val="100000"/>
              </a:lnSpc>
              <a:spcBef>
                <a:spcPts val="5200"/>
              </a:spcBef>
              <a:spcAft>
                <a:spcPts val="0"/>
              </a:spcAft>
              <a:buClr>
                <a:srgbClr val="3E3E3E"/>
              </a:buClr>
              <a:buSzPts val="7500"/>
              <a:buFont typeface="Avenir"/>
              <a:buChar char="•"/>
              <a:defRPr b="0" i="0" sz="10000" u="none" cap="none" strike="noStrike">
                <a:solidFill>
                  <a:srgbClr val="3E3E3E"/>
                </a:solidFill>
                <a:latin typeface="Avenir"/>
                <a:ea typeface="Avenir"/>
                <a:cs typeface="Avenir"/>
                <a:sym typeface="Avenir"/>
              </a:defRPr>
            </a:lvl5pPr>
            <a:lvl6pPr lvl="5" marR="0" rtl="0" algn="ctr">
              <a:lnSpc>
                <a:spcPct val="100000"/>
              </a:lnSpc>
              <a:spcBef>
                <a:spcPts val="5200"/>
              </a:spcBef>
              <a:spcAft>
                <a:spcPts val="0"/>
              </a:spcAft>
              <a:buClr>
                <a:srgbClr val="3E3E3E"/>
              </a:buClr>
              <a:buSzPts val="7500"/>
              <a:buFont typeface="Avenir"/>
              <a:buChar char="•"/>
              <a:defRPr b="0" i="0" sz="10000" u="none" cap="none" strike="noStrike">
                <a:solidFill>
                  <a:srgbClr val="3E3E3E"/>
                </a:solidFill>
                <a:latin typeface="Avenir"/>
                <a:ea typeface="Avenir"/>
                <a:cs typeface="Avenir"/>
                <a:sym typeface="Avenir"/>
              </a:defRPr>
            </a:lvl6pPr>
            <a:lvl7pPr lvl="6" marR="0" rtl="0" algn="ctr">
              <a:lnSpc>
                <a:spcPct val="100000"/>
              </a:lnSpc>
              <a:spcBef>
                <a:spcPts val="5200"/>
              </a:spcBef>
              <a:spcAft>
                <a:spcPts val="0"/>
              </a:spcAft>
              <a:buClr>
                <a:srgbClr val="3E3E3E"/>
              </a:buClr>
              <a:buSzPts val="7500"/>
              <a:buFont typeface="Avenir"/>
              <a:buChar char="•"/>
              <a:defRPr b="0" i="0" sz="10000" u="none" cap="none" strike="noStrike">
                <a:solidFill>
                  <a:srgbClr val="3E3E3E"/>
                </a:solidFill>
                <a:latin typeface="Avenir"/>
                <a:ea typeface="Avenir"/>
                <a:cs typeface="Avenir"/>
                <a:sym typeface="Avenir"/>
              </a:defRPr>
            </a:lvl7pPr>
            <a:lvl8pPr lvl="7" marR="0" rtl="0" algn="ctr">
              <a:lnSpc>
                <a:spcPct val="100000"/>
              </a:lnSpc>
              <a:spcBef>
                <a:spcPts val="5200"/>
              </a:spcBef>
              <a:spcAft>
                <a:spcPts val="0"/>
              </a:spcAft>
              <a:buClr>
                <a:srgbClr val="3E3E3E"/>
              </a:buClr>
              <a:buSzPts val="7500"/>
              <a:buFont typeface="Avenir"/>
              <a:buChar char="•"/>
              <a:defRPr b="0" i="0" sz="10000" u="none" cap="none" strike="noStrike">
                <a:solidFill>
                  <a:srgbClr val="3E3E3E"/>
                </a:solidFill>
                <a:latin typeface="Avenir"/>
                <a:ea typeface="Avenir"/>
                <a:cs typeface="Avenir"/>
                <a:sym typeface="Avenir"/>
              </a:defRPr>
            </a:lvl8pPr>
            <a:lvl9pPr lvl="8" marR="0" rtl="0" algn="ctr">
              <a:lnSpc>
                <a:spcPct val="100000"/>
              </a:lnSpc>
              <a:spcBef>
                <a:spcPts val="5200"/>
              </a:spcBef>
              <a:spcAft>
                <a:spcPts val="0"/>
              </a:spcAft>
              <a:buClr>
                <a:srgbClr val="3E3E3E"/>
              </a:buClr>
              <a:buSzPts val="7500"/>
              <a:buFont typeface="Avenir"/>
              <a:buChar char="•"/>
              <a:defRPr b="0" i="0" sz="10000" u="none" cap="none" strike="noStrike">
                <a:solidFill>
                  <a:srgbClr val="3E3E3E"/>
                </a:solidFill>
                <a:latin typeface="Avenir"/>
                <a:ea typeface="Avenir"/>
                <a:cs typeface="Avenir"/>
                <a:sym typeface="Avenir"/>
              </a:defRPr>
            </a:lvl9pPr>
          </a:lstStyle>
          <a:p/>
        </p:txBody>
      </p:sp>
      <p:sp>
        <p:nvSpPr>
          <p:cNvPr id="114" name="Google Shape;114;p85"/>
          <p:cNvSpPr txBox="1"/>
          <p:nvPr>
            <p:ph idx="12" type="sldNum"/>
          </p:nvPr>
        </p:nvSpPr>
        <p:spPr>
          <a:xfrm>
            <a:off x="12032538" y="13081000"/>
            <a:ext cx="306224" cy="317500"/>
          </a:xfrm>
          <a:prstGeom prst="rect">
            <a:avLst/>
          </a:prstGeom>
          <a:noFill/>
          <a:ln>
            <a:noFill/>
          </a:ln>
        </p:spPr>
        <p:txBody>
          <a:bodyPr anchorCtr="0" anchor="t" bIns="0" lIns="0" spcFirstLastPara="1" rIns="0" wrap="square" tIns="0">
            <a:normAutofit/>
          </a:bodyPr>
          <a:lstStyle>
            <a:lvl1pPr indent="0" lvl="0" marL="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1pPr>
            <a:lvl2pPr indent="0" lvl="1" marL="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2pPr>
            <a:lvl3pPr indent="0" lvl="2" marL="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3pPr>
            <a:lvl4pPr indent="0" lvl="3" marL="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4pPr>
            <a:lvl5pPr indent="0" lvl="4" marL="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5pPr>
            <a:lvl6pPr indent="0" lvl="5" marL="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6pPr>
            <a:lvl7pPr indent="0" lvl="6" marL="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7pPr>
            <a:lvl8pPr indent="0" lvl="7" marL="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8pPr>
            <a:lvl9pPr indent="0" lvl="8" marL="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showMasterSp="0">
  <p:cSld name="Title &amp; Bullets 2">
    <p:spTree>
      <p:nvGrpSpPr>
        <p:cNvPr id="115" name="Shape 115"/>
        <p:cNvGrpSpPr/>
        <p:nvPr/>
      </p:nvGrpSpPr>
      <p:grpSpPr>
        <a:xfrm>
          <a:off x="0" y="0"/>
          <a:ext cx="0" cy="0"/>
          <a:chOff x="0" y="0"/>
          <a:chExt cx="0" cy="0"/>
        </a:xfrm>
      </p:grpSpPr>
      <p:sp>
        <p:nvSpPr>
          <p:cNvPr id="116" name="Google Shape;116;p86"/>
          <p:cNvSpPr/>
          <p:nvPr/>
        </p:nvSpPr>
        <p:spPr>
          <a:xfrm>
            <a:off x="-25400" y="12818533"/>
            <a:ext cx="24434801" cy="930103"/>
          </a:xfrm>
          <a:prstGeom prst="rect">
            <a:avLst/>
          </a:prstGeom>
          <a:blipFill rotWithShape="1">
            <a:blip r:embed="rId2">
              <a:alphaModFix/>
            </a:blip>
            <a:stretch>
              <a:fillRect b="0" l="0" r="0" t="0"/>
            </a:stretch>
          </a:blip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Gill Sans"/>
              <a:buNone/>
            </a:pPr>
            <a:r>
              <a:t/>
            </a:r>
            <a:endParaRPr b="0" i="0" sz="3200" u="none" cap="none" strike="noStrike">
              <a:solidFill>
                <a:srgbClr val="FFFFFF"/>
              </a:solidFill>
              <a:latin typeface="Gill Sans"/>
              <a:ea typeface="Gill Sans"/>
              <a:cs typeface="Gill Sans"/>
              <a:sym typeface="Gill Sans"/>
            </a:endParaRPr>
          </a:p>
        </p:txBody>
      </p:sp>
      <p:pic>
        <p:nvPicPr>
          <p:cNvPr descr="white-diamond.png" id="117" name="Google Shape;117;p86"/>
          <p:cNvPicPr preferRelativeResize="0"/>
          <p:nvPr/>
        </p:nvPicPr>
        <p:blipFill rotWithShape="1">
          <a:blip r:embed="rId3">
            <a:alphaModFix/>
          </a:blip>
          <a:srcRect b="0" l="0" r="0" t="0"/>
          <a:stretch/>
        </p:blipFill>
        <p:spPr>
          <a:xfrm>
            <a:off x="2771445" y="13058232"/>
            <a:ext cx="432887" cy="432887"/>
          </a:xfrm>
          <a:prstGeom prst="rect">
            <a:avLst/>
          </a:prstGeom>
          <a:noFill/>
          <a:ln>
            <a:noFill/>
          </a:ln>
        </p:spPr>
      </p:pic>
      <p:pic>
        <p:nvPicPr>
          <p:cNvPr descr="Image" id="118" name="Google Shape;118;p86"/>
          <p:cNvPicPr preferRelativeResize="0"/>
          <p:nvPr/>
        </p:nvPicPr>
        <p:blipFill rotWithShape="1">
          <a:blip r:embed="rId4">
            <a:alphaModFix/>
          </a:blip>
          <a:srcRect b="0" l="0" r="0" t="0"/>
          <a:stretch/>
        </p:blipFill>
        <p:spPr>
          <a:xfrm>
            <a:off x="3325519" y="13170067"/>
            <a:ext cx="1705562" cy="228266"/>
          </a:xfrm>
          <a:prstGeom prst="rect">
            <a:avLst/>
          </a:prstGeom>
          <a:noFill/>
          <a:ln>
            <a:noFill/>
          </a:ln>
        </p:spPr>
      </p:pic>
      <p:sp>
        <p:nvSpPr>
          <p:cNvPr id="119" name="Google Shape;119;p86"/>
          <p:cNvSpPr txBox="1"/>
          <p:nvPr>
            <p:ph idx="1" type="body"/>
          </p:nvPr>
        </p:nvSpPr>
        <p:spPr>
          <a:xfrm>
            <a:off x="18221494" y="13074034"/>
            <a:ext cx="3358135" cy="419101"/>
          </a:xfrm>
          <a:prstGeom prst="rect">
            <a:avLst/>
          </a:prstGeom>
          <a:noFill/>
          <a:ln>
            <a:noFill/>
          </a:ln>
        </p:spPr>
        <p:txBody>
          <a:bodyPr anchorCtr="0" anchor="ctr" bIns="50800" lIns="50800" spcFirstLastPara="1" rIns="50800" wrap="square" tIns="50800">
            <a:spAutoFit/>
          </a:bodyPr>
          <a:lstStyle>
            <a:lvl1pPr indent="-228600" lvl="0" marL="457200" algn="r">
              <a:lnSpc>
                <a:spcPct val="100000"/>
              </a:lnSpc>
              <a:spcBef>
                <a:spcPts val="0"/>
              </a:spcBef>
              <a:spcAft>
                <a:spcPts val="0"/>
              </a:spcAft>
              <a:buClr>
                <a:srgbClr val="BEBEBE"/>
              </a:buClr>
              <a:buSzPts val="1800"/>
              <a:buFont typeface="Avenir"/>
              <a:buNone/>
              <a:defRPr sz="1800" cap="none">
                <a:solidFill>
                  <a:srgbClr val="FFFFFF"/>
                </a:solidFill>
              </a:defRPr>
            </a:lvl1pPr>
            <a:lvl2pPr indent="-314325" lvl="1" marL="914400" algn="ctr">
              <a:lnSpc>
                <a:spcPct val="100000"/>
              </a:lnSpc>
              <a:spcBef>
                <a:spcPts val="5200"/>
              </a:spcBef>
              <a:spcAft>
                <a:spcPts val="0"/>
              </a:spcAft>
              <a:buClr>
                <a:srgbClr val="3E3E3E"/>
              </a:buClr>
              <a:buSzPts val="1350"/>
              <a:buChar char="•"/>
              <a:defRPr/>
            </a:lvl2pPr>
            <a:lvl3pPr indent="-314325" lvl="2" marL="1371600" algn="ctr">
              <a:lnSpc>
                <a:spcPct val="100000"/>
              </a:lnSpc>
              <a:spcBef>
                <a:spcPts val="5200"/>
              </a:spcBef>
              <a:spcAft>
                <a:spcPts val="0"/>
              </a:spcAft>
              <a:buClr>
                <a:srgbClr val="3E3E3E"/>
              </a:buClr>
              <a:buSzPts val="1350"/>
              <a:buChar char="•"/>
              <a:defRPr/>
            </a:lvl3pPr>
            <a:lvl4pPr indent="-314325" lvl="3" marL="1828800" algn="ctr">
              <a:lnSpc>
                <a:spcPct val="100000"/>
              </a:lnSpc>
              <a:spcBef>
                <a:spcPts val="5200"/>
              </a:spcBef>
              <a:spcAft>
                <a:spcPts val="0"/>
              </a:spcAft>
              <a:buClr>
                <a:srgbClr val="3E3E3E"/>
              </a:buClr>
              <a:buSzPts val="1350"/>
              <a:buChar char="•"/>
              <a:defRPr/>
            </a:lvl4pPr>
            <a:lvl5pPr indent="-314325" lvl="4" marL="2286000" algn="ctr">
              <a:lnSpc>
                <a:spcPct val="100000"/>
              </a:lnSpc>
              <a:spcBef>
                <a:spcPts val="5200"/>
              </a:spcBef>
              <a:spcAft>
                <a:spcPts val="0"/>
              </a:spcAft>
              <a:buClr>
                <a:srgbClr val="3E3E3E"/>
              </a:buClr>
              <a:buSzPts val="1350"/>
              <a:buChar char="•"/>
              <a:defRPr/>
            </a:lvl5pPr>
            <a:lvl6pPr indent="-314325" lvl="5" marL="2743200" algn="ctr">
              <a:lnSpc>
                <a:spcPct val="100000"/>
              </a:lnSpc>
              <a:spcBef>
                <a:spcPts val="5200"/>
              </a:spcBef>
              <a:spcAft>
                <a:spcPts val="0"/>
              </a:spcAft>
              <a:buClr>
                <a:srgbClr val="3E3E3E"/>
              </a:buClr>
              <a:buSzPts val="1350"/>
              <a:buChar char="•"/>
              <a:defRPr/>
            </a:lvl6pPr>
            <a:lvl7pPr indent="-314325" lvl="6" marL="3200400" algn="ctr">
              <a:lnSpc>
                <a:spcPct val="100000"/>
              </a:lnSpc>
              <a:spcBef>
                <a:spcPts val="5200"/>
              </a:spcBef>
              <a:spcAft>
                <a:spcPts val="0"/>
              </a:spcAft>
              <a:buClr>
                <a:srgbClr val="3E3E3E"/>
              </a:buClr>
              <a:buSzPts val="1350"/>
              <a:buChar char="•"/>
              <a:defRPr/>
            </a:lvl7pPr>
            <a:lvl8pPr indent="-314325" lvl="7" marL="3657600" algn="ctr">
              <a:lnSpc>
                <a:spcPct val="100000"/>
              </a:lnSpc>
              <a:spcBef>
                <a:spcPts val="5200"/>
              </a:spcBef>
              <a:spcAft>
                <a:spcPts val="0"/>
              </a:spcAft>
              <a:buClr>
                <a:srgbClr val="3E3E3E"/>
              </a:buClr>
              <a:buSzPts val="1350"/>
              <a:buChar char="•"/>
              <a:defRPr/>
            </a:lvl8pPr>
            <a:lvl9pPr indent="-314325" lvl="8" marL="4114800" algn="ctr">
              <a:lnSpc>
                <a:spcPct val="100000"/>
              </a:lnSpc>
              <a:spcBef>
                <a:spcPts val="5200"/>
              </a:spcBef>
              <a:spcAft>
                <a:spcPts val="0"/>
              </a:spcAft>
              <a:buClr>
                <a:srgbClr val="3E3E3E"/>
              </a:buClr>
              <a:buSzPts val="1350"/>
              <a:buChar char="•"/>
              <a:defRPr/>
            </a:lvl9pPr>
          </a:lstStyle>
          <a:p/>
        </p:txBody>
      </p:sp>
      <p:sp>
        <p:nvSpPr>
          <p:cNvPr id="120" name="Google Shape;120;p86"/>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lvl1pPr lvl="0" algn="ctr">
              <a:lnSpc>
                <a:spcPct val="100000"/>
              </a:lnSpc>
              <a:spcBef>
                <a:spcPts val="0"/>
              </a:spcBef>
              <a:spcAft>
                <a:spcPts val="0"/>
              </a:spcAft>
              <a:buClr>
                <a:srgbClr val="3E3E3E"/>
              </a:buClr>
              <a:buSzPts val="7200"/>
              <a:buFont typeface="Avenir"/>
              <a:buNone/>
              <a:defRPr sz="7200"/>
            </a:lvl1pPr>
            <a:lvl2pPr lvl="1" algn="ctr">
              <a:lnSpc>
                <a:spcPct val="100000"/>
              </a:lnSpc>
              <a:spcBef>
                <a:spcPts val="0"/>
              </a:spcBef>
              <a:spcAft>
                <a:spcPts val="0"/>
              </a:spcAft>
              <a:buClr>
                <a:srgbClr val="3E3E3E"/>
              </a:buClr>
              <a:buSzPts val="1800"/>
              <a:buNone/>
              <a:defRPr/>
            </a:lvl2pPr>
            <a:lvl3pPr lvl="2" algn="ctr">
              <a:lnSpc>
                <a:spcPct val="100000"/>
              </a:lnSpc>
              <a:spcBef>
                <a:spcPts val="0"/>
              </a:spcBef>
              <a:spcAft>
                <a:spcPts val="0"/>
              </a:spcAft>
              <a:buClr>
                <a:srgbClr val="3E3E3E"/>
              </a:buClr>
              <a:buSzPts val="1800"/>
              <a:buNone/>
              <a:defRPr/>
            </a:lvl3pPr>
            <a:lvl4pPr lvl="3" algn="ctr">
              <a:lnSpc>
                <a:spcPct val="100000"/>
              </a:lnSpc>
              <a:spcBef>
                <a:spcPts val="0"/>
              </a:spcBef>
              <a:spcAft>
                <a:spcPts val="0"/>
              </a:spcAft>
              <a:buClr>
                <a:srgbClr val="3E3E3E"/>
              </a:buClr>
              <a:buSzPts val="1800"/>
              <a:buNone/>
              <a:defRPr/>
            </a:lvl4pPr>
            <a:lvl5pPr lvl="4" algn="ctr">
              <a:lnSpc>
                <a:spcPct val="100000"/>
              </a:lnSpc>
              <a:spcBef>
                <a:spcPts val="0"/>
              </a:spcBef>
              <a:spcAft>
                <a:spcPts val="0"/>
              </a:spcAft>
              <a:buClr>
                <a:srgbClr val="3E3E3E"/>
              </a:buClr>
              <a:buSzPts val="1800"/>
              <a:buNone/>
              <a:defRPr/>
            </a:lvl5pPr>
            <a:lvl6pPr lvl="5" algn="ctr">
              <a:lnSpc>
                <a:spcPct val="100000"/>
              </a:lnSpc>
              <a:spcBef>
                <a:spcPts val="0"/>
              </a:spcBef>
              <a:spcAft>
                <a:spcPts val="0"/>
              </a:spcAft>
              <a:buClr>
                <a:srgbClr val="3E3E3E"/>
              </a:buClr>
              <a:buSzPts val="1800"/>
              <a:buNone/>
              <a:defRPr/>
            </a:lvl6pPr>
            <a:lvl7pPr lvl="6" algn="ctr">
              <a:lnSpc>
                <a:spcPct val="100000"/>
              </a:lnSpc>
              <a:spcBef>
                <a:spcPts val="0"/>
              </a:spcBef>
              <a:spcAft>
                <a:spcPts val="0"/>
              </a:spcAft>
              <a:buClr>
                <a:srgbClr val="3E3E3E"/>
              </a:buClr>
              <a:buSzPts val="1800"/>
              <a:buNone/>
              <a:defRPr/>
            </a:lvl7pPr>
            <a:lvl8pPr lvl="7" algn="ctr">
              <a:lnSpc>
                <a:spcPct val="100000"/>
              </a:lnSpc>
              <a:spcBef>
                <a:spcPts val="0"/>
              </a:spcBef>
              <a:spcAft>
                <a:spcPts val="0"/>
              </a:spcAft>
              <a:buClr>
                <a:srgbClr val="3E3E3E"/>
              </a:buClr>
              <a:buSzPts val="1800"/>
              <a:buNone/>
              <a:defRPr/>
            </a:lvl8pPr>
            <a:lvl9pPr lvl="8" algn="ctr">
              <a:lnSpc>
                <a:spcPct val="100000"/>
              </a:lnSpc>
              <a:spcBef>
                <a:spcPts val="0"/>
              </a:spcBef>
              <a:spcAft>
                <a:spcPts val="0"/>
              </a:spcAft>
              <a:buClr>
                <a:srgbClr val="3E3E3E"/>
              </a:buClr>
              <a:buSzPts val="1800"/>
              <a:buNone/>
              <a:defRPr/>
            </a:lvl9pPr>
          </a:lstStyle>
          <a:p/>
        </p:txBody>
      </p:sp>
      <p:sp>
        <p:nvSpPr>
          <p:cNvPr id="121" name="Google Shape;121;p86"/>
          <p:cNvSpPr txBox="1"/>
          <p:nvPr>
            <p:ph idx="2" type="body"/>
          </p:nvPr>
        </p:nvSpPr>
        <p:spPr>
          <a:xfrm>
            <a:off x="2814749" y="3603314"/>
            <a:ext cx="18754502" cy="8461686"/>
          </a:xfrm>
          <a:prstGeom prst="rect">
            <a:avLst/>
          </a:prstGeom>
          <a:noFill/>
          <a:ln>
            <a:noFill/>
          </a:ln>
        </p:spPr>
        <p:txBody>
          <a:bodyPr anchorCtr="0" anchor="t" bIns="0" lIns="0" spcFirstLastPara="1" rIns="0" wrap="square" tIns="0">
            <a:normAutofit/>
          </a:bodyPr>
          <a:lstStyle>
            <a:lvl1pPr indent="-476250" lvl="0" marL="457200" algn="l">
              <a:lnSpc>
                <a:spcPct val="100000"/>
              </a:lnSpc>
              <a:spcBef>
                <a:spcPts val="1600"/>
              </a:spcBef>
              <a:spcAft>
                <a:spcPts val="0"/>
              </a:spcAft>
              <a:buClr>
                <a:srgbClr val="BEBEBE"/>
              </a:buClr>
              <a:buSzPts val="3900"/>
              <a:buFont typeface="Gill Sans"/>
              <a:buChar char="๏"/>
              <a:defRPr sz="5200">
                <a:latin typeface="Gill Sans"/>
                <a:ea typeface="Gill Sans"/>
                <a:cs typeface="Gill Sans"/>
                <a:sym typeface="Gill Sans"/>
              </a:defRPr>
            </a:lvl1pPr>
            <a:lvl2pPr indent="-593725" lvl="1" marL="914400" algn="l">
              <a:lnSpc>
                <a:spcPct val="100000"/>
              </a:lnSpc>
              <a:spcBef>
                <a:spcPts val="1600"/>
              </a:spcBef>
              <a:spcAft>
                <a:spcPts val="0"/>
              </a:spcAft>
              <a:buClr>
                <a:srgbClr val="BEBEBE"/>
              </a:buClr>
              <a:buSzPts val="5750"/>
              <a:buFont typeface="Gill Sans"/>
              <a:buChar char="•"/>
              <a:defRPr sz="4600">
                <a:latin typeface="Gill Sans"/>
                <a:ea typeface="Gill Sans"/>
                <a:cs typeface="Gill Sans"/>
                <a:sym typeface="Gill Sans"/>
              </a:defRPr>
            </a:lvl2pPr>
            <a:lvl3pPr indent="-409575" lvl="2" marL="1371600" algn="l">
              <a:lnSpc>
                <a:spcPct val="100000"/>
              </a:lnSpc>
              <a:spcBef>
                <a:spcPts val="1600"/>
              </a:spcBef>
              <a:spcAft>
                <a:spcPts val="0"/>
              </a:spcAft>
              <a:buClr>
                <a:srgbClr val="BEBEBE"/>
              </a:buClr>
              <a:buSzPts val="2850"/>
              <a:buFont typeface="Gill Sans"/>
              <a:buChar char="•"/>
              <a:defRPr sz="3800">
                <a:latin typeface="Gill Sans"/>
                <a:ea typeface="Gill Sans"/>
                <a:cs typeface="Gill Sans"/>
                <a:sym typeface="Gill Sans"/>
              </a:defRPr>
            </a:lvl3pPr>
            <a:lvl4pPr indent="-381000" lvl="3" marL="1828800" algn="l">
              <a:lnSpc>
                <a:spcPct val="100000"/>
              </a:lnSpc>
              <a:spcBef>
                <a:spcPts val="1600"/>
              </a:spcBef>
              <a:spcAft>
                <a:spcPts val="0"/>
              </a:spcAft>
              <a:buClr>
                <a:srgbClr val="BEBEBE"/>
              </a:buClr>
              <a:buSzPts val="2400"/>
              <a:buFont typeface="Gill Sans"/>
              <a:buChar char="•"/>
              <a:defRPr sz="3200">
                <a:latin typeface="Gill Sans"/>
                <a:ea typeface="Gill Sans"/>
                <a:cs typeface="Gill Sans"/>
                <a:sym typeface="Gill Sans"/>
              </a:defRPr>
            </a:lvl4pPr>
            <a:lvl5pPr indent="-381000" lvl="4" marL="2286000" algn="l">
              <a:lnSpc>
                <a:spcPct val="100000"/>
              </a:lnSpc>
              <a:spcBef>
                <a:spcPts val="1600"/>
              </a:spcBef>
              <a:spcAft>
                <a:spcPts val="0"/>
              </a:spcAft>
              <a:buClr>
                <a:srgbClr val="BEBEBE"/>
              </a:buClr>
              <a:buSzPts val="2400"/>
              <a:buFont typeface="Gill Sans"/>
              <a:buChar char="•"/>
              <a:defRPr i="1" sz="3200">
                <a:latin typeface="Gill Sans"/>
                <a:ea typeface="Gill Sans"/>
                <a:cs typeface="Gill Sans"/>
                <a:sym typeface="Gill Sans"/>
              </a:defRPr>
            </a:lvl5pPr>
            <a:lvl6pPr indent="-314325" lvl="5" marL="2743200" algn="ctr">
              <a:lnSpc>
                <a:spcPct val="100000"/>
              </a:lnSpc>
              <a:spcBef>
                <a:spcPts val="5200"/>
              </a:spcBef>
              <a:spcAft>
                <a:spcPts val="0"/>
              </a:spcAft>
              <a:buClr>
                <a:srgbClr val="3E3E3E"/>
              </a:buClr>
              <a:buSzPts val="1350"/>
              <a:buChar char="•"/>
              <a:defRPr/>
            </a:lvl6pPr>
            <a:lvl7pPr indent="-314325" lvl="6" marL="3200400" algn="ctr">
              <a:lnSpc>
                <a:spcPct val="100000"/>
              </a:lnSpc>
              <a:spcBef>
                <a:spcPts val="5200"/>
              </a:spcBef>
              <a:spcAft>
                <a:spcPts val="0"/>
              </a:spcAft>
              <a:buClr>
                <a:srgbClr val="3E3E3E"/>
              </a:buClr>
              <a:buSzPts val="1350"/>
              <a:buChar char="•"/>
              <a:defRPr/>
            </a:lvl7pPr>
            <a:lvl8pPr indent="-314325" lvl="7" marL="3657600" algn="ctr">
              <a:lnSpc>
                <a:spcPct val="100000"/>
              </a:lnSpc>
              <a:spcBef>
                <a:spcPts val="5200"/>
              </a:spcBef>
              <a:spcAft>
                <a:spcPts val="0"/>
              </a:spcAft>
              <a:buClr>
                <a:srgbClr val="3E3E3E"/>
              </a:buClr>
              <a:buSzPts val="1350"/>
              <a:buChar char="•"/>
              <a:defRPr/>
            </a:lvl8pPr>
            <a:lvl9pPr indent="-314325" lvl="8" marL="4114800" algn="ctr">
              <a:lnSpc>
                <a:spcPct val="100000"/>
              </a:lnSpc>
              <a:spcBef>
                <a:spcPts val="5200"/>
              </a:spcBef>
              <a:spcAft>
                <a:spcPts val="0"/>
              </a:spcAft>
              <a:buClr>
                <a:srgbClr val="3E3E3E"/>
              </a:buClr>
              <a:buSzPts val="1350"/>
              <a:buChar char="•"/>
              <a:defRPr/>
            </a:lvl9pPr>
          </a:lstStyle>
          <a:p/>
        </p:txBody>
      </p:sp>
      <p:sp>
        <p:nvSpPr>
          <p:cNvPr id="122" name="Google Shape;122;p86"/>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lvl1pPr indent="0" lvl="0" marL="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1pPr>
            <a:lvl2pPr indent="0" lvl="1" marL="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2pPr>
            <a:lvl3pPr indent="0" lvl="2" marL="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3pPr>
            <a:lvl4pPr indent="0" lvl="3" marL="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4pPr>
            <a:lvl5pPr indent="0" lvl="4" marL="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5pPr>
            <a:lvl6pPr indent="0" lvl="5" marL="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6pPr>
            <a:lvl7pPr indent="0" lvl="6" marL="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7pPr>
            <a:lvl8pPr indent="0" lvl="7" marL="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8pPr>
            <a:lvl9pPr indent="0" lvl="8" marL="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Object" showMasterSp="0">
  <p:cSld name="Title &amp; Object 2">
    <p:spTree>
      <p:nvGrpSpPr>
        <p:cNvPr id="123" name="Shape 123"/>
        <p:cNvGrpSpPr/>
        <p:nvPr/>
      </p:nvGrpSpPr>
      <p:grpSpPr>
        <a:xfrm>
          <a:off x="0" y="0"/>
          <a:ext cx="0" cy="0"/>
          <a:chOff x="0" y="0"/>
          <a:chExt cx="0" cy="0"/>
        </a:xfrm>
      </p:grpSpPr>
      <p:sp>
        <p:nvSpPr>
          <p:cNvPr id="124" name="Google Shape;124;p87"/>
          <p:cNvSpPr/>
          <p:nvPr/>
        </p:nvSpPr>
        <p:spPr>
          <a:xfrm>
            <a:off x="-25400" y="12818533"/>
            <a:ext cx="24434801" cy="930103"/>
          </a:xfrm>
          <a:prstGeom prst="rect">
            <a:avLst/>
          </a:prstGeom>
          <a:blipFill rotWithShape="1">
            <a:blip r:embed="rId2">
              <a:alphaModFix/>
            </a:blip>
            <a:stretch>
              <a:fillRect b="0" l="0" r="0" t="0"/>
            </a:stretch>
          </a:blip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Gill Sans"/>
              <a:buNone/>
            </a:pPr>
            <a:r>
              <a:t/>
            </a:r>
            <a:endParaRPr b="0" i="0" sz="3200" u="none" cap="none" strike="noStrike">
              <a:solidFill>
                <a:srgbClr val="FFFFFF"/>
              </a:solidFill>
              <a:latin typeface="Gill Sans"/>
              <a:ea typeface="Gill Sans"/>
              <a:cs typeface="Gill Sans"/>
              <a:sym typeface="Gill Sans"/>
            </a:endParaRPr>
          </a:p>
        </p:txBody>
      </p:sp>
      <p:sp>
        <p:nvSpPr>
          <p:cNvPr id="125" name="Google Shape;125;p87"/>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lvl1pPr indent="-228600" lvl="0" marL="457200" algn="r">
              <a:lnSpc>
                <a:spcPct val="100000"/>
              </a:lnSpc>
              <a:spcBef>
                <a:spcPts val="0"/>
              </a:spcBef>
              <a:spcAft>
                <a:spcPts val="0"/>
              </a:spcAft>
              <a:buClr>
                <a:srgbClr val="BEBEBE"/>
              </a:buClr>
              <a:buSzPts val="1800"/>
              <a:buFont typeface="Avenir"/>
              <a:buNone/>
              <a:defRPr sz="1800" cap="none">
                <a:solidFill>
                  <a:srgbClr val="FFFFFF"/>
                </a:solidFill>
              </a:defRPr>
            </a:lvl1pPr>
            <a:lvl2pPr indent="-314325" lvl="1" marL="914400" algn="ctr">
              <a:lnSpc>
                <a:spcPct val="100000"/>
              </a:lnSpc>
              <a:spcBef>
                <a:spcPts val="5200"/>
              </a:spcBef>
              <a:spcAft>
                <a:spcPts val="0"/>
              </a:spcAft>
              <a:buClr>
                <a:srgbClr val="3E3E3E"/>
              </a:buClr>
              <a:buSzPts val="1350"/>
              <a:buChar char="•"/>
              <a:defRPr/>
            </a:lvl2pPr>
            <a:lvl3pPr indent="-314325" lvl="2" marL="1371600" algn="ctr">
              <a:lnSpc>
                <a:spcPct val="100000"/>
              </a:lnSpc>
              <a:spcBef>
                <a:spcPts val="5200"/>
              </a:spcBef>
              <a:spcAft>
                <a:spcPts val="0"/>
              </a:spcAft>
              <a:buClr>
                <a:srgbClr val="3E3E3E"/>
              </a:buClr>
              <a:buSzPts val="1350"/>
              <a:buChar char="•"/>
              <a:defRPr/>
            </a:lvl3pPr>
            <a:lvl4pPr indent="-314325" lvl="3" marL="1828800" algn="ctr">
              <a:lnSpc>
                <a:spcPct val="100000"/>
              </a:lnSpc>
              <a:spcBef>
                <a:spcPts val="5200"/>
              </a:spcBef>
              <a:spcAft>
                <a:spcPts val="0"/>
              </a:spcAft>
              <a:buClr>
                <a:srgbClr val="3E3E3E"/>
              </a:buClr>
              <a:buSzPts val="1350"/>
              <a:buChar char="•"/>
              <a:defRPr/>
            </a:lvl4pPr>
            <a:lvl5pPr indent="-314325" lvl="4" marL="2286000" algn="ctr">
              <a:lnSpc>
                <a:spcPct val="100000"/>
              </a:lnSpc>
              <a:spcBef>
                <a:spcPts val="5200"/>
              </a:spcBef>
              <a:spcAft>
                <a:spcPts val="0"/>
              </a:spcAft>
              <a:buClr>
                <a:srgbClr val="3E3E3E"/>
              </a:buClr>
              <a:buSzPts val="1350"/>
              <a:buChar char="•"/>
              <a:defRPr/>
            </a:lvl5pPr>
            <a:lvl6pPr indent="-314325" lvl="5" marL="2743200" algn="ctr">
              <a:lnSpc>
                <a:spcPct val="100000"/>
              </a:lnSpc>
              <a:spcBef>
                <a:spcPts val="5200"/>
              </a:spcBef>
              <a:spcAft>
                <a:spcPts val="0"/>
              </a:spcAft>
              <a:buClr>
                <a:srgbClr val="3E3E3E"/>
              </a:buClr>
              <a:buSzPts val="1350"/>
              <a:buChar char="•"/>
              <a:defRPr/>
            </a:lvl6pPr>
            <a:lvl7pPr indent="-314325" lvl="6" marL="3200400" algn="ctr">
              <a:lnSpc>
                <a:spcPct val="100000"/>
              </a:lnSpc>
              <a:spcBef>
                <a:spcPts val="5200"/>
              </a:spcBef>
              <a:spcAft>
                <a:spcPts val="0"/>
              </a:spcAft>
              <a:buClr>
                <a:srgbClr val="3E3E3E"/>
              </a:buClr>
              <a:buSzPts val="1350"/>
              <a:buChar char="•"/>
              <a:defRPr/>
            </a:lvl7pPr>
            <a:lvl8pPr indent="-314325" lvl="7" marL="3657600" algn="ctr">
              <a:lnSpc>
                <a:spcPct val="100000"/>
              </a:lnSpc>
              <a:spcBef>
                <a:spcPts val="5200"/>
              </a:spcBef>
              <a:spcAft>
                <a:spcPts val="0"/>
              </a:spcAft>
              <a:buClr>
                <a:srgbClr val="3E3E3E"/>
              </a:buClr>
              <a:buSzPts val="1350"/>
              <a:buChar char="•"/>
              <a:defRPr/>
            </a:lvl8pPr>
            <a:lvl9pPr indent="-314325" lvl="8" marL="4114800" algn="ctr">
              <a:lnSpc>
                <a:spcPct val="100000"/>
              </a:lnSpc>
              <a:spcBef>
                <a:spcPts val="5200"/>
              </a:spcBef>
              <a:spcAft>
                <a:spcPts val="0"/>
              </a:spcAft>
              <a:buClr>
                <a:srgbClr val="3E3E3E"/>
              </a:buClr>
              <a:buSzPts val="1350"/>
              <a:buChar char="•"/>
              <a:defRPr/>
            </a:lvl9pPr>
          </a:lstStyle>
          <a:p/>
        </p:txBody>
      </p:sp>
      <p:pic>
        <p:nvPicPr>
          <p:cNvPr descr="white-diamond.png" id="126" name="Google Shape;126;p87"/>
          <p:cNvPicPr preferRelativeResize="0"/>
          <p:nvPr/>
        </p:nvPicPr>
        <p:blipFill rotWithShape="1">
          <a:blip r:embed="rId3">
            <a:alphaModFix/>
          </a:blip>
          <a:srcRect b="0" l="0" r="0" t="0"/>
          <a:stretch/>
        </p:blipFill>
        <p:spPr>
          <a:xfrm>
            <a:off x="2771445" y="13058232"/>
            <a:ext cx="432887" cy="432887"/>
          </a:xfrm>
          <a:prstGeom prst="rect">
            <a:avLst/>
          </a:prstGeom>
          <a:noFill/>
          <a:ln>
            <a:noFill/>
          </a:ln>
        </p:spPr>
      </p:pic>
      <p:pic>
        <p:nvPicPr>
          <p:cNvPr descr="Image" id="127" name="Google Shape;127;p87"/>
          <p:cNvPicPr preferRelativeResize="0"/>
          <p:nvPr/>
        </p:nvPicPr>
        <p:blipFill rotWithShape="1">
          <a:blip r:embed="rId4">
            <a:alphaModFix/>
          </a:blip>
          <a:srcRect b="0" l="0" r="0" t="0"/>
          <a:stretch/>
        </p:blipFill>
        <p:spPr>
          <a:xfrm>
            <a:off x="3325519" y="13170067"/>
            <a:ext cx="1705562" cy="228266"/>
          </a:xfrm>
          <a:prstGeom prst="rect">
            <a:avLst/>
          </a:prstGeom>
          <a:noFill/>
          <a:ln>
            <a:noFill/>
          </a:ln>
        </p:spPr>
      </p:pic>
      <p:sp>
        <p:nvSpPr>
          <p:cNvPr id="128" name="Google Shape;128;p87"/>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1pPr>
            <a:lvl2pPr indent="0" lvl="1"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2pPr>
            <a:lvl3pPr indent="0" lvl="2"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3pPr>
            <a:lvl4pPr indent="0" lvl="3"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4pPr>
            <a:lvl5pPr indent="0" lvl="4"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5pPr>
            <a:lvl6pPr indent="0" lvl="5"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6pPr>
            <a:lvl7pPr indent="0" lvl="6"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7pPr>
            <a:lvl8pPr indent="0" lvl="7"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8pPr>
            <a:lvl9pPr indent="0" lvl="8"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9pPr>
          </a:lstStyle>
          <a:p>
            <a:pPr indent="0" lvl="0" marL="0" rtl="0" algn="ctr">
              <a:spcBef>
                <a:spcPts val="0"/>
              </a:spcBef>
              <a:spcAft>
                <a:spcPts val="0"/>
              </a:spcAft>
              <a:buNone/>
            </a:pPr>
            <a:fld id="{00000000-1234-1234-1234-123412341234}" type="slidenum">
              <a:rPr lang="en-US"/>
              <a:t>‹#›</a:t>
            </a:fld>
            <a:endParaRPr/>
          </a:p>
        </p:txBody>
      </p:sp>
      <p:sp>
        <p:nvSpPr>
          <p:cNvPr id="129" name="Google Shape;129;p87"/>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lvl1pPr lvl="0" algn="ctr">
              <a:lnSpc>
                <a:spcPct val="100000"/>
              </a:lnSpc>
              <a:spcBef>
                <a:spcPts val="0"/>
              </a:spcBef>
              <a:spcAft>
                <a:spcPts val="0"/>
              </a:spcAft>
              <a:buClr>
                <a:srgbClr val="3E3E3E"/>
              </a:buClr>
              <a:buSzPts val="7200"/>
              <a:buFont typeface="Avenir"/>
              <a:buNone/>
              <a:defRPr sz="7200"/>
            </a:lvl1pPr>
            <a:lvl2pPr lvl="1" algn="ctr">
              <a:lnSpc>
                <a:spcPct val="100000"/>
              </a:lnSpc>
              <a:spcBef>
                <a:spcPts val="0"/>
              </a:spcBef>
              <a:spcAft>
                <a:spcPts val="0"/>
              </a:spcAft>
              <a:buClr>
                <a:srgbClr val="3E3E3E"/>
              </a:buClr>
              <a:buSzPts val="1800"/>
              <a:buNone/>
              <a:defRPr/>
            </a:lvl2pPr>
            <a:lvl3pPr lvl="2" algn="ctr">
              <a:lnSpc>
                <a:spcPct val="100000"/>
              </a:lnSpc>
              <a:spcBef>
                <a:spcPts val="0"/>
              </a:spcBef>
              <a:spcAft>
                <a:spcPts val="0"/>
              </a:spcAft>
              <a:buClr>
                <a:srgbClr val="3E3E3E"/>
              </a:buClr>
              <a:buSzPts val="1800"/>
              <a:buNone/>
              <a:defRPr/>
            </a:lvl3pPr>
            <a:lvl4pPr lvl="3" algn="ctr">
              <a:lnSpc>
                <a:spcPct val="100000"/>
              </a:lnSpc>
              <a:spcBef>
                <a:spcPts val="0"/>
              </a:spcBef>
              <a:spcAft>
                <a:spcPts val="0"/>
              </a:spcAft>
              <a:buClr>
                <a:srgbClr val="3E3E3E"/>
              </a:buClr>
              <a:buSzPts val="1800"/>
              <a:buNone/>
              <a:defRPr/>
            </a:lvl4pPr>
            <a:lvl5pPr lvl="4" algn="ctr">
              <a:lnSpc>
                <a:spcPct val="100000"/>
              </a:lnSpc>
              <a:spcBef>
                <a:spcPts val="0"/>
              </a:spcBef>
              <a:spcAft>
                <a:spcPts val="0"/>
              </a:spcAft>
              <a:buClr>
                <a:srgbClr val="3E3E3E"/>
              </a:buClr>
              <a:buSzPts val="1800"/>
              <a:buNone/>
              <a:defRPr/>
            </a:lvl5pPr>
            <a:lvl6pPr lvl="5" algn="ctr">
              <a:lnSpc>
                <a:spcPct val="100000"/>
              </a:lnSpc>
              <a:spcBef>
                <a:spcPts val="0"/>
              </a:spcBef>
              <a:spcAft>
                <a:spcPts val="0"/>
              </a:spcAft>
              <a:buClr>
                <a:srgbClr val="3E3E3E"/>
              </a:buClr>
              <a:buSzPts val="1800"/>
              <a:buNone/>
              <a:defRPr/>
            </a:lvl6pPr>
            <a:lvl7pPr lvl="6" algn="ctr">
              <a:lnSpc>
                <a:spcPct val="100000"/>
              </a:lnSpc>
              <a:spcBef>
                <a:spcPts val="0"/>
              </a:spcBef>
              <a:spcAft>
                <a:spcPts val="0"/>
              </a:spcAft>
              <a:buClr>
                <a:srgbClr val="3E3E3E"/>
              </a:buClr>
              <a:buSzPts val="1800"/>
              <a:buNone/>
              <a:defRPr/>
            </a:lvl7pPr>
            <a:lvl8pPr lvl="7" algn="ctr">
              <a:lnSpc>
                <a:spcPct val="100000"/>
              </a:lnSpc>
              <a:spcBef>
                <a:spcPts val="0"/>
              </a:spcBef>
              <a:spcAft>
                <a:spcPts val="0"/>
              </a:spcAft>
              <a:buClr>
                <a:srgbClr val="3E3E3E"/>
              </a:buClr>
              <a:buSzPts val="1800"/>
              <a:buNone/>
              <a:defRPr/>
            </a:lvl8pPr>
            <a:lvl9pPr lvl="8" algn="ctr">
              <a:lnSpc>
                <a:spcPct val="100000"/>
              </a:lnSpc>
              <a:spcBef>
                <a:spcPts val="0"/>
              </a:spcBef>
              <a:spcAft>
                <a:spcPts val="0"/>
              </a:spcAft>
              <a:buClr>
                <a:srgbClr val="3E3E3E"/>
              </a:buClr>
              <a:buSzPts val="1800"/>
              <a:buNone/>
              <a:defRPr/>
            </a:lvl9pPr>
          </a:lstStyle>
          <a:p/>
        </p:txBody>
      </p:sp>
      <p:pic>
        <p:nvPicPr>
          <p:cNvPr descr="white-diamond.png" id="130" name="Google Shape;130;p87"/>
          <p:cNvPicPr preferRelativeResize="0"/>
          <p:nvPr/>
        </p:nvPicPr>
        <p:blipFill rotWithShape="1">
          <a:blip r:embed="rId3">
            <a:alphaModFix/>
          </a:blip>
          <a:srcRect b="0" l="0" r="0" t="0"/>
          <a:stretch/>
        </p:blipFill>
        <p:spPr>
          <a:xfrm>
            <a:off x="2771445" y="243932"/>
            <a:ext cx="432887" cy="432886"/>
          </a:xfrm>
          <a:prstGeom prst="rect">
            <a:avLst/>
          </a:prstGeom>
          <a:noFill/>
          <a:ln>
            <a:noFill/>
          </a:ln>
        </p:spPr>
      </p:pic>
      <p:sp>
        <p:nvSpPr>
          <p:cNvPr id="131" name="Google Shape;131;p87"/>
          <p:cNvSpPr txBox="1"/>
          <p:nvPr>
            <p:ph idx="2" type="body"/>
          </p:nvPr>
        </p:nvSpPr>
        <p:spPr>
          <a:xfrm>
            <a:off x="2820130" y="3811571"/>
            <a:ext cx="18743740" cy="8077201"/>
          </a:xfrm>
          <a:prstGeom prst="rect">
            <a:avLst/>
          </a:prstGeom>
          <a:noFill/>
          <a:ln>
            <a:noFill/>
          </a:ln>
        </p:spPr>
        <p:txBody>
          <a:bodyPr anchorCtr="0" anchor="t" bIns="0" lIns="0" spcFirstLastPara="1" rIns="0" wrap="square" tIns="0">
            <a:normAutofit/>
          </a:bodyPr>
          <a:lstStyle>
            <a:lvl1pPr indent="-314325" lvl="0" marL="457200" algn="ctr">
              <a:lnSpc>
                <a:spcPct val="100000"/>
              </a:lnSpc>
              <a:spcBef>
                <a:spcPts val="5200"/>
              </a:spcBef>
              <a:spcAft>
                <a:spcPts val="0"/>
              </a:spcAft>
              <a:buClr>
                <a:srgbClr val="3E3E3E"/>
              </a:buClr>
              <a:buSzPts val="1350"/>
              <a:buChar char="•"/>
              <a:defRPr/>
            </a:lvl1pPr>
            <a:lvl2pPr indent="-314325" lvl="1" marL="914400" algn="ctr">
              <a:lnSpc>
                <a:spcPct val="100000"/>
              </a:lnSpc>
              <a:spcBef>
                <a:spcPts val="5200"/>
              </a:spcBef>
              <a:spcAft>
                <a:spcPts val="0"/>
              </a:spcAft>
              <a:buClr>
                <a:srgbClr val="3E3E3E"/>
              </a:buClr>
              <a:buSzPts val="1350"/>
              <a:buChar char="•"/>
              <a:defRPr/>
            </a:lvl2pPr>
            <a:lvl3pPr indent="-314325" lvl="2" marL="1371600" algn="ctr">
              <a:lnSpc>
                <a:spcPct val="100000"/>
              </a:lnSpc>
              <a:spcBef>
                <a:spcPts val="5200"/>
              </a:spcBef>
              <a:spcAft>
                <a:spcPts val="0"/>
              </a:spcAft>
              <a:buClr>
                <a:srgbClr val="3E3E3E"/>
              </a:buClr>
              <a:buSzPts val="1350"/>
              <a:buChar char="•"/>
              <a:defRPr/>
            </a:lvl3pPr>
            <a:lvl4pPr indent="-314325" lvl="3" marL="1828800" algn="ctr">
              <a:lnSpc>
                <a:spcPct val="100000"/>
              </a:lnSpc>
              <a:spcBef>
                <a:spcPts val="5200"/>
              </a:spcBef>
              <a:spcAft>
                <a:spcPts val="0"/>
              </a:spcAft>
              <a:buClr>
                <a:srgbClr val="3E3E3E"/>
              </a:buClr>
              <a:buSzPts val="1350"/>
              <a:buChar char="•"/>
              <a:defRPr/>
            </a:lvl4pPr>
            <a:lvl5pPr indent="-314325" lvl="4" marL="2286000" algn="ctr">
              <a:lnSpc>
                <a:spcPct val="100000"/>
              </a:lnSpc>
              <a:spcBef>
                <a:spcPts val="5200"/>
              </a:spcBef>
              <a:spcAft>
                <a:spcPts val="0"/>
              </a:spcAft>
              <a:buClr>
                <a:srgbClr val="3E3E3E"/>
              </a:buClr>
              <a:buSzPts val="1350"/>
              <a:buChar char="•"/>
              <a:defRPr/>
            </a:lvl5pPr>
            <a:lvl6pPr indent="-314325" lvl="5" marL="2743200" algn="ctr">
              <a:lnSpc>
                <a:spcPct val="100000"/>
              </a:lnSpc>
              <a:spcBef>
                <a:spcPts val="5200"/>
              </a:spcBef>
              <a:spcAft>
                <a:spcPts val="0"/>
              </a:spcAft>
              <a:buClr>
                <a:srgbClr val="3E3E3E"/>
              </a:buClr>
              <a:buSzPts val="1350"/>
              <a:buChar char="•"/>
              <a:defRPr/>
            </a:lvl6pPr>
            <a:lvl7pPr indent="-314325" lvl="6" marL="3200400" algn="ctr">
              <a:lnSpc>
                <a:spcPct val="100000"/>
              </a:lnSpc>
              <a:spcBef>
                <a:spcPts val="5200"/>
              </a:spcBef>
              <a:spcAft>
                <a:spcPts val="0"/>
              </a:spcAft>
              <a:buClr>
                <a:srgbClr val="3E3E3E"/>
              </a:buClr>
              <a:buSzPts val="1350"/>
              <a:buChar char="•"/>
              <a:defRPr/>
            </a:lvl7pPr>
            <a:lvl8pPr indent="-314325" lvl="7" marL="3657600" algn="ctr">
              <a:lnSpc>
                <a:spcPct val="100000"/>
              </a:lnSpc>
              <a:spcBef>
                <a:spcPts val="5200"/>
              </a:spcBef>
              <a:spcAft>
                <a:spcPts val="0"/>
              </a:spcAft>
              <a:buClr>
                <a:srgbClr val="3E3E3E"/>
              </a:buClr>
              <a:buSzPts val="1350"/>
              <a:buChar char="•"/>
              <a:defRPr/>
            </a:lvl8pPr>
            <a:lvl9pPr indent="-314325" lvl="8" marL="4114800" algn="ctr">
              <a:lnSpc>
                <a:spcPct val="100000"/>
              </a:lnSpc>
              <a:spcBef>
                <a:spcPts val="5200"/>
              </a:spcBef>
              <a:spcAft>
                <a:spcPts val="0"/>
              </a:spcAft>
              <a:buClr>
                <a:srgbClr val="3E3E3E"/>
              </a:buClr>
              <a:buSzPts val="135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de" showMasterSp="0">
  <p:cSld name="Title and Code">
    <p:spTree>
      <p:nvGrpSpPr>
        <p:cNvPr id="21" name="Shape 21"/>
        <p:cNvGrpSpPr/>
        <p:nvPr/>
      </p:nvGrpSpPr>
      <p:grpSpPr>
        <a:xfrm>
          <a:off x="0" y="0"/>
          <a:ext cx="0" cy="0"/>
          <a:chOff x="0" y="0"/>
          <a:chExt cx="0" cy="0"/>
        </a:xfrm>
      </p:grpSpPr>
      <p:sp>
        <p:nvSpPr>
          <p:cNvPr id="22" name="Google Shape;22;p70"/>
          <p:cNvSpPr/>
          <p:nvPr/>
        </p:nvSpPr>
        <p:spPr>
          <a:xfrm>
            <a:off x="-25400" y="12818533"/>
            <a:ext cx="24434801" cy="930103"/>
          </a:xfrm>
          <a:prstGeom prst="rect">
            <a:avLst/>
          </a:prstGeom>
          <a:blipFill rotWithShape="1">
            <a:blip r:embed="rId2">
              <a:alphaModFix/>
            </a:blip>
            <a:stretch>
              <a:fillRect b="0" l="0" r="0" t="0"/>
            </a:stretch>
          </a:blip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Gill Sans"/>
              <a:buNone/>
            </a:pPr>
            <a:r>
              <a:t/>
            </a:r>
            <a:endParaRPr b="0" i="0" sz="3200" u="none" cap="none" strike="noStrike">
              <a:solidFill>
                <a:srgbClr val="FFFFFF"/>
              </a:solidFill>
              <a:latin typeface="Gill Sans"/>
              <a:ea typeface="Gill Sans"/>
              <a:cs typeface="Gill Sans"/>
              <a:sym typeface="Gill Sans"/>
            </a:endParaRPr>
          </a:p>
        </p:txBody>
      </p:sp>
      <p:sp>
        <p:nvSpPr>
          <p:cNvPr id="23" name="Google Shape;23;p70"/>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lvl1pPr indent="-228600" lvl="0" marL="457200" algn="r">
              <a:lnSpc>
                <a:spcPct val="100000"/>
              </a:lnSpc>
              <a:spcBef>
                <a:spcPts val="0"/>
              </a:spcBef>
              <a:spcAft>
                <a:spcPts val="0"/>
              </a:spcAft>
              <a:buClr>
                <a:srgbClr val="BEBEBE"/>
              </a:buClr>
              <a:buSzPts val="1800"/>
              <a:buFont typeface="Avenir"/>
              <a:buNone/>
              <a:defRPr sz="1800" cap="none">
                <a:solidFill>
                  <a:srgbClr val="FFFFFF"/>
                </a:solidFill>
              </a:defRPr>
            </a:lvl1pPr>
            <a:lvl2pPr indent="-314325" lvl="1" marL="914400" algn="ctr">
              <a:lnSpc>
                <a:spcPct val="100000"/>
              </a:lnSpc>
              <a:spcBef>
                <a:spcPts val="5200"/>
              </a:spcBef>
              <a:spcAft>
                <a:spcPts val="0"/>
              </a:spcAft>
              <a:buClr>
                <a:srgbClr val="3E3E3E"/>
              </a:buClr>
              <a:buSzPts val="1350"/>
              <a:buChar char="•"/>
              <a:defRPr/>
            </a:lvl2pPr>
            <a:lvl3pPr indent="-314325" lvl="2" marL="1371600" algn="ctr">
              <a:lnSpc>
                <a:spcPct val="100000"/>
              </a:lnSpc>
              <a:spcBef>
                <a:spcPts val="5200"/>
              </a:spcBef>
              <a:spcAft>
                <a:spcPts val="0"/>
              </a:spcAft>
              <a:buClr>
                <a:srgbClr val="3E3E3E"/>
              </a:buClr>
              <a:buSzPts val="1350"/>
              <a:buChar char="•"/>
              <a:defRPr/>
            </a:lvl3pPr>
            <a:lvl4pPr indent="-314325" lvl="3" marL="1828800" algn="ctr">
              <a:lnSpc>
                <a:spcPct val="100000"/>
              </a:lnSpc>
              <a:spcBef>
                <a:spcPts val="5200"/>
              </a:spcBef>
              <a:spcAft>
                <a:spcPts val="0"/>
              </a:spcAft>
              <a:buClr>
                <a:srgbClr val="3E3E3E"/>
              </a:buClr>
              <a:buSzPts val="1350"/>
              <a:buChar char="•"/>
              <a:defRPr/>
            </a:lvl4pPr>
            <a:lvl5pPr indent="-314325" lvl="4" marL="2286000" algn="ctr">
              <a:lnSpc>
                <a:spcPct val="100000"/>
              </a:lnSpc>
              <a:spcBef>
                <a:spcPts val="5200"/>
              </a:spcBef>
              <a:spcAft>
                <a:spcPts val="0"/>
              </a:spcAft>
              <a:buClr>
                <a:srgbClr val="3E3E3E"/>
              </a:buClr>
              <a:buSzPts val="1350"/>
              <a:buChar char="•"/>
              <a:defRPr/>
            </a:lvl5pPr>
            <a:lvl6pPr indent="-314325" lvl="5" marL="2743200" algn="ctr">
              <a:lnSpc>
                <a:spcPct val="100000"/>
              </a:lnSpc>
              <a:spcBef>
                <a:spcPts val="5200"/>
              </a:spcBef>
              <a:spcAft>
                <a:spcPts val="0"/>
              </a:spcAft>
              <a:buClr>
                <a:srgbClr val="3E3E3E"/>
              </a:buClr>
              <a:buSzPts val="1350"/>
              <a:buChar char="•"/>
              <a:defRPr/>
            </a:lvl6pPr>
            <a:lvl7pPr indent="-314325" lvl="6" marL="3200400" algn="ctr">
              <a:lnSpc>
                <a:spcPct val="100000"/>
              </a:lnSpc>
              <a:spcBef>
                <a:spcPts val="5200"/>
              </a:spcBef>
              <a:spcAft>
                <a:spcPts val="0"/>
              </a:spcAft>
              <a:buClr>
                <a:srgbClr val="3E3E3E"/>
              </a:buClr>
              <a:buSzPts val="1350"/>
              <a:buChar char="•"/>
              <a:defRPr/>
            </a:lvl7pPr>
            <a:lvl8pPr indent="-314325" lvl="7" marL="3657600" algn="ctr">
              <a:lnSpc>
                <a:spcPct val="100000"/>
              </a:lnSpc>
              <a:spcBef>
                <a:spcPts val="5200"/>
              </a:spcBef>
              <a:spcAft>
                <a:spcPts val="0"/>
              </a:spcAft>
              <a:buClr>
                <a:srgbClr val="3E3E3E"/>
              </a:buClr>
              <a:buSzPts val="1350"/>
              <a:buChar char="•"/>
              <a:defRPr/>
            </a:lvl8pPr>
            <a:lvl9pPr indent="-314325" lvl="8" marL="4114800" algn="ctr">
              <a:lnSpc>
                <a:spcPct val="100000"/>
              </a:lnSpc>
              <a:spcBef>
                <a:spcPts val="5200"/>
              </a:spcBef>
              <a:spcAft>
                <a:spcPts val="0"/>
              </a:spcAft>
              <a:buClr>
                <a:srgbClr val="3E3E3E"/>
              </a:buClr>
              <a:buSzPts val="1350"/>
              <a:buChar char="•"/>
              <a:defRPr/>
            </a:lvl9pPr>
          </a:lstStyle>
          <a:p/>
        </p:txBody>
      </p:sp>
      <p:pic>
        <p:nvPicPr>
          <p:cNvPr descr="white-diamond.png" id="24" name="Google Shape;24;p70"/>
          <p:cNvPicPr preferRelativeResize="0"/>
          <p:nvPr/>
        </p:nvPicPr>
        <p:blipFill rotWithShape="1">
          <a:blip r:embed="rId3">
            <a:alphaModFix/>
          </a:blip>
          <a:srcRect b="0" l="0" r="0" t="0"/>
          <a:stretch/>
        </p:blipFill>
        <p:spPr>
          <a:xfrm>
            <a:off x="2771445" y="13058232"/>
            <a:ext cx="432887" cy="432887"/>
          </a:xfrm>
          <a:prstGeom prst="rect">
            <a:avLst/>
          </a:prstGeom>
          <a:noFill/>
          <a:ln>
            <a:noFill/>
          </a:ln>
        </p:spPr>
      </p:pic>
      <p:pic>
        <p:nvPicPr>
          <p:cNvPr descr="Image" id="25" name="Google Shape;25;p70"/>
          <p:cNvPicPr preferRelativeResize="0"/>
          <p:nvPr/>
        </p:nvPicPr>
        <p:blipFill rotWithShape="1">
          <a:blip r:embed="rId4">
            <a:alphaModFix/>
          </a:blip>
          <a:srcRect b="0" l="0" r="0" t="0"/>
          <a:stretch/>
        </p:blipFill>
        <p:spPr>
          <a:xfrm>
            <a:off x="3325519" y="13170067"/>
            <a:ext cx="1705562" cy="228266"/>
          </a:xfrm>
          <a:prstGeom prst="rect">
            <a:avLst/>
          </a:prstGeom>
          <a:noFill/>
          <a:ln>
            <a:noFill/>
          </a:ln>
        </p:spPr>
      </p:pic>
      <p:sp>
        <p:nvSpPr>
          <p:cNvPr id="26" name="Google Shape;26;p70"/>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1pPr>
            <a:lvl2pPr indent="0" lvl="1"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2pPr>
            <a:lvl3pPr indent="0" lvl="2"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3pPr>
            <a:lvl4pPr indent="0" lvl="3"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4pPr>
            <a:lvl5pPr indent="0" lvl="4"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5pPr>
            <a:lvl6pPr indent="0" lvl="5"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6pPr>
            <a:lvl7pPr indent="0" lvl="6"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7pPr>
            <a:lvl8pPr indent="0" lvl="7"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8pPr>
            <a:lvl9pPr indent="0" lvl="8"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9pPr>
          </a:lstStyle>
          <a:p>
            <a:pPr indent="0" lvl="0" marL="0" rtl="0" algn="ctr">
              <a:spcBef>
                <a:spcPts val="0"/>
              </a:spcBef>
              <a:spcAft>
                <a:spcPts val="0"/>
              </a:spcAft>
              <a:buNone/>
            </a:pPr>
            <a:fld id="{00000000-1234-1234-1234-123412341234}" type="slidenum">
              <a:rPr lang="en-US"/>
              <a:t>‹#›</a:t>
            </a:fld>
            <a:endParaRPr/>
          </a:p>
        </p:txBody>
      </p:sp>
      <p:sp>
        <p:nvSpPr>
          <p:cNvPr id="27" name="Google Shape;27;p70"/>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lvl1pPr lvl="0" algn="ctr">
              <a:lnSpc>
                <a:spcPct val="100000"/>
              </a:lnSpc>
              <a:spcBef>
                <a:spcPts val="0"/>
              </a:spcBef>
              <a:spcAft>
                <a:spcPts val="0"/>
              </a:spcAft>
              <a:buClr>
                <a:srgbClr val="3E3E3E"/>
              </a:buClr>
              <a:buSzPts val="7200"/>
              <a:buFont typeface="Avenir"/>
              <a:buNone/>
              <a:defRPr sz="7200"/>
            </a:lvl1pPr>
            <a:lvl2pPr lvl="1" algn="ctr">
              <a:lnSpc>
                <a:spcPct val="100000"/>
              </a:lnSpc>
              <a:spcBef>
                <a:spcPts val="0"/>
              </a:spcBef>
              <a:spcAft>
                <a:spcPts val="0"/>
              </a:spcAft>
              <a:buClr>
                <a:srgbClr val="3E3E3E"/>
              </a:buClr>
              <a:buSzPts val="1800"/>
              <a:buNone/>
              <a:defRPr/>
            </a:lvl2pPr>
            <a:lvl3pPr lvl="2" algn="ctr">
              <a:lnSpc>
                <a:spcPct val="100000"/>
              </a:lnSpc>
              <a:spcBef>
                <a:spcPts val="0"/>
              </a:spcBef>
              <a:spcAft>
                <a:spcPts val="0"/>
              </a:spcAft>
              <a:buClr>
                <a:srgbClr val="3E3E3E"/>
              </a:buClr>
              <a:buSzPts val="1800"/>
              <a:buNone/>
              <a:defRPr/>
            </a:lvl3pPr>
            <a:lvl4pPr lvl="3" algn="ctr">
              <a:lnSpc>
                <a:spcPct val="100000"/>
              </a:lnSpc>
              <a:spcBef>
                <a:spcPts val="0"/>
              </a:spcBef>
              <a:spcAft>
                <a:spcPts val="0"/>
              </a:spcAft>
              <a:buClr>
                <a:srgbClr val="3E3E3E"/>
              </a:buClr>
              <a:buSzPts val="1800"/>
              <a:buNone/>
              <a:defRPr/>
            </a:lvl4pPr>
            <a:lvl5pPr lvl="4" algn="ctr">
              <a:lnSpc>
                <a:spcPct val="100000"/>
              </a:lnSpc>
              <a:spcBef>
                <a:spcPts val="0"/>
              </a:spcBef>
              <a:spcAft>
                <a:spcPts val="0"/>
              </a:spcAft>
              <a:buClr>
                <a:srgbClr val="3E3E3E"/>
              </a:buClr>
              <a:buSzPts val="1800"/>
              <a:buNone/>
              <a:defRPr/>
            </a:lvl5pPr>
            <a:lvl6pPr lvl="5" algn="ctr">
              <a:lnSpc>
                <a:spcPct val="100000"/>
              </a:lnSpc>
              <a:spcBef>
                <a:spcPts val="0"/>
              </a:spcBef>
              <a:spcAft>
                <a:spcPts val="0"/>
              </a:spcAft>
              <a:buClr>
                <a:srgbClr val="3E3E3E"/>
              </a:buClr>
              <a:buSzPts val="1800"/>
              <a:buNone/>
              <a:defRPr/>
            </a:lvl6pPr>
            <a:lvl7pPr lvl="6" algn="ctr">
              <a:lnSpc>
                <a:spcPct val="100000"/>
              </a:lnSpc>
              <a:spcBef>
                <a:spcPts val="0"/>
              </a:spcBef>
              <a:spcAft>
                <a:spcPts val="0"/>
              </a:spcAft>
              <a:buClr>
                <a:srgbClr val="3E3E3E"/>
              </a:buClr>
              <a:buSzPts val="1800"/>
              <a:buNone/>
              <a:defRPr/>
            </a:lvl7pPr>
            <a:lvl8pPr lvl="7" algn="ctr">
              <a:lnSpc>
                <a:spcPct val="100000"/>
              </a:lnSpc>
              <a:spcBef>
                <a:spcPts val="0"/>
              </a:spcBef>
              <a:spcAft>
                <a:spcPts val="0"/>
              </a:spcAft>
              <a:buClr>
                <a:srgbClr val="3E3E3E"/>
              </a:buClr>
              <a:buSzPts val="1800"/>
              <a:buNone/>
              <a:defRPr/>
            </a:lvl8pPr>
            <a:lvl9pPr lvl="8" algn="ctr">
              <a:lnSpc>
                <a:spcPct val="100000"/>
              </a:lnSpc>
              <a:spcBef>
                <a:spcPts val="0"/>
              </a:spcBef>
              <a:spcAft>
                <a:spcPts val="0"/>
              </a:spcAft>
              <a:buClr>
                <a:srgbClr val="3E3E3E"/>
              </a:buClr>
              <a:buSzPts val="1800"/>
              <a:buNone/>
              <a:defRPr/>
            </a:lvl9pPr>
          </a:lstStyle>
          <a:p/>
        </p:txBody>
      </p:sp>
      <p:pic>
        <p:nvPicPr>
          <p:cNvPr descr="white-diamond.png" id="28" name="Google Shape;28;p70"/>
          <p:cNvPicPr preferRelativeResize="0"/>
          <p:nvPr/>
        </p:nvPicPr>
        <p:blipFill rotWithShape="1">
          <a:blip r:embed="rId3">
            <a:alphaModFix/>
          </a:blip>
          <a:srcRect b="0" l="0" r="0" t="0"/>
          <a:stretch/>
        </p:blipFill>
        <p:spPr>
          <a:xfrm>
            <a:off x="2771445" y="243932"/>
            <a:ext cx="432887" cy="432886"/>
          </a:xfrm>
          <a:prstGeom prst="rect">
            <a:avLst/>
          </a:prstGeom>
          <a:noFill/>
          <a:ln>
            <a:noFill/>
          </a:ln>
        </p:spPr>
      </p:pic>
      <p:sp>
        <p:nvSpPr>
          <p:cNvPr id="29" name="Google Shape;29;p70"/>
          <p:cNvSpPr txBox="1"/>
          <p:nvPr>
            <p:ph idx="2" type="body"/>
          </p:nvPr>
        </p:nvSpPr>
        <p:spPr>
          <a:xfrm>
            <a:off x="17576506" y="-7636"/>
            <a:ext cx="6817524" cy="2061568"/>
          </a:xfrm>
          <a:prstGeom prst="rect">
            <a:avLst/>
          </a:prstGeom>
          <a:solidFill>
            <a:srgbClr val="53585F"/>
          </a:solidFill>
          <a:ln>
            <a:noFill/>
          </a:ln>
        </p:spPr>
        <p:txBody>
          <a:bodyPr anchorCtr="0" anchor="t" bIns="0" lIns="0" spcFirstLastPara="1" rIns="0" wrap="square" tIns="0">
            <a:normAutofit/>
          </a:bodyPr>
          <a:lstStyle>
            <a:lvl1pPr indent="-314325" lvl="0" marL="457200" algn="ctr">
              <a:lnSpc>
                <a:spcPct val="100000"/>
              </a:lnSpc>
              <a:spcBef>
                <a:spcPts val="5200"/>
              </a:spcBef>
              <a:spcAft>
                <a:spcPts val="0"/>
              </a:spcAft>
              <a:buClr>
                <a:srgbClr val="3E3E3E"/>
              </a:buClr>
              <a:buSzPts val="1350"/>
              <a:buChar char="•"/>
              <a:defRPr/>
            </a:lvl1pPr>
            <a:lvl2pPr indent="-314325" lvl="1" marL="914400" algn="ctr">
              <a:lnSpc>
                <a:spcPct val="100000"/>
              </a:lnSpc>
              <a:spcBef>
                <a:spcPts val="5200"/>
              </a:spcBef>
              <a:spcAft>
                <a:spcPts val="0"/>
              </a:spcAft>
              <a:buClr>
                <a:srgbClr val="3E3E3E"/>
              </a:buClr>
              <a:buSzPts val="1350"/>
              <a:buChar char="•"/>
              <a:defRPr/>
            </a:lvl2pPr>
            <a:lvl3pPr indent="-314325" lvl="2" marL="1371600" algn="ctr">
              <a:lnSpc>
                <a:spcPct val="100000"/>
              </a:lnSpc>
              <a:spcBef>
                <a:spcPts val="5200"/>
              </a:spcBef>
              <a:spcAft>
                <a:spcPts val="0"/>
              </a:spcAft>
              <a:buClr>
                <a:srgbClr val="3E3E3E"/>
              </a:buClr>
              <a:buSzPts val="1350"/>
              <a:buChar char="•"/>
              <a:defRPr/>
            </a:lvl3pPr>
            <a:lvl4pPr indent="-314325" lvl="3" marL="1828800" algn="ctr">
              <a:lnSpc>
                <a:spcPct val="100000"/>
              </a:lnSpc>
              <a:spcBef>
                <a:spcPts val="5200"/>
              </a:spcBef>
              <a:spcAft>
                <a:spcPts val="0"/>
              </a:spcAft>
              <a:buClr>
                <a:srgbClr val="3E3E3E"/>
              </a:buClr>
              <a:buSzPts val="1350"/>
              <a:buChar char="•"/>
              <a:defRPr/>
            </a:lvl4pPr>
            <a:lvl5pPr indent="-314325" lvl="4" marL="2286000" algn="ctr">
              <a:lnSpc>
                <a:spcPct val="100000"/>
              </a:lnSpc>
              <a:spcBef>
                <a:spcPts val="5200"/>
              </a:spcBef>
              <a:spcAft>
                <a:spcPts val="0"/>
              </a:spcAft>
              <a:buClr>
                <a:srgbClr val="3E3E3E"/>
              </a:buClr>
              <a:buSzPts val="1350"/>
              <a:buChar char="•"/>
              <a:defRPr/>
            </a:lvl5pPr>
            <a:lvl6pPr indent="-314325" lvl="5" marL="2743200" algn="ctr">
              <a:lnSpc>
                <a:spcPct val="100000"/>
              </a:lnSpc>
              <a:spcBef>
                <a:spcPts val="5200"/>
              </a:spcBef>
              <a:spcAft>
                <a:spcPts val="0"/>
              </a:spcAft>
              <a:buClr>
                <a:srgbClr val="3E3E3E"/>
              </a:buClr>
              <a:buSzPts val="1350"/>
              <a:buChar char="•"/>
              <a:defRPr/>
            </a:lvl6pPr>
            <a:lvl7pPr indent="-314325" lvl="6" marL="3200400" algn="ctr">
              <a:lnSpc>
                <a:spcPct val="100000"/>
              </a:lnSpc>
              <a:spcBef>
                <a:spcPts val="5200"/>
              </a:spcBef>
              <a:spcAft>
                <a:spcPts val="0"/>
              </a:spcAft>
              <a:buClr>
                <a:srgbClr val="3E3E3E"/>
              </a:buClr>
              <a:buSzPts val="1350"/>
              <a:buChar char="•"/>
              <a:defRPr/>
            </a:lvl7pPr>
            <a:lvl8pPr indent="-314325" lvl="7" marL="3657600" algn="ctr">
              <a:lnSpc>
                <a:spcPct val="100000"/>
              </a:lnSpc>
              <a:spcBef>
                <a:spcPts val="5200"/>
              </a:spcBef>
              <a:spcAft>
                <a:spcPts val="0"/>
              </a:spcAft>
              <a:buClr>
                <a:srgbClr val="3E3E3E"/>
              </a:buClr>
              <a:buSzPts val="1350"/>
              <a:buChar char="•"/>
              <a:defRPr/>
            </a:lvl8pPr>
            <a:lvl9pPr indent="-314325" lvl="8" marL="4114800" algn="ctr">
              <a:lnSpc>
                <a:spcPct val="100000"/>
              </a:lnSpc>
              <a:spcBef>
                <a:spcPts val="5200"/>
              </a:spcBef>
              <a:spcAft>
                <a:spcPts val="0"/>
              </a:spcAft>
              <a:buClr>
                <a:srgbClr val="3E3E3E"/>
              </a:buClr>
              <a:buSzPts val="1350"/>
              <a:buChar char="•"/>
              <a:defRPr/>
            </a:lvl9pPr>
          </a:lstStyle>
          <a:p/>
        </p:txBody>
      </p:sp>
      <p:sp>
        <p:nvSpPr>
          <p:cNvPr id="30" name="Google Shape;30;p70"/>
          <p:cNvSpPr txBox="1"/>
          <p:nvPr>
            <p:ph idx="3" type="body"/>
          </p:nvPr>
        </p:nvSpPr>
        <p:spPr>
          <a:xfrm>
            <a:off x="468854" y="3754151"/>
            <a:ext cx="744910" cy="8568976"/>
          </a:xfrm>
          <a:prstGeom prst="rect">
            <a:avLst/>
          </a:prstGeom>
          <a:noFill/>
          <a:ln>
            <a:noFill/>
          </a:ln>
        </p:spPr>
        <p:txBody>
          <a:bodyPr anchorCtr="0" anchor="t" bIns="0" lIns="0" spcFirstLastPara="1" rIns="0" wrap="square" tIns="0">
            <a:noAutofit/>
          </a:bodyPr>
          <a:lstStyle>
            <a:lvl1pPr indent="-314325" lvl="0" marL="457200" algn="ctr">
              <a:lnSpc>
                <a:spcPct val="100000"/>
              </a:lnSpc>
              <a:spcBef>
                <a:spcPts val="5200"/>
              </a:spcBef>
              <a:spcAft>
                <a:spcPts val="0"/>
              </a:spcAft>
              <a:buClr>
                <a:srgbClr val="3E3E3E"/>
              </a:buClr>
              <a:buSzPts val="1350"/>
              <a:buChar char="•"/>
              <a:defRPr/>
            </a:lvl1pPr>
            <a:lvl2pPr indent="-314325" lvl="1" marL="914400" algn="ctr">
              <a:lnSpc>
                <a:spcPct val="100000"/>
              </a:lnSpc>
              <a:spcBef>
                <a:spcPts val="5200"/>
              </a:spcBef>
              <a:spcAft>
                <a:spcPts val="0"/>
              </a:spcAft>
              <a:buClr>
                <a:srgbClr val="3E3E3E"/>
              </a:buClr>
              <a:buSzPts val="1350"/>
              <a:buChar char="•"/>
              <a:defRPr/>
            </a:lvl2pPr>
            <a:lvl3pPr indent="-314325" lvl="2" marL="1371600" algn="ctr">
              <a:lnSpc>
                <a:spcPct val="100000"/>
              </a:lnSpc>
              <a:spcBef>
                <a:spcPts val="5200"/>
              </a:spcBef>
              <a:spcAft>
                <a:spcPts val="0"/>
              </a:spcAft>
              <a:buClr>
                <a:srgbClr val="3E3E3E"/>
              </a:buClr>
              <a:buSzPts val="1350"/>
              <a:buChar char="•"/>
              <a:defRPr/>
            </a:lvl3pPr>
            <a:lvl4pPr indent="-314325" lvl="3" marL="1828800" algn="ctr">
              <a:lnSpc>
                <a:spcPct val="100000"/>
              </a:lnSpc>
              <a:spcBef>
                <a:spcPts val="5200"/>
              </a:spcBef>
              <a:spcAft>
                <a:spcPts val="0"/>
              </a:spcAft>
              <a:buClr>
                <a:srgbClr val="3E3E3E"/>
              </a:buClr>
              <a:buSzPts val="1350"/>
              <a:buChar char="•"/>
              <a:defRPr/>
            </a:lvl4pPr>
            <a:lvl5pPr indent="-314325" lvl="4" marL="2286000" algn="ctr">
              <a:lnSpc>
                <a:spcPct val="100000"/>
              </a:lnSpc>
              <a:spcBef>
                <a:spcPts val="5200"/>
              </a:spcBef>
              <a:spcAft>
                <a:spcPts val="0"/>
              </a:spcAft>
              <a:buClr>
                <a:srgbClr val="3E3E3E"/>
              </a:buClr>
              <a:buSzPts val="1350"/>
              <a:buChar char="•"/>
              <a:defRPr/>
            </a:lvl5pPr>
            <a:lvl6pPr indent="-314325" lvl="5" marL="2743200" algn="ctr">
              <a:lnSpc>
                <a:spcPct val="100000"/>
              </a:lnSpc>
              <a:spcBef>
                <a:spcPts val="5200"/>
              </a:spcBef>
              <a:spcAft>
                <a:spcPts val="0"/>
              </a:spcAft>
              <a:buClr>
                <a:srgbClr val="3E3E3E"/>
              </a:buClr>
              <a:buSzPts val="1350"/>
              <a:buChar char="•"/>
              <a:defRPr/>
            </a:lvl6pPr>
            <a:lvl7pPr indent="-314325" lvl="6" marL="3200400" algn="ctr">
              <a:lnSpc>
                <a:spcPct val="100000"/>
              </a:lnSpc>
              <a:spcBef>
                <a:spcPts val="5200"/>
              </a:spcBef>
              <a:spcAft>
                <a:spcPts val="0"/>
              </a:spcAft>
              <a:buClr>
                <a:srgbClr val="3E3E3E"/>
              </a:buClr>
              <a:buSzPts val="1350"/>
              <a:buChar char="•"/>
              <a:defRPr/>
            </a:lvl7pPr>
            <a:lvl8pPr indent="-314325" lvl="7" marL="3657600" algn="ctr">
              <a:lnSpc>
                <a:spcPct val="100000"/>
              </a:lnSpc>
              <a:spcBef>
                <a:spcPts val="5200"/>
              </a:spcBef>
              <a:spcAft>
                <a:spcPts val="0"/>
              </a:spcAft>
              <a:buClr>
                <a:srgbClr val="3E3E3E"/>
              </a:buClr>
              <a:buSzPts val="1350"/>
              <a:buChar char="•"/>
              <a:defRPr/>
            </a:lvl8pPr>
            <a:lvl9pPr indent="-314325" lvl="8" marL="4114800" algn="ctr">
              <a:lnSpc>
                <a:spcPct val="100000"/>
              </a:lnSpc>
              <a:spcBef>
                <a:spcPts val="5200"/>
              </a:spcBef>
              <a:spcAft>
                <a:spcPts val="0"/>
              </a:spcAft>
              <a:buClr>
                <a:srgbClr val="3E3E3E"/>
              </a:buClr>
              <a:buSzPts val="1350"/>
              <a:buChar char="•"/>
              <a:defRPr/>
            </a:lvl9pPr>
          </a:lstStyle>
          <a:p/>
        </p:txBody>
      </p:sp>
      <p:sp>
        <p:nvSpPr>
          <p:cNvPr id="31" name="Google Shape;31;p70"/>
          <p:cNvSpPr txBox="1"/>
          <p:nvPr>
            <p:ph idx="4" type="body"/>
          </p:nvPr>
        </p:nvSpPr>
        <p:spPr>
          <a:xfrm>
            <a:off x="1265426" y="3754151"/>
            <a:ext cx="22210879" cy="8568976"/>
          </a:xfrm>
          <a:prstGeom prst="rect">
            <a:avLst/>
          </a:prstGeom>
          <a:noFill/>
          <a:ln>
            <a:noFill/>
          </a:ln>
        </p:spPr>
        <p:txBody>
          <a:bodyPr anchorCtr="0" anchor="t" bIns="0" lIns="0" spcFirstLastPara="1" rIns="0" wrap="square" tIns="0">
            <a:noAutofit/>
          </a:bodyPr>
          <a:lstStyle>
            <a:lvl1pPr indent="-314325" lvl="0" marL="457200" algn="ctr">
              <a:lnSpc>
                <a:spcPct val="100000"/>
              </a:lnSpc>
              <a:spcBef>
                <a:spcPts val="5200"/>
              </a:spcBef>
              <a:spcAft>
                <a:spcPts val="0"/>
              </a:spcAft>
              <a:buClr>
                <a:srgbClr val="3E3E3E"/>
              </a:buClr>
              <a:buSzPts val="1350"/>
              <a:buChar char="•"/>
              <a:defRPr/>
            </a:lvl1pPr>
            <a:lvl2pPr indent="-314325" lvl="1" marL="914400" algn="ctr">
              <a:lnSpc>
                <a:spcPct val="100000"/>
              </a:lnSpc>
              <a:spcBef>
                <a:spcPts val="5200"/>
              </a:spcBef>
              <a:spcAft>
                <a:spcPts val="0"/>
              </a:spcAft>
              <a:buClr>
                <a:srgbClr val="3E3E3E"/>
              </a:buClr>
              <a:buSzPts val="1350"/>
              <a:buChar char="•"/>
              <a:defRPr/>
            </a:lvl2pPr>
            <a:lvl3pPr indent="-314325" lvl="2" marL="1371600" algn="ctr">
              <a:lnSpc>
                <a:spcPct val="100000"/>
              </a:lnSpc>
              <a:spcBef>
                <a:spcPts val="5200"/>
              </a:spcBef>
              <a:spcAft>
                <a:spcPts val="0"/>
              </a:spcAft>
              <a:buClr>
                <a:srgbClr val="3E3E3E"/>
              </a:buClr>
              <a:buSzPts val="1350"/>
              <a:buChar char="•"/>
              <a:defRPr/>
            </a:lvl3pPr>
            <a:lvl4pPr indent="-314325" lvl="3" marL="1828800" algn="ctr">
              <a:lnSpc>
                <a:spcPct val="100000"/>
              </a:lnSpc>
              <a:spcBef>
                <a:spcPts val="5200"/>
              </a:spcBef>
              <a:spcAft>
                <a:spcPts val="0"/>
              </a:spcAft>
              <a:buClr>
                <a:srgbClr val="3E3E3E"/>
              </a:buClr>
              <a:buSzPts val="1350"/>
              <a:buChar char="•"/>
              <a:defRPr/>
            </a:lvl4pPr>
            <a:lvl5pPr indent="-314325" lvl="4" marL="2286000" algn="ctr">
              <a:lnSpc>
                <a:spcPct val="100000"/>
              </a:lnSpc>
              <a:spcBef>
                <a:spcPts val="5200"/>
              </a:spcBef>
              <a:spcAft>
                <a:spcPts val="0"/>
              </a:spcAft>
              <a:buClr>
                <a:srgbClr val="3E3E3E"/>
              </a:buClr>
              <a:buSzPts val="1350"/>
              <a:buChar char="•"/>
              <a:defRPr/>
            </a:lvl5pPr>
            <a:lvl6pPr indent="-314325" lvl="5" marL="2743200" algn="ctr">
              <a:lnSpc>
                <a:spcPct val="100000"/>
              </a:lnSpc>
              <a:spcBef>
                <a:spcPts val="5200"/>
              </a:spcBef>
              <a:spcAft>
                <a:spcPts val="0"/>
              </a:spcAft>
              <a:buClr>
                <a:srgbClr val="3E3E3E"/>
              </a:buClr>
              <a:buSzPts val="1350"/>
              <a:buChar char="•"/>
              <a:defRPr/>
            </a:lvl6pPr>
            <a:lvl7pPr indent="-314325" lvl="6" marL="3200400" algn="ctr">
              <a:lnSpc>
                <a:spcPct val="100000"/>
              </a:lnSpc>
              <a:spcBef>
                <a:spcPts val="5200"/>
              </a:spcBef>
              <a:spcAft>
                <a:spcPts val="0"/>
              </a:spcAft>
              <a:buClr>
                <a:srgbClr val="3E3E3E"/>
              </a:buClr>
              <a:buSzPts val="1350"/>
              <a:buChar char="•"/>
              <a:defRPr/>
            </a:lvl7pPr>
            <a:lvl8pPr indent="-314325" lvl="7" marL="3657600" algn="ctr">
              <a:lnSpc>
                <a:spcPct val="100000"/>
              </a:lnSpc>
              <a:spcBef>
                <a:spcPts val="5200"/>
              </a:spcBef>
              <a:spcAft>
                <a:spcPts val="0"/>
              </a:spcAft>
              <a:buClr>
                <a:srgbClr val="3E3E3E"/>
              </a:buClr>
              <a:buSzPts val="1350"/>
              <a:buChar char="•"/>
              <a:defRPr/>
            </a:lvl8pPr>
            <a:lvl9pPr indent="-314325" lvl="8" marL="4114800" algn="ctr">
              <a:lnSpc>
                <a:spcPct val="100000"/>
              </a:lnSpc>
              <a:spcBef>
                <a:spcPts val="5200"/>
              </a:spcBef>
              <a:spcAft>
                <a:spcPts val="0"/>
              </a:spcAft>
              <a:buClr>
                <a:srgbClr val="3E3E3E"/>
              </a:buClr>
              <a:buSzPts val="135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de">
  <p:cSld name="Title &amp; Code 2">
    <p:spTree>
      <p:nvGrpSpPr>
        <p:cNvPr id="132" name="Shape 132"/>
        <p:cNvGrpSpPr/>
        <p:nvPr/>
      </p:nvGrpSpPr>
      <p:grpSpPr>
        <a:xfrm>
          <a:off x="0" y="0"/>
          <a:ext cx="0" cy="0"/>
          <a:chOff x="0" y="0"/>
          <a:chExt cx="0" cy="0"/>
        </a:xfrm>
      </p:grpSpPr>
      <p:sp>
        <p:nvSpPr>
          <p:cNvPr id="133" name="Google Shape;133;p88"/>
          <p:cNvSpPr txBox="1"/>
          <p:nvPr>
            <p:ph idx="1" type="body"/>
          </p:nvPr>
        </p:nvSpPr>
        <p:spPr>
          <a:xfrm>
            <a:off x="18221494" y="13074034"/>
            <a:ext cx="3358135" cy="419101"/>
          </a:xfrm>
          <a:prstGeom prst="rect">
            <a:avLst/>
          </a:prstGeom>
          <a:noFill/>
          <a:ln>
            <a:noFill/>
          </a:ln>
        </p:spPr>
        <p:txBody>
          <a:bodyPr anchorCtr="0" anchor="ctr" bIns="50800" lIns="50800" spcFirstLastPara="1" rIns="50800" wrap="square" tIns="50800">
            <a:spAutoFit/>
          </a:bodyPr>
          <a:lstStyle>
            <a:lvl1pPr indent="-228600" lvl="0" marL="457200" algn="r">
              <a:lnSpc>
                <a:spcPct val="100000"/>
              </a:lnSpc>
              <a:spcBef>
                <a:spcPts val="0"/>
              </a:spcBef>
              <a:spcAft>
                <a:spcPts val="0"/>
              </a:spcAft>
              <a:buClr>
                <a:srgbClr val="BEBEBE"/>
              </a:buClr>
              <a:buSzPts val="1800"/>
              <a:buFont typeface="Avenir"/>
              <a:buNone/>
              <a:defRPr sz="1800" cap="none">
                <a:solidFill>
                  <a:srgbClr val="FFFFFF"/>
                </a:solidFill>
              </a:defRPr>
            </a:lvl1pPr>
            <a:lvl2pPr indent="-314325" lvl="1" marL="914400" algn="ctr">
              <a:lnSpc>
                <a:spcPct val="100000"/>
              </a:lnSpc>
              <a:spcBef>
                <a:spcPts val="5200"/>
              </a:spcBef>
              <a:spcAft>
                <a:spcPts val="0"/>
              </a:spcAft>
              <a:buClr>
                <a:srgbClr val="3E3E3E"/>
              </a:buClr>
              <a:buSzPts val="1350"/>
              <a:buChar char="•"/>
              <a:defRPr/>
            </a:lvl2pPr>
            <a:lvl3pPr indent="-314325" lvl="2" marL="1371600" algn="ctr">
              <a:lnSpc>
                <a:spcPct val="100000"/>
              </a:lnSpc>
              <a:spcBef>
                <a:spcPts val="5200"/>
              </a:spcBef>
              <a:spcAft>
                <a:spcPts val="0"/>
              </a:spcAft>
              <a:buClr>
                <a:srgbClr val="3E3E3E"/>
              </a:buClr>
              <a:buSzPts val="1350"/>
              <a:buChar char="•"/>
              <a:defRPr/>
            </a:lvl3pPr>
            <a:lvl4pPr indent="-314325" lvl="3" marL="1828800" algn="ctr">
              <a:lnSpc>
                <a:spcPct val="100000"/>
              </a:lnSpc>
              <a:spcBef>
                <a:spcPts val="5200"/>
              </a:spcBef>
              <a:spcAft>
                <a:spcPts val="0"/>
              </a:spcAft>
              <a:buClr>
                <a:srgbClr val="3E3E3E"/>
              </a:buClr>
              <a:buSzPts val="1350"/>
              <a:buChar char="•"/>
              <a:defRPr/>
            </a:lvl4pPr>
            <a:lvl5pPr indent="-314325" lvl="4" marL="2286000" algn="ctr">
              <a:lnSpc>
                <a:spcPct val="100000"/>
              </a:lnSpc>
              <a:spcBef>
                <a:spcPts val="5200"/>
              </a:spcBef>
              <a:spcAft>
                <a:spcPts val="0"/>
              </a:spcAft>
              <a:buClr>
                <a:srgbClr val="3E3E3E"/>
              </a:buClr>
              <a:buSzPts val="1350"/>
              <a:buChar char="•"/>
              <a:defRPr/>
            </a:lvl5pPr>
            <a:lvl6pPr indent="-314325" lvl="5" marL="2743200" algn="ctr">
              <a:lnSpc>
                <a:spcPct val="100000"/>
              </a:lnSpc>
              <a:spcBef>
                <a:spcPts val="5200"/>
              </a:spcBef>
              <a:spcAft>
                <a:spcPts val="0"/>
              </a:spcAft>
              <a:buClr>
                <a:srgbClr val="3E3E3E"/>
              </a:buClr>
              <a:buSzPts val="1350"/>
              <a:buChar char="•"/>
              <a:defRPr/>
            </a:lvl6pPr>
            <a:lvl7pPr indent="-314325" lvl="6" marL="3200400" algn="ctr">
              <a:lnSpc>
                <a:spcPct val="100000"/>
              </a:lnSpc>
              <a:spcBef>
                <a:spcPts val="5200"/>
              </a:spcBef>
              <a:spcAft>
                <a:spcPts val="0"/>
              </a:spcAft>
              <a:buClr>
                <a:srgbClr val="3E3E3E"/>
              </a:buClr>
              <a:buSzPts val="1350"/>
              <a:buChar char="•"/>
              <a:defRPr/>
            </a:lvl7pPr>
            <a:lvl8pPr indent="-314325" lvl="7" marL="3657600" algn="ctr">
              <a:lnSpc>
                <a:spcPct val="100000"/>
              </a:lnSpc>
              <a:spcBef>
                <a:spcPts val="5200"/>
              </a:spcBef>
              <a:spcAft>
                <a:spcPts val="0"/>
              </a:spcAft>
              <a:buClr>
                <a:srgbClr val="3E3E3E"/>
              </a:buClr>
              <a:buSzPts val="1350"/>
              <a:buChar char="•"/>
              <a:defRPr/>
            </a:lvl8pPr>
            <a:lvl9pPr indent="-314325" lvl="8" marL="4114800" algn="ctr">
              <a:lnSpc>
                <a:spcPct val="100000"/>
              </a:lnSpc>
              <a:spcBef>
                <a:spcPts val="5200"/>
              </a:spcBef>
              <a:spcAft>
                <a:spcPts val="0"/>
              </a:spcAft>
              <a:buClr>
                <a:srgbClr val="3E3E3E"/>
              </a:buClr>
              <a:buSzPts val="1350"/>
              <a:buChar char="•"/>
              <a:defRPr/>
            </a:lvl9pPr>
          </a:lstStyle>
          <a:p/>
        </p:txBody>
      </p:sp>
      <p:sp>
        <p:nvSpPr>
          <p:cNvPr id="134" name="Google Shape;134;p88"/>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1pPr>
            <a:lvl2pPr indent="0" lvl="1"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2pPr>
            <a:lvl3pPr indent="0" lvl="2"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3pPr>
            <a:lvl4pPr indent="0" lvl="3"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4pPr>
            <a:lvl5pPr indent="0" lvl="4"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5pPr>
            <a:lvl6pPr indent="0" lvl="5"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6pPr>
            <a:lvl7pPr indent="0" lvl="6"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7pPr>
            <a:lvl8pPr indent="0" lvl="7"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8pPr>
            <a:lvl9pPr indent="0" lvl="8"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9pPr>
          </a:lstStyle>
          <a:p>
            <a:pPr indent="0" lvl="0" marL="0" rtl="0" algn="ctr">
              <a:spcBef>
                <a:spcPts val="0"/>
              </a:spcBef>
              <a:spcAft>
                <a:spcPts val="0"/>
              </a:spcAft>
              <a:buNone/>
            </a:pPr>
            <a:fld id="{00000000-1234-1234-1234-123412341234}" type="slidenum">
              <a:rPr lang="en-US"/>
              <a:t>‹#›</a:t>
            </a:fld>
            <a:endParaRPr/>
          </a:p>
        </p:txBody>
      </p:sp>
      <p:sp>
        <p:nvSpPr>
          <p:cNvPr id="135" name="Google Shape;135;p88"/>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lvl1pPr lvl="0" algn="ctr">
              <a:lnSpc>
                <a:spcPct val="100000"/>
              </a:lnSpc>
              <a:spcBef>
                <a:spcPts val="0"/>
              </a:spcBef>
              <a:spcAft>
                <a:spcPts val="0"/>
              </a:spcAft>
              <a:buClr>
                <a:srgbClr val="3E3E3E"/>
              </a:buClr>
              <a:buSzPts val="7200"/>
              <a:buFont typeface="Avenir"/>
              <a:buNone/>
              <a:defRPr sz="7200"/>
            </a:lvl1pPr>
            <a:lvl2pPr lvl="1" algn="ctr">
              <a:lnSpc>
                <a:spcPct val="100000"/>
              </a:lnSpc>
              <a:spcBef>
                <a:spcPts val="0"/>
              </a:spcBef>
              <a:spcAft>
                <a:spcPts val="0"/>
              </a:spcAft>
              <a:buClr>
                <a:srgbClr val="3E3E3E"/>
              </a:buClr>
              <a:buSzPts val="1800"/>
              <a:buNone/>
              <a:defRPr/>
            </a:lvl2pPr>
            <a:lvl3pPr lvl="2" algn="ctr">
              <a:lnSpc>
                <a:spcPct val="100000"/>
              </a:lnSpc>
              <a:spcBef>
                <a:spcPts val="0"/>
              </a:spcBef>
              <a:spcAft>
                <a:spcPts val="0"/>
              </a:spcAft>
              <a:buClr>
                <a:srgbClr val="3E3E3E"/>
              </a:buClr>
              <a:buSzPts val="1800"/>
              <a:buNone/>
              <a:defRPr/>
            </a:lvl3pPr>
            <a:lvl4pPr lvl="3" algn="ctr">
              <a:lnSpc>
                <a:spcPct val="100000"/>
              </a:lnSpc>
              <a:spcBef>
                <a:spcPts val="0"/>
              </a:spcBef>
              <a:spcAft>
                <a:spcPts val="0"/>
              </a:spcAft>
              <a:buClr>
                <a:srgbClr val="3E3E3E"/>
              </a:buClr>
              <a:buSzPts val="1800"/>
              <a:buNone/>
              <a:defRPr/>
            </a:lvl4pPr>
            <a:lvl5pPr lvl="4" algn="ctr">
              <a:lnSpc>
                <a:spcPct val="100000"/>
              </a:lnSpc>
              <a:spcBef>
                <a:spcPts val="0"/>
              </a:spcBef>
              <a:spcAft>
                <a:spcPts val="0"/>
              </a:spcAft>
              <a:buClr>
                <a:srgbClr val="3E3E3E"/>
              </a:buClr>
              <a:buSzPts val="1800"/>
              <a:buNone/>
              <a:defRPr/>
            </a:lvl5pPr>
            <a:lvl6pPr lvl="5" algn="ctr">
              <a:lnSpc>
                <a:spcPct val="100000"/>
              </a:lnSpc>
              <a:spcBef>
                <a:spcPts val="0"/>
              </a:spcBef>
              <a:spcAft>
                <a:spcPts val="0"/>
              </a:spcAft>
              <a:buClr>
                <a:srgbClr val="3E3E3E"/>
              </a:buClr>
              <a:buSzPts val="1800"/>
              <a:buNone/>
              <a:defRPr/>
            </a:lvl6pPr>
            <a:lvl7pPr lvl="6" algn="ctr">
              <a:lnSpc>
                <a:spcPct val="100000"/>
              </a:lnSpc>
              <a:spcBef>
                <a:spcPts val="0"/>
              </a:spcBef>
              <a:spcAft>
                <a:spcPts val="0"/>
              </a:spcAft>
              <a:buClr>
                <a:srgbClr val="3E3E3E"/>
              </a:buClr>
              <a:buSzPts val="1800"/>
              <a:buNone/>
              <a:defRPr/>
            </a:lvl7pPr>
            <a:lvl8pPr lvl="7" algn="ctr">
              <a:lnSpc>
                <a:spcPct val="100000"/>
              </a:lnSpc>
              <a:spcBef>
                <a:spcPts val="0"/>
              </a:spcBef>
              <a:spcAft>
                <a:spcPts val="0"/>
              </a:spcAft>
              <a:buClr>
                <a:srgbClr val="3E3E3E"/>
              </a:buClr>
              <a:buSzPts val="1800"/>
              <a:buNone/>
              <a:defRPr/>
            </a:lvl8pPr>
            <a:lvl9pPr lvl="8" algn="ctr">
              <a:lnSpc>
                <a:spcPct val="100000"/>
              </a:lnSpc>
              <a:spcBef>
                <a:spcPts val="0"/>
              </a:spcBef>
              <a:spcAft>
                <a:spcPts val="0"/>
              </a:spcAft>
              <a:buClr>
                <a:srgbClr val="3E3E3E"/>
              </a:buClr>
              <a:buSzPts val="1800"/>
              <a:buNone/>
              <a:defRPr/>
            </a:lvl9pPr>
          </a:lstStyle>
          <a:p/>
        </p:txBody>
      </p:sp>
      <p:pic>
        <p:nvPicPr>
          <p:cNvPr descr="white-diamond.png" id="136" name="Google Shape;136;p88"/>
          <p:cNvPicPr preferRelativeResize="0"/>
          <p:nvPr/>
        </p:nvPicPr>
        <p:blipFill rotWithShape="1">
          <a:blip r:embed="rId2">
            <a:alphaModFix/>
          </a:blip>
          <a:srcRect b="0" l="0" r="0" t="0"/>
          <a:stretch/>
        </p:blipFill>
        <p:spPr>
          <a:xfrm>
            <a:off x="2771445" y="243932"/>
            <a:ext cx="432887" cy="432886"/>
          </a:xfrm>
          <a:prstGeom prst="rect">
            <a:avLst/>
          </a:prstGeom>
          <a:noFill/>
          <a:ln>
            <a:noFill/>
          </a:ln>
        </p:spPr>
      </p:pic>
      <p:sp>
        <p:nvSpPr>
          <p:cNvPr id="137" name="Google Shape;137;p88"/>
          <p:cNvSpPr txBox="1"/>
          <p:nvPr>
            <p:ph idx="2" type="body"/>
          </p:nvPr>
        </p:nvSpPr>
        <p:spPr>
          <a:xfrm>
            <a:off x="4440827" y="4150709"/>
            <a:ext cx="15502346" cy="4419255"/>
          </a:xfrm>
          <a:prstGeom prst="rect">
            <a:avLst/>
          </a:prstGeom>
          <a:solidFill>
            <a:srgbClr val="EFF1F3"/>
          </a:solidFill>
          <a:ln>
            <a:noFill/>
          </a:ln>
        </p:spPr>
        <p:txBody>
          <a:bodyPr anchorCtr="0" anchor="ctr" bIns="50800" lIns="50800" spcFirstLastPara="1" rIns="50800" wrap="square" tIns="50800">
            <a:noAutofit/>
          </a:bodyPr>
          <a:lstStyle>
            <a:lvl1pPr indent="-314325" lvl="0" marL="457200" algn="ctr">
              <a:lnSpc>
                <a:spcPct val="100000"/>
              </a:lnSpc>
              <a:spcBef>
                <a:spcPts val="5200"/>
              </a:spcBef>
              <a:spcAft>
                <a:spcPts val="0"/>
              </a:spcAft>
              <a:buClr>
                <a:srgbClr val="3E3E3E"/>
              </a:buClr>
              <a:buSzPts val="1350"/>
              <a:buChar char="•"/>
              <a:defRPr/>
            </a:lvl1pPr>
            <a:lvl2pPr indent="-314325" lvl="1" marL="914400" algn="ctr">
              <a:lnSpc>
                <a:spcPct val="100000"/>
              </a:lnSpc>
              <a:spcBef>
                <a:spcPts val="5200"/>
              </a:spcBef>
              <a:spcAft>
                <a:spcPts val="0"/>
              </a:spcAft>
              <a:buClr>
                <a:srgbClr val="3E3E3E"/>
              </a:buClr>
              <a:buSzPts val="1350"/>
              <a:buChar char="•"/>
              <a:defRPr/>
            </a:lvl2pPr>
            <a:lvl3pPr indent="-314325" lvl="2" marL="1371600" algn="ctr">
              <a:lnSpc>
                <a:spcPct val="100000"/>
              </a:lnSpc>
              <a:spcBef>
                <a:spcPts val="5200"/>
              </a:spcBef>
              <a:spcAft>
                <a:spcPts val="0"/>
              </a:spcAft>
              <a:buClr>
                <a:srgbClr val="3E3E3E"/>
              </a:buClr>
              <a:buSzPts val="1350"/>
              <a:buChar char="•"/>
              <a:defRPr/>
            </a:lvl3pPr>
            <a:lvl4pPr indent="-314325" lvl="3" marL="1828800" algn="ctr">
              <a:lnSpc>
                <a:spcPct val="100000"/>
              </a:lnSpc>
              <a:spcBef>
                <a:spcPts val="5200"/>
              </a:spcBef>
              <a:spcAft>
                <a:spcPts val="0"/>
              </a:spcAft>
              <a:buClr>
                <a:srgbClr val="3E3E3E"/>
              </a:buClr>
              <a:buSzPts val="1350"/>
              <a:buChar char="•"/>
              <a:defRPr/>
            </a:lvl4pPr>
            <a:lvl5pPr indent="-314325" lvl="4" marL="2286000" algn="ctr">
              <a:lnSpc>
                <a:spcPct val="100000"/>
              </a:lnSpc>
              <a:spcBef>
                <a:spcPts val="5200"/>
              </a:spcBef>
              <a:spcAft>
                <a:spcPts val="0"/>
              </a:spcAft>
              <a:buClr>
                <a:srgbClr val="3E3E3E"/>
              </a:buClr>
              <a:buSzPts val="1350"/>
              <a:buChar char="•"/>
              <a:defRPr/>
            </a:lvl5pPr>
            <a:lvl6pPr indent="-314325" lvl="5" marL="2743200" algn="ctr">
              <a:lnSpc>
                <a:spcPct val="100000"/>
              </a:lnSpc>
              <a:spcBef>
                <a:spcPts val="5200"/>
              </a:spcBef>
              <a:spcAft>
                <a:spcPts val="0"/>
              </a:spcAft>
              <a:buClr>
                <a:srgbClr val="3E3E3E"/>
              </a:buClr>
              <a:buSzPts val="1350"/>
              <a:buChar char="•"/>
              <a:defRPr/>
            </a:lvl6pPr>
            <a:lvl7pPr indent="-314325" lvl="6" marL="3200400" algn="ctr">
              <a:lnSpc>
                <a:spcPct val="100000"/>
              </a:lnSpc>
              <a:spcBef>
                <a:spcPts val="5200"/>
              </a:spcBef>
              <a:spcAft>
                <a:spcPts val="0"/>
              </a:spcAft>
              <a:buClr>
                <a:srgbClr val="3E3E3E"/>
              </a:buClr>
              <a:buSzPts val="1350"/>
              <a:buChar char="•"/>
              <a:defRPr/>
            </a:lvl7pPr>
            <a:lvl8pPr indent="-314325" lvl="7" marL="3657600" algn="ctr">
              <a:lnSpc>
                <a:spcPct val="100000"/>
              </a:lnSpc>
              <a:spcBef>
                <a:spcPts val="5200"/>
              </a:spcBef>
              <a:spcAft>
                <a:spcPts val="0"/>
              </a:spcAft>
              <a:buClr>
                <a:srgbClr val="3E3E3E"/>
              </a:buClr>
              <a:buSzPts val="1350"/>
              <a:buChar char="•"/>
              <a:defRPr/>
            </a:lvl8pPr>
            <a:lvl9pPr indent="-314325" lvl="8" marL="4114800" algn="ctr">
              <a:lnSpc>
                <a:spcPct val="100000"/>
              </a:lnSpc>
              <a:spcBef>
                <a:spcPts val="5200"/>
              </a:spcBef>
              <a:spcAft>
                <a:spcPts val="0"/>
              </a:spcAft>
              <a:buClr>
                <a:srgbClr val="3E3E3E"/>
              </a:buClr>
              <a:buSzPts val="1350"/>
              <a:buChar char="•"/>
              <a:defRPr/>
            </a:lvl9pPr>
          </a:lstStyle>
          <a:p/>
        </p:txBody>
      </p:sp>
      <p:sp>
        <p:nvSpPr>
          <p:cNvPr id="138" name="Google Shape;138;p88"/>
          <p:cNvSpPr txBox="1"/>
          <p:nvPr>
            <p:ph idx="3" type="body"/>
          </p:nvPr>
        </p:nvSpPr>
        <p:spPr>
          <a:xfrm>
            <a:off x="5315199" y="4679304"/>
            <a:ext cx="13753603" cy="3936927"/>
          </a:xfrm>
          <a:prstGeom prst="rect">
            <a:avLst/>
          </a:prstGeom>
          <a:noFill/>
          <a:ln>
            <a:noFill/>
          </a:ln>
        </p:spPr>
        <p:txBody>
          <a:bodyPr anchorCtr="0" anchor="t" bIns="0" lIns="0" spcFirstLastPara="1" rIns="0" wrap="square" tIns="0">
            <a:normAutofit/>
          </a:bodyPr>
          <a:lstStyle>
            <a:lvl1pPr indent="-314325" lvl="0" marL="457200" algn="ctr">
              <a:lnSpc>
                <a:spcPct val="100000"/>
              </a:lnSpc>
              <a:spcBef>
                <a:spcPts val="5200"/>
              </a:spcBef>
              <a:spcAft>
                <a:spcPts val="0"/>
              </a:spcAft>
              <a:buClr>
                <a:srgbClr val="3E3E3E"/>
              </a:buClr>
              <a:buSzPts val="1350"/>
              <a:buChar char="•"/>
              <a:defRPr/>
            </a:lvl1pPr>
            <a:lvl2pPr indent="-314325" lvl="1" marL="914400" algn="ctr">
              <a:lnSpc>
                <a:spcPct val="100000"/>
              </a:lnSpc>
              <a:spcBef>
                <a:spcPts val="5200"/>
              </a:spcBef>
              <a:spcAft>
                <a:spcPts val="0"/>
              </a:spcAft>
              <a:buClr>
                <a:srgbClr val="3E3E3E"/>
              </a:buClr>
              <a:buSzPts val="1350"/>
              <a:buChar char="•"/>
              <a:defRPr/>
            </a:lvl2pPr>
            <a:lvl3pPr indent="-314325" lvl="2" marL="1371600" algn="ctr">
              <a:lnSpc>
                <a:spcPct val="100000"/>
              </a:lnSpc>
              <a:spcBef>
                <a:spcPts val="5200"/>
              </a:spcBef>
              <a:spcAft>
                <a:spcPts val="0"/>
              </a:spcAft>
              <a:buClr>
                <a:srgbClr val="3E3E3E"/>
              </a:buClr>
              <a:buSzPts val="1350"/>
              <a:buChar char="•"/>
              <a:defRPr/>
            </a:lvl3pPr>
            <a:lvl4pPr indent="-314325" lvl="3" marL="1828800" algn="ctr">
              <a:lnSpc>
                <a:spcPct val="100000"/>
              </a:lnSpc>
              <a:spcBef>
                <a:spcPts val="5200"/>
              </a:spcBef>
              <a:spcAft>
                <a:spcPts val="0"/>
              </a:spcAft>
              <a:buClr>
                <a:srgbClr val="3E3E3E"/>
              </a:buClr>
              <a:buSzPts val="1350"/>
              <a:buChar char="•"/>
              <a:defRPr/>
            </a:lvl4pPr>
            <a:lvl5pPr indent="-314325" lvl="4" marL="2286000" algn="ctr">
              <a:lnSpc>
                <a:spcPct val="100000"/>
              </a:lnSpc>
              <a:spcBef>
                <a:spcPts val="5200"/>
              </a:spcBef>
              <a:spcAft>
                <a:spcPts val="0"/>
              </a:spcAft>
              <a:buClr>
                <a:srgbClr val="3E3E3E"/>
              </a:buClr>
              <a:buSzPts val="1350"/>
              <a:buChar char="•"/>
              <a:defRPr/>
            </a:lvl5pPr>
            <a:lvl6pPr indent="-314325" lvl="5" marL="2743200" algn="ctr">
              <a:lnSpc>
                <a:spcPct val="100000"/>
              </a:lnSpc>
              <a:spcBef>
                <a:spcPts val="5200"/>
              </a:spcBef>
              <a:spcAft>
                <a:spcPts val="0"/>
              </a:spcAft>
              <a:buClr>
                <a:srgbClr val="3E3E3E"/>
              </a:buClr>
              <a:buSzPts val="1350"/>
              <a:buChar char="•"/>
              <a:defRPr/>
            </a:lvl6pPr>
            <a:lvl7pPr indent="-314325" lvl="6" marL="3200400" algn="ctr">
              <a:lnSpc>
                <a:spcPct val="100000"/>
              </a:lnSpc>
              <a:spcBef>
                <a:spcPts val="5200"/>
              </a:spcBef>
              <a:spcAft>
                <a:spcPts val="0"/>
              </a:spcAft>
              <a:buClr>
                <a:srgbClr val="3E3E3E"/>
              </a:buClr>
              <a:buSzPts val="1350"/>
              <a:buChar char="•"/>
              <a:defRPr/>
            </a:lvl7pPr>
            <a:lvl8pPr indent="-314325" lvl="7" marL="3657600" algn="ctr">
              <a:lnSpc>
                <a:spcPct val="100000"/>
              </a:lnSpc>
              <a:spcBef>
                <a:spcPts val="5200"/>
              </a:spcBef>
              <a:spcAft>
                <a:spcPts val="0"/>
              </a:spcAft>
              <a:buClr>
                <a:srgbClr val="3E3E3E"/>
              </a:buClr>
              <a:buSzPts val="1350"/>
              <a:buChar char="•"/>
              <a:defRPr/>
            </a:lvl8pPr>
            <a:lvl9pPr indent="-314325" lvl="8" marL="4114800" algn="ctr">
              <a:lnSpc>
                <a:spcPct val="100000"/>
              </a:lnSpc>
              <a:spcBef>
                <a:spcPts val="5200"/>
              </a:spcBef>
              <a:spcAft>
                <a:spcPts val="0"/>
              </a:spcAft>
              <a:buClr>
                <a:srgbClr val="3E3E3E"/>
              </a:buClr>
              <a:buSzPts val="135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de">
  <p:cSld name="Title and Code 2">
    <p:spTree>
      <p:nvGrpSpPr>
        <p:cNvPr id="139" name="Shape 139"/>
        <p:cNvGrpSpPr/>
        <p:nvPr/>
      </p:nvGrpSpPr>
      <p:grpSpPr>
        <a:xfrm>
          <a:off x="0" y="0"/>
          <a:ext cx="0" cy="0"/>
          <a:chOff x="0" y="0"/>
          <a:chExt cx="0" cy="0"/>
        </a:xfrm>
      </p:grpSpPr>
      <p:sp>
        <p:nvSpPr>
          <p:cNvPr id="140" name="Google Shape;140;p89"/>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lvl1pPr indent="-228600" lvl="0" marL="457200" algn="r">
              <a:lnSpc>
                <a:spcPct val="100000"/>
              </a:lnSpc>
              <a:spcBef>
                <a:spcPts val="0"/>
              </a:spcBef>
              <a:spcAft>
                <a:spcPts val="0"/>
              </a:spcAft>
              <a:buClr>
                <a:srgbClr val="BEBEBE"/>
              </a:buClr>
              <a:buSzPts val="1800"/>
              <a:buFont typeface="Avenir"/>
              <a:buNone/>
              <a:defRPr sz="1800" cap="none">
                <a:solidFill>
                  <a:srgbClr val="FFFFFF"/>
                </a:solidFill>
              </a:defRPr>
            </a:lvl1pPr>
            <a:lvl2pPr indent="-314325" lvl="1" marL="914400" algn="ctr">
              <a:lnSpc>
                <a:spcPct val="100000"/>
              </a:lnSpc>
              <a:spcBef>
                <a:spcPts val="5200"/>
              </a:spcBef>
              <a:spcAft>
                <a:spcPts val="0"/>
              </a:spcAft>
              <a:buClr>
                <a:srgbClr val="3E3E3E"/>
              </a:buClr>
              <a:buSzPts val="1350"/>
              <a:buChar char="•"/>
              <a:defRPr/>
            </a:lvl2pPr>
            <a:lvl3pPr indent="-314325" lvl="2" marL="1371600" algn="ctr">
              <a:lnSpc>
                <a:spcPct val="100000"/>
              </a:lnSpc>
              <a:spcBef>
                <a:spcPts val="5200"/>
              </a:spcBef>
              <a:spcAft>
                <a:spcPts val="0"/>
              </a:spcAft>
              <a:buClr>
                <a:srgbClr val="3E3E3E"/>
              </a:buClr>
              <a:buSzPts val="1350"/>
              <a:buChar char="•"/>
              <a:defRPr/>
            </a:lvl3pPr>
            <a:lvl4pPr indent="-314325" lvl="3" marL="1828800" algn="ctr">
              <a:lnSpc>
                <a:spcPct val="100000"/>
              </a:lnSpc>
              <a:spcBef>
                <a:spcPts val="5200"/>
              </a:spcBef>
              <a:spcAft>
                <a:spcPts val="0"/>
              </a:spcAft>
              <a:buClr>
                <a:srgbClr val="3E3E3E"/>
              </a:buClr>
              <a:buSzPts val="1350"/>
              <a:buChar char="•"/>
              <a:defRPr/>
            </a:lvl4pPr>
            <a:lvl5pPr indent="-314325" lvl="4" marL="2286000" algn="ctr">
              <a:lnSpc>
                <a:spcPct val="100000"/>
              </a:lnSpc>
              <a:spcBef>
                <a:spcPts val="5200"/>
              </a:spcBef>
              <a:spcAft>
                <a:spcPts val="0"/>
              </a:spcAft>
              <a:buClr>
                <a:srgbClr val="3E3E3E"/>
              </a:buClr>
              <a:buSzPts val="1350"/>
              <a:buChar char="•"/>
              <a:defRPr/>
            </a:lvl5pPr>
            <a:lvl6pPr indent="-314325" lvl="5" marL="2743200" algn="ctr">
              <a:lnSpc>
                <a:spcPct val="100000"/>
              </a:lnSpc>
              <a:spcBef>
                <a:spcPts val="5200"/>
              </a:spcBef>
              <a:spcAft>
                <a:spcPts val="0"/>
              </a:spcAft>
              <a:buClr>
                <a:srgbClr val="3E3E3E"/>
              </a:buClr>
              <a:buSzPts val="1350"/>
              <a:buChar char="•"/>
              <a:defRPr/>
            </a:lvl6pPr>
            <a:lvl7pPr indent="-314325" lvl="6" marL="3200400" algn="ctr">
              <a:lnSpc>
                <a:spcPct val="100000"/>
              </a:lnSpc>
              <a:spcBef>
                <a:spcPts val="5200"/>
              </a:spcBef>
              <a:spcAft>
                <a:spcPts val="0"/>
              </a:spcAft>
              <a:buClr>
                <a:srgbClr val="3E3E3E"/>
              </a:buClr>
              <a:buSzPts val="1350"/>
              <a:buChar char="•"/>
              <a:defRPr/>
            </a:lvl7pPr>
            <a:lvl8pPr indent="-314325" lvl="7" marL="3657600" algn="ctr">
              <a:lnSpc>
                <a:spcPct val="100000"/>
              </a:lnSpc>
              <a:spcBef>
                <a:spcPts val="5200"/>
              </a:spcBef>
              <a:spcAft>
                <a:spcPts val="0"/>
              </a:spcAft>
              <a:buClr>
                <a:srgbClr val="3E3E3E"/>
              </a:buClr>
              <a:buSzPts val="1350"/>
              <a:buChar char="•"/>
              <a:defRPr/>
            </a:lvl8pPr>
            <a:lvl9pPr indent="-314325" lvl="8" marL="4114800" algn="ctr">
              <a:lnSpc>
                <a:spcPct val="100000"/>
              </a:lnSpc>
              <a:spcBef>
                <a:spcPts val="5200"/>
              </a:spcBef>
              <a:spcAft>
                <a:spcPts val="0"/>
              </a:spcAft>
              <a:buClr>
                <a:srgbClr val="3E3E3E"/>
              </a:buClr>
              <a:buSzPts val="1350"/>
              <a:buChar char="•"/>
              <a:defRPr/>
            </a:lvl9pPr>
          </a:lstStyle>
          <a:p/>
        </p:txBody>
      </p:sp>
      <p:sp>
        <p:nvSpPr>
          <p:cNvPr id="141" name="Google Shape;141;p89"/>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1pPr>
            <a:lvl2pPr indent="0" lvl="1"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2pPr>
            <a:lvl3pPr indent="0" lvl="2"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3pPr>
            <a:lvl4pPr indent="0" lvl="3"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4pPr>
            <a:lvl5pPr indent="0" lvl="4"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5pPr>
            <a:lvl6pPr indent="0" lvl="5"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6pPr>
            <a:lvl7pPr indent="0" lvl="6"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7pPr>
            <a:lvl8pPr indent="0" lvl="7"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8pPr>
            <a:lvl9pPr indent="0" lvl="8"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9pPr>
          </a:lstStyle>
          <a:p>
            <a:pPr indent="0" lvl="0" marL="0" rtl="0" algn="ctr">
              <a:spcBef>
                <a:spcPts val="0"/>
              </a:spcBef>
              <a:spcAft>
                <a:spcPts val="0"/>
              </a:spcAft>
              <a:buNone/>
            </a:pPr>
            <a:fld id="{00000000-1234-1234-1234-123412341234}" type="slidenum">
              <a:rPr lang="en-US"/>
              <a:t>‹#›</a:t>
            </a:fld>
            <a:endParaRPr/>
          </a:p>
        </p:txBody>
      </p:sp>
      <p:sp>
        <p:nvSpPr>
          <p:cNvPr id="142" name="Google Shape;142;p89"/>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lvl1pPr lvl="0" algn="ctr">
              <a:lnSpc>
                <a:spcPct val="100000"/>
              </a:lnSpc>
              <a:spcBef>
                <a:spcPts val="0"/>
              </a:spcBef>
              <a:spcAft>
                <a:spcPts val="0"/>
              </a:spcAft>
              <a:buClr>
                <a:srgbClr val="3E3E3E"/>
              </a:buClr>
              <a:buSzPts val="7200"/>
              <a:buFont typeface="Avenir"/>
              <a:buNone/>
              <a:defRPr sz="7200"/>
            </a:lvl1pPr>
            <a:lvl2pPr lvl="1" algn="ctr">
              <a:lnSpc>
                <a:spcPct val="100000"/>
              </a:lnSpc>
              <a:spcBef>
                <a:spcPts val="0"/>
              </a:spcBef>
              <a:spcAft>
                <a:spcPts val="0"/>
              </a:spcAft>
              <a:buClr>
                <a:srgbClr val="3E3E3E"/>
              </a:buClr>
              <a:buSzPts val="1800"/>
              <a:buNone/>
              <a:defRPr/>
            </a:lvl2pPr>
            <a:lvl3pPr lvl="2" algn="ctr">
              <a:lnSpc>
                <a:spcPct val="100000"/>
              </a:lnSpc>
              <a:spcBef>
                <a:spcPts val="0"/>
              </a:spcBef>
              <a:spcAft>
                <a:spcPts val="0"/>
              </a:spcAft>
              <a:buClr>
                <a:srgbClr val="3E3E3E"/>
              </a:buClr>
              <a:buSzPts val="1800"/>
              <a:buNone/>
              <a:defRPr/>
            </a:lvl3pPr>
            <a:lvl4pPr lvl="3" algn="ctr">
              <a:lnSpc>
                <a:spcPct val="100000"/>
              </a:lnSpc>
              <a:spcBef>
                <a:spcPts val="0"/>
              </a:spcBef>
              <a:spcAft>
                <a:spcPts val="0"/>
              </a:spcAft>
              <a:buClr>
                <a:srgbClr val="3E3E3E"/>
              </a:buClr>
              <a:buSzPts val="1800"/>
              <a:buNone/>
              <a:defRPr/>
            </a:lvl4pPr>
            <a:lvl5pPr lvl="4" algn="ctr">
              <a:lnSpc>
                <a:spcPct val="100000"/>
              </a:lnSpc>
              <a:spcBef>
                <a:spcPts val="0"/>
              </a:spcBef>
              <a:spcAft>
                <a:spcPts val="0"/>
              </a:spcAft>
              <a:buClr>
                <a:srgbClr val="3E3E3E"/>
              </a:buClr>
              <a:buSzPts val="1800"/>
              <a:buNone/>
              <a:defRPr/>
            </a:lvl5pPr>
            <a:lvl6pPr lvl="5" algn="ctr">
              <a:lnSpc>
                <a:spcPct val="100000"/>
              </a:lnSpc>
              <a:spcBef>
                <a:spcPts val="0"/>
              </a:spcBef>
              <a:spcAft>
                <a:spcPts val="0"/>
              </a:spcAft>
              <a:buClr>
                <a:srgbClr val="3E3E3E"/>
              </a:buClr>
              <a:buSzPts val="1800"/>
              <a:buNone/>
              <a:defRPr/>
            </a:lvl6pPr>
            <a:lvl7pPr lvl="6" algn="ctr">
              <a:lnSpc>
                <a:spcPct val="100000"/>
              </a:lnSpc>
              <a:spcBef>
                <a:spcPts val="0"/>
              </a:spcBef>
              <a:spcAft>
                <a:spcPts val="0"/>
              </a:spcAft>
              <a:buClr>
                <a:srgbClr val="3E3E3E"/>
              </a:buClr>
              <a:buSzPts val="1800"/>
              <a:buNone/>
              <a:defRPr/>
            </a:lvl7pPr>
            <a:lvl8pPr lvl="7" algn="ctr">
              <a:lnSpc>
                <a:spcPct val="100000"/>
              </a:lnSpc>
              <a:spcBef>
                <a:spcPts val="0"/>
              </a:spcBef>
              <a:spcAft>
                <a:spcPts val="0"/>
              </a:spcAft>
              <a:buClr>
                <a:srgbClr val="3E3E3E"/>
              </a:buClr>
              <a:buSzPts val="1800"/>
              <a:buNone/>
              <a:defRPr/>
            </a:lvl8pPr>
            <a:lvl9pPr lvl="8" algn="ctr">
              <a:lnSpc>
                <a:spcPct val="100000"/>
              </a:lnSpc>
              <a:spcBef>
                <a:spcPts val="0"/>
              </a:spcBef>
              <a:spcAft>
                <a:spcPts val="0"/>
              </a:spcAft>
              <a:buClr>
                <a:srgbClr val="3E3E3E"/>
              </a:buClr>
              <a:buSzPts val="1800"/>
              <a:buNone/>
              <a:defRPr/>
            </a:lvl9pPr>
          </a:lstStyle>
          <a:p/>
        </p:txBody>
      </p:sp>
      <p:pic>
        <p:nvPicPr>
          <p:cNvPr descr="white-diamond.png" id="143" name="Google Shape;143;p89"/>
          <p:cNvPicPr preferRelativeResize="0"/>
          <p:nvPr/>
        </p:nvPicPr>
        <p:blipFill rotWithShape="1">
          <a:blip r:embed="rId2">
            <a:alphaModFix/>
          </a:blip>
          <a:srcRect b="0" l="0" r="0" t="0"/>
          <a:stretch/>
        </p:blipFill>
        <p:spPr>
          <a:xfrm>
            <a:off x="2771445" y="243932"/>
            <a:ext cx="432887" cy="432886"/>
          </a:xfrm>
          <a:prstGeom prst="rect">
            <a:avLst/>
          </a:prstGeom>
          <a:noFill/>
          <a:ln>
            <a:noFill/>
          </a:ln>
        </p:spPr>
      </p:pic>
      <p:sp>
        <p:nvSpPr>
          <p:cNvPr id="144" name="Google Shape;144;p89"/>
          <p:cNvSpPr txBox="1"/>
          <p:nvPr>
            <p:ph idx="2" type="body"/>
          </p:nvPr>
        </p:nvSpPr>
        <p:spPr>
          <a:xfrm>
            <a:off x="468854" y="3754151"/>
            <a:ext cx="23446292" cy="8568976"/>
          </a:xfrm>
          <a:prstGeom prst="rect">
            <a:avLst/>
          </a:prstGeom>
          <a:noFill/>
          <a:ln>
            <a:noFill/>
          </a:ln>
        </p:spPr>
        <p:txBody>
          <a:bodyPr anchorCtr="0" anchor="t" bIns="0" lIns="0" spcFirstLastPara="1" rIns="0" wrap="square" tIns="0">
            <a:normAutofit/>
          </a:bodyPr>
          <a:lstStyle>
            <a:lvl1pPr indent="-314325" lvl="0" marL="457200" algn="ctr">
              <a:lnSpc>
                <a:spcPct val="100000"/>
              </a:lnSpc>
              <a:spcBef>
                <a:spcPts val="5200"/>
              </a:spcBef>
              <a:spcAft>
                <a:spcPts val="0"/>
              </a:spcAft>
              <a:buClr>
                <a:srgbClr val="3E3E3E"/>
              </a:buClr>
              <a:buSzPts val="1350"/>
              <a:buChar char="•"/>
              <a:defRPr/>
            </a:lvl1pPr>
            <a:lvl2pPr indent="-314325" lvl="1" marL="914400" algn="ctr">
              <a:lnSpc>
                <a:spcPct val="100000"/>
              </a:lnSpc>
              <a:spcBef>
                <a:spcPts val="5200"/>
              </a:spcBef>
              <a:spcAft>
                <a:spcPts val="0"/>
              </a:spcAft>
              <a:buClr>
                <a:srgbClr val="3E3E3E"/>
              </a:buClr>
              <a:buSzPts val="1350"/>
              <a:buChar char="•"/>
              <a:defRPr/>
            </a:lvl2pPr>
            <a:lvl3pPr indent="-314325" lvl="2" marL="1371600" algn="ctr">
              <a:lnSpc>
                <a:spcPct val="100000"/>
              </a:lnSpc>
              <a:spcBef>
                <a:spcPts val="5200"/>
              </a:spcBef>
              <a:spcAft>
                <a:spcPts val="0"/>
              </a:spcAft>
              <a:buClr>
                <a:srgbClr val="3E3E3E"/>
              </a:buClr>
              <a:buSzPts val="1350"/>
              <a:buChar char="•"/>
              <a:defRPr/>
            </a:lvl3pPr>
            <a:lvl4pPr indent="-314325" lvl="3" marL="1828800" algn="ctr">
              <a:lnSpc>
                <a:spcPct val="100000"/>
              </a:lnSpc>
              <a:spcBef>
                <a:spcPts val="5200"/>
              </a:spcBef>
              <a:spcAft>
                <a:spcPts val="0"/>
              </a:spcAft>
              <a:buClr>
                <a:srgbClr val="3E3E3E"/>
              </a:buClr>
              <a:buSzPts val="1350"/>
              <a:buChar char="•"/>
              <a:defRPr/>
            </a:lvl4pPr>
            <a:lvl5pPr indent="-314325" lvl="4" marL="2286000" algn="ctr">
              <a:lnSpc>
                <a:spcPct val="100000"/>
              </a:lnSpc>
              <a:spcBef>
                <a:spcPts val="5200"/>
              </a:spcBef>
              <a:spcAft>
                <a:spcPts val="0"/>
              </a:spcAft>
              <a:buClr>
                <a:srgbClr val="3E3E3E"/>
              </a:buClr>
              <a:buSzPts val="1350"/>
              <a:buChar char="•"/>
              <a:defRPr/>
            </a:lvl5pPr>
            <a:lvl6pPr indent="-314325" lvl="5" marL="2743200" algn="ctr">
              <a:lnSpc>
                <a:spcPct val="100000"/>
              </a:lnSpc>
              <a:spcBef>
                <a:spcPts val="5200"/>
              </a:spcBef>
              <a:spcAft>
                <a:spcPts val="0"/>
              </a:spcAft>
              <a:buClr>
                <a:srgbClr val="3E3E3E"/>
              </a:buClr>
              <a:buSzPts val="1350"/>
              <a:buChar char="•"/>
              <a:defRPr/>
            </a:lvl6pPr>
            <a:lvl7pPr indent="-314325" lvl="6" marL="3200400" algn="ctr">
              <a:lnSpc>
                <a:spcPct val="100000"/>
              </a:lnSpc>
              <a:spcBef>
                <a:spcPts val="5200"/>
              </a:spcBef>
              <a:spcAft>
                <a:spcPts val="0"/>
              </a:spcAft>
              <a:buClr>
                <a:srgbClr val="3E3E3E"/>
              </a:buClr>
              <a:buSzPts val="1350"/>
              <a:buChar char="•"/>
              <a:defRPr/>
            </a:lvl7pPr>
            <a:lvl8pPr indent="-314325" lvl="7" marL="3657600" algn="ctr">
              <a:lnSpc>
                <a:spcPct val="100000"/>
              </a:lnSpc>
              <a:spcBef>
                <a:spcPts val="5200"/>
              </a:spcBef>
              <a:spcAft>
                <a:spcPts val="0"/>
              </a:spcAft>
              <a:buClr>
                <a:srgbClr val="3E3E3E"/>
              </a:buClr>
              <a:buSzPts val="1350"/>
              <a:buChar char="•"/>
              <a:defRPr/>
            </a:lvl8pPr>
            <a:lvl9pPr indent="-314325" lvl="8" marL="4114800" algn="ctr">
              <a:lnSpc>
                <a:spcPct val="100000"/>
              </a:lnSpc>
              <a:spcBef>
                <a:spcPts val="5200"/>
              </a:spcBef>
              <a:spcAft>
                <a:spcPts val="0"/>
              </a:spcAft>
              <a:buClr>
                <a:srgbClr val="3E3E3E"/>
              </a:buClr>
              <a:buSzPts val="135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3">
    <p:spTree>
      <p:nvGrpSpPr>
        <p:cNvPr id="145" name="Shape 145"/>
        <p:cNvGrpSpPr/>
        <p:nvPr/>
      </p:nvGrpSpPr>
      <p:grpSpPr>
        <a:xfrm>
          <a:off x="0" y="0"/>
          <a:ext cx="0" cy="0"/>
          <a:chOff x="0" y="0"/>
          <a:chExt cx="0" cy="0"/>
        </a:xfrm>
      </p:grpSpPr>
      <p:sp>
        <p:nvSpPr>
          <p:cNvPr id="146" name="Google Shape;146;p90"/>
          <p:cNvSpPr txBox="1"/>
          <p:nvPr>
            <p:ph idx="1" type="body"/>
          </p:nvPr>
        </p:nvSpPr>
        <p:spPr>
          <a:xfrm>
            <a:off x="18221494" y="13074034"/>
            <a:ext cx="3358135" cy="419101"/>
          </a:xfrm>
          <a:prstGeom prst="rect">
            <a:avLst/>
          </a:prstGeom>
          <a:noFill/>
          <a:ln>
            <a:noFill/>
          </a:ln>
        </p:spPr>
        <p:txBody>
          <a:bodyPr anchorCtr="0" anchor="ctr" bIns="50800" lIns="50800" spcFirstLastPara="1" rIns="50800" wrap="square" tIns="50800">
            <a:spAutoFit/>
          </a:bodyPr>
          <a:lstStyle>
            <a:lvl1pPr indent="-228600" lvl="0" marL="457200" algn="r">
              <a:lnSpc>
                <a:spcPct val="100000"/>
              </a:lnSpc>
              <a:spcBef>
                <a:spcPts val="0"/>
              </a:spcBef>
              <a:spcAft>
                <a:spcPts val="0"/>
              </a:spcAft>
              <a:buClr>
                <a:srgbClr val="BEBEBE"/>
              </a:buClr>
              <a:buSzPts val="1800"/>
              <a:buFont typeface="Avenir"/>
              <a:buNone/>
              <a:defRPr sz="1800" cap="none">
                <a:solidFill>
                  <a:srgbClr val="FFFFFF"/>
                </a:solidFill>
              </a:defRPr>
            </a:lvl1pPr>
            <a:lvl2pPr indent="-314325" lvl="1" marL="914400" algn="ctr">
              <a:lnSpc>
                <a:spcPct val="100000"/>
              </a:lnSpc>
              <a:spcBef>
                <a:spcPts val="5200"/>
              </a:spcBef>
              <a:spcAft>
                <a:spcPts val="0"/>
              </a:spcAft>
              <a:buClr>
                <a:srgbClr val="3E3E3E"/>
              </a:buClr>
              <a:buSzPts val="1350"/>
              <a:buChar char="•"/>
              <a:defRPr/>
            </a:lvl2pPr>
            <a:lvl3pPr indent="-314325" lvl="2" marL="1371600" algn="ctr">
              <a:lnSpc>
                <a:spcPct val="100000"/>
              </a:lnSpc>
              <a:spcBef>
                <a:spcPts val="5200"/>
              </a:spcBef>
              <a:spcAft>
                <a:spcPts val="0"/>
              </a:spcAft>
              <a:buClr>
                <a:srgbClr val="3E3E3E"/>
              </a:buClr>
              <a:buSzPts val="1350"/>
              <a:buChar char="•"/>
              <a:defRPr/>
            </a:lvl3pPr>
            <a:lvl4pPr indent="-314325" lvl="3" marL="1828800" algn="ctr">
              <a:lnSpc>
                <a:spcPct val="100000"/>
              </a:lnSpc>
              <a:spcBef>
                <a:spcPts val="5200"/>
              </a:spcBef>
              <a:spcAft>
                <a:spcPts val="0"/>
              </a:spcAft>
              <a:buClr>
                <a:srgbClr val="3E3E3E"/>
              </a:buClr>
              <a:buSzPts val="1350"/>
              <a:buChar char="•"/>
              <a:defRPr/>
            </a:lvl4pPr>
            <a:lvl5pPr indent="-314325" lvl="4" marL="2286000" algn="ctr">
              <a:lnSpc>
                <a:spcPct val="100000"/>
              </a:lnSpc>
              <a:spcBef>
                <a:spcPts val="5200"/>
              </a:spcBef>
              <a:spcAft>
                <a:spcPts val="0"/>
              </a:spcAft>
              <a:buClr>
                <a:srgbClr val="3E3E3E"/>
              </a:buClr>
              <a:buSzPts val="1350"/>
              <a:buChar char="•"/>
              <a:defRPr/>
            </a:lvl5pPr>
            <a:lvl6pPr indent="-314325" lvl="5" marL="2743200" algn="ctr">
              <a:lnSpc>
                <a:spcPct val="100000"/>
              </a:lnSpc>
              <a:spcBef>
                <a:spcPts val="5200"/>
              </a:spcBef>
              <a:spcAft>
                <a:spcPts val="0"/>
              </a:spcAft>
              <a:buClr>
                <a:srgbClr val="3E3E3E"/>
              </a:buClr>
              <a:buSzPts val="1350"/>
              <a:buChar char="•"/>
              <a:defRPr/>
            </a:lvl6pPr>
            <a:lvl7pPr indent="-314325" lvl="6" marL="3200400" algn="ctr">
              <a:lnSpc>
                <a:spcPct val="100000"/>
              </a:lnSpc>
              <a:spcBef>
                <a:spcPts val="5200"/>
              </a:spcBef>
              <a:spcAft>
                <a:spcPts val="0"/>
              </a:spcAft>
              <a:buClr>
                <a:srgbClr val="3E3E3E"/>
              </a:buClr>
              <a:buSzPts val="1350"/>
              <a:buChar char="•"/>
              <a:defRPr/>
            </a:lvl7pPr>
            <a:lvl8pPr indent="-314325" lvl="7" marL="3657600" algn="ctr">
              <a:lnSpc>
                <a:spcPct val="100000"/>
              </a:lnSpc>
              <a:spcBef>
                <a:spcPts val="5200"/>
              </a:spcBef>
              <a:spcAft>
                <a:spcPts val="0"/>
              </a:spcAft>
              <a:buClr>
                <a:srgbClr val="3E3E3E"/>
              </a:buClr>
              <a:buSzPts val="1350"/>
              <a:buChar char="•"/>
              <a:defRPr/>
            </a:lvl8pPr>
            <a:lvl9pPr indent="-314325" lvl="8" marL="4114800" algn="ctr">
              <a:lnSpc>
                <a:spcPct val="100000"/>
              </a:lnSpc>
              <a:spcBef>
                <a:spcPts val="5200"/>
              </a:spcBef>
              <a:spcAft>
                <a:spcPts val="0"/>
              </a:spcAft>
              <a:buClr>
                <a:srgbClr val="3E3E3E"/>
              </a:buClr>
              <a:buSzPts val="1350"/>
              <a:buChar char="•"/>
              <a:defRPr/>
            </a:lvl9pPr>
          </a:lstStyle>
          <a:p/>
        </p:txBody>
      </p:sp>
      <p:sp>
        <p:nvSpPr>
          <p:cNvPr id="147" name="Google Shape;147;p90"/>
          <p:cNvSpPr txBox="1"/>
          <p:nvPr>
            <p:ph idx="2" type="body"/>
          </p:nvPr>
        </p:nvSpPr>
        <p:spPr>
          <a:xfrm>
            <a:off x="2814749" y="3603314"/>
            <a:ext cx="18754502" cy="8461686"/>
          </a:xfrm>
          <a:prstGeom prst="rect">
            <a:avLst/>
          </a:prstGeom>
          <a:noFill/>
          <a:ln>
            <a:noFill/>
          </a:ln>
        </p:spPr>
        <p:txBody>
          <a:bodyPr anchorCtr="0" anchor="t" bIns="0" lIns="0" spcFirstLastPara="1" rIns="0" wrap="square" tIns="0">
            <a:normAutofit/>
          </a:bodyPr>
          <a:lstStyle>
            <a:lvl1pPr indent="-476250" lvl="0" marL="457200" algn="l">
              <a:lnSpc>
                <a:spcPct val="100000"/>
              </a:lnSpc>
              <a:spcBef>
                <a:spcPts val="1600"/>
              </a:spcBef>
              <a:spcAft>
                <a:spcPts val="0"/>
              </a:spcAft>
              <a:buClr>
                <a:srgbClr val="BEBEBE"/>
              </a:buClr>
              <a:buSzPts val="3900"/>
              <a:buFont typeface="Gill Sans"/>
              <a:buChar char="๏"/>
              <a:defRPr sz="5200">
                <a:latin typeface="Gill Sans"/>
                <a:ea typeface="Gill Sans"/>
                <a:cs typeface="Gill Sans"/>
                <a:sym typeface="Gill Sans"/>
              </a:defRPr>
            </a:lvl1pPr>
            <a:lvl2pPr indent="-593725" lvl="1" marL="914400" algn="l">
              <a:lnSpc>
                <a:spcPct val="100000"/>
              </a:lnSpc>
              <a:spcBef>
                <a:spcPts val="1600"/>
              </a:spcBef>
              <a:spcAft>
                <a:spcPts val="0"/>
              </a:spcAft>
              <a:buClr>
                <a:srgbClr val="BEBEBE"/>
              </a:buClr>
              <a:buSzPts val="5750"/>
              <a:buFont typeface="Gill Sans"/>
              <a:buChar char="•"/>
              <a:defRPr sz="4600">
                <a:latin typeface="Gill Sans"/>
                <a:ea typeface="Gill Sans"/>
                <a:cs typeface="Gill Sans"/>
                <a:sym typeface="Gill Sans"/>
              </a:defRPr>
            </a:lvl2pPr>
            <a:lvl3pPr indent="-409575" lvl="2" marL="1371600" algn="l">
              <a:lnSpc>
                <a:spcPct val="100000"/>
              </a:lnSpc>
              <a:spcBef>
                <a:spcPts val="1600"/>
              </a:spcBef>
              <a:spcAft>
                <a:spcPts val="0"/>
              </a:spcAft>
              <a:buClr>
                <a:srgbClr val="BEBEBE"/>
              </a:buClr>
              <a:buSzPts val="2850"/>
              <a:buFont typeface="Gill Sans"/>
              <a:buChar char="•"/>
              <a:defRPr sz="3800">
                <a:latin typeface="Gill Sans"/>
                <a:ea typeface="Gill Sans"/>
                <a:cs typeface="Gill Sans"/>
                <a:sym typeface="Gill Sans"/>
              </a:defRPr>
            </a:lvl3pPr>
            <a:lvl4pPr indent="-381000" lvl="3" marL="1828800" algn="l">
              <a:lnSpc>
                <a:spcPct val="100000"/>
              </a:lnSpc>
              <a:spcBef>
                <a:spcPts val="1600"/>
              </a:spcBef>
              <a:spcAft>
                <a:spcPts val="0"/>
              </a:spcAft>
              <a:buClr>
                <a:srgbClr val="BEBEBE"/>
              </a:buClr>
              <a:buSzPts val="2400"/>
              <a:buFont typeface="Gill Sans"/>
              <a:buChar char="•"/>
              <a:defRPr sz="3200">
                <a:latin typeface="Gill Sans"/>
                <a:ea typeface="Gill Sans"/>
                <a:cs typeface="Gill Sans"/>
                <a:sym typeface="Gill Sans"/>
              </a:defRPr>
            </a:lvl4pPr>
            <a:lvl5pPr indent="-381000" lvl="4" marL="2286000" algn="l">
              <a:lnSpc>
                <a:spcPct val="100000"/>
              </a:lnSpc>
              <a:spcBef>
                <a:spcPts val="1600"/>
              </a:spcBef>
              <a:spcAft>
                <a:spcPts val="0"/>
              </a:spcAft>
              <a:buClr>
                <a:srgbClr val="BEBEBE"/>
              </a:buClr>
              <a:buSzPts val="2400"/>
              <a:buFont typeface="Gill Sans"/>
              <a:buChar char="•"/>
              <a:defRPr i="1" sz="3200">
                <a:latin typeface="Gill Sans"/>
                <a:ea typeface="Gill Sans"/>
                <a:cs typeface="Gill Sans"/>
                <a:sym typeface="Gill Sans"/>
              </a:defRPr>
            </a:lvl5pPr>
            <a:lvl6pPr indent="-314325" lvl="5" marL="2743200" algn="ctr">
              <a:lnSpc>
                <a:spcPct val="100000"/>
              </a:lnSpc>
              <a:spcBef>
                <a:spcPts val="5200"/>
              </a:spcBef>
              <a:spcAft>
                <a:spcPts val="0"/>
              </a:spcAft>
              <a:buClr>
                <a:srgbClr val="3E3E3E"/>
              </a:buClr>
              <a:buSzPts val="1350"/>
              <a:buChar char="•"/>
              <a:defRPr/>
            </a:lvl6pPr>
            <a:lvl7pPr indent="-314325" lvl="6" marL="3200400" algn="ctr">
              <a:lnSpc>
                <a:spcPct val="100000"/>
              </a:lnSpc>
              <a:spcBef>
                <a:spcPts val="5200"/>
              </a:spcBef>
              <a:spcAft>
                <a:spcPts val="0"/>
              </a:spcAft>
              <a:buClr>
                <a:srgbClr val="3E3E3E"/>
              </a:buClr>
              <a:buSzPts val="1350"/>
              <a:buChar char="•"/>
              <a:defRPr/>
            </a:lvl7pPr>
            <a:lvl8pPr indent="-314325" lvl="7" marL="3657600" algn="ctr">
              <a:lnSpc>
                <a:spcPct val="100000"/>
              </a:lnSpc>
              <a:spcBef>
                <a:spcPts val="5200"/>
              </a:spcBef>
              <a:spcAft>
                <a:spcPts val="0"/>
              </a:spcAft>
              <a:buClr>
                <a:srgbClr val="3E3E3E"/>
              </a:buClr>
              <a:buSzPts val="1350"/>
              <a:buChar char="•"/>
              <a:defRPr/>
            </a:lvl8pPr>
            <a:lvl9pPr indent="-314325" lvl="8" marL="4114800" algn="ctr">
              <a:lnSpc>
                <a:spcPct val="100000"/>
              </a:lnSpc>
              <a:spcBef>
                <a:spcPts val="5200"/>
              </a:spcBef>
              <a:spcAft>
                <a:spcPts val="0"/>
              </a:spcAft>
              <a:buClr>
                <a:srgbClr val="3E3E3E"/>
              </a:buClr>
              <a:buSzPts val="1350"/>
              <a:buChar char="•"/>
              <a:defRPr/>
            </a:lvl9pPr>
          </a:lstStyle>
          <a:p/>
        </p:txBody>
      </p:sp>
      <p:sp>
        <p:nvSpPr>
          <p:cNvPr id="148" name="Google Shape;148;p90"/>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1pPr>
            <a:lvl2pPr indent="0" lvl="1"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2pPr>
            <a:lvl3pPr indent="0" lvl="2"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3pPr>
            <a:lvl4pPr indent="0" lvl="3"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4pPr>
            <a:lvl5pPr indent="0" lvl="4"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5pPr>
            <a:lvl6pPr indent="0" lvl="5"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6pPr>
            <a:lvl7pPr indent="0" lvl="6"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7pPr>
            <a:lvl8pPr indent="0" lvl="7"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8pPr>
            <a:lvl9pPr indent="0" lvl="8"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9pPr>
          </a:lstStyle>
          <a:p>
            <a:pPr indent="0" lvl="0" marL="0" rtl="0" algn="ctr">
              <a:spcBef>
                <a:spcPts val="0"/>
              </a:spcBef>
              <a:spcAft>
                <a:spcPts val="0"/>
              </a:spcAft>
              <a:buNone/>
            </a:pPr>
            <a:fld id="{00000000-1234-1234-1234-123412341234}" type="slidenum">
              <a:rPr lang="en-US"/>
              <a:t>‹#›</a:t>
            </a:fld>
            <a:endParaRPr/>
          </a:p>
        </p:txBody>
      </p:sp>
      <p:sp>
        <p:nvSpPr>
          <p:cNvPr id="149" name="Google Shape;149;p90"/>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lvl1pPr lvl="0" algn="ctr">
              <a:lnSpc>
                <a:spcPct val="100000"/>
              </a:lnSpc>
              <a:spcBef>
                <a:spcPts val="0"/>
              </a:spcBef>
              <a:spcAft>
                <a:spcPts val="0"/>
              </a:spcAft>
              <a:buClr>
                <a:srgbClr val="3E3E3E"/>
              </a:buClr>
              <a:buSzPts val="7200"/>
              <a:buFont typeface="Avenir"/>
              <a:buNone/>
              <a:defRPr sz="7200"/>
            </a:lvl1pPr>
            <a:lvl2pPr lvl="1" algn="ctr">
              <a:lnSpc>
                <a:spcPct val="100000"/>
              </a:lnSpc>
              <a:spcBef>
                <a:spcPts val="0"/>
              </a:spcBef>
              <a:spcAft>
                <a:spcPts val="0"/>
              </a:spcAft>
              <a:buClr>
                <a:srgbClr val="3E3E3E"/>
              </a:buClr>
              <a:buSzPts val="1800"/>
              <a:buNone/>
              <a:defRPr/>
            </a:lvl2pPr>
            <a:lvl3pPr lvl="2" algn="ctr">
              <a:lnSpc>
                <a:spcPct val="100000"/>
              </a:lnSpc>
              <a:spcBef>
                <a:spcPts val="0"/>
              </a:spcBef>
              <a:spcAft>
                <a:spcPts val="0"/>
              </a:spcAft>
              <a:buClr>
                <a:srgbClr val="3E3E3E"/>
              </a:buClr>
              <a:buSzPts val="1800"/>
              <a:buNone/>
              <a:defRPr/>
            </a:lvl3pPr>
            <a:lvl4pPr lvl="3" algn="ctr">
              <a:lnSpc>
                <a:spcPct val="100000"/>
              </a:lnSpc>
              <a:spcBef>
                <a:spcPts val="0"/>
              </a:spcBef>
              <a:spcAft>
                <a:spcPts val="0"/>
              </a:spcAft>
              <a:buClr>
                <a:srgbClr val="3E3E3E"/>
              </a:buClr>
              <a:buSzPts val="1800"/>
              <a:buNone/>
              <a:defRPr/>
            </a:lvl4pPr>
            <a:lvl5pPr lvl="4" algn="ctr">
              <a:lnSpc>
                <a:spcPct val="100000"/>
              </a:lnSpc>
              <a:spcBef>
                <a:spcPts val="0"/>
              </a:spcBef>
              <a:spcAft>
                <a:spcPts val="0"/>
              </a:spcAft>
              <a:buClr>
                <a:srgbClr val="3E3E3E"/>
              </a:buClr>
              <a:buSzPts val="1800"/>
              <a:buNone/>
              <a:defRPr/>
            </a:lvl5pPr>
            <a:lvl6pPr lvl="5" algn="ctr">
              <a:lnSpc>
                <a:spcPct val="100000"/>
              </a:lnSpc>
              <a:spcBef>
                <a:spcPts val="0"/>
              </a:spcBef>
              <a:spcAft>
                <a:spcPts val="0"/>
              </a:spcAft>
              <a:buClr>
                <a:srgbClr val="3E3E3E"/>
              </a:buClr>
              <a:buSzPts val="1800"/>
              <a:buNone/>
              <a:defRPr/>
            </a:lvl6pPr>
            <a:lvl7pPr lvl="6" algn="ctr">
              <a:lnSpc>
                <a:spcPct val="100000"/>
              </a:lnSpc>
              <a:spcBef>
                <a:spcPts val="0"/>
              </a:spcBef>
              <a:spcAft>
                <a:spcPts val="0"/>
              </a:spcAft>
              <a:buClr>
                <a:srgbClr val="3E3E3E"/>
              </a:buClr>
              <a:buSzPts val="1800"/>
              <a:buNone/>
              <a:defRPr/>
            </a:lvl7pPr>
            <a:lvl8pPr lvl="7" algn="ctr">
              <a:lnSpc>
                <a:spcPct val="100000"/>
              </a:lnSpc>
              <a:spcBef>
                <a:spcPts val="0"/>
              </a:spcBef>
              <a:spcAft>
                <a:spcPts val="0"/>
              </a:spcAft>
              <a:buClr>
                <a:srgbClr val="3E3E3E"/>
              </a:buClr>
              <a:buSzPts val="1800"/>
              <a:buNone/>
              <a:defRPr/>
            </a:lvl8pPr>
            <a:lvl9pPr lvl="8" algn="ctr">
              <a:lnSpc>
                <a:spcPct val="100000"/>
              </a:lnSpc>
              <a:spcBef>
                <a:spcPts val="0"/>
              </a:spcBef>
              <a:spcAft>
                <a:spcPts val="0"/>
              </a:spcAft>
              <a:buClr>
                <a:srgbClr val="3E3E3E"/>
              </a:buClr>
              <a:buSzPts val="18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on Left">
  <p:cSld name="Title &amp; Bullets on Left 2">
    <p:spTree>
      <p:nvGrpSpPr>
        <p:cNvPr id="150" name="Shape 150"/>
        <p:cNvGrpSpPr/>
        <p:nvPr/>
      </p:nvGrpSpPr>
      <p:grpSpPr>
        <a:xfrm>
          <a:off x="0" y="0"/>
          <a:ext cx="0" cy="0"/>
          <a:chOff x="0" y="0"/>
          <a:chExt cx="0" cy="0"/>
        </a:xfrm>
      </p:grpSpPr>
      <p:sp>
        <p:nvSpPr>
          <p:cNvPr id="151" name="Google Shape;151;p91"/>
          <p:cNvSpPr txBox="1"/>
          <p:nvPr>
            <p:ph idx="1" type="body"/>
          </p:nvPr>
        </p:nvSpPr>
        <p:spPr>
          <a:xfrm>
            <a:off x="18221494" y="13074034"/>
            <a:ext cx="3358135" cy="419101"/>
          </a:xfrm>
          <a:prstGeom prst="rect">
            <a:avLst/>
          </a:prstGeom>
          <a:noFill/>
          <a:ln>
            <a:noFill/>
          </a:ln>
        </p:spPr>
        <p:txBody>
          <a:bodyPr anchorCtr="0" anchor="ctr" bIns="50800" lIns="50800" spcFirstLastPara="1" rIns="50800" wrap="square" tIns="50800">
            <a:spAutoFit/>
          </a:bodyPr>
          <a:lstStyle>
            <a:lvl1pPr indent="-228600" lvl="0" marL="457200" algn="r">
              <a:lnSpc>
                <a:spcPct val="100000"/>
              </a:lnSpc>
              <a:spcBef>
                <a:spcPts val="0"/>
              </a:spcBef>
              <a:spcAft>
                <a:spcPts val="0"/>
              </a:spcAft>
              <a:buClr>
                <a:srgbClr val="BEBEBE"/>
              </a:buClr>
              <a:buSzPts val="1800"/>
              <a:buFont typeface="Avenir"/>
              <a:buNone/>
              <a:defRPr sz="1800" cap="none">
                <a:solidFill>
                  <a:srgbClr val="FFFFFF"/>
                </a:solidFill>
              </a:defRPr>
            </a:lvl1pPr>
            <a:lvl2pPr indent="-314325" lvl="1" marL="914400" algn="ctr">
              <a:lnSpc>
                <a:spcPct val="100000"/>
              </a:lnSpc>
              <a:spcBef>
                <a:spcPts val="5200"/>
              </a:spcBef>
              <a:spcAft>
                <a:spcPts val="0"/>
              </a:spcAft>
              <a:buClr>
                <a:srgbClr val="3E3E3E"/>
              </a:buClr>
              <a:buSzPts val="1350"/>
              <a:buChar char="•"/>
              <a:defRPr/>
            </a:lvl2pPr>
            <a:lvl3pPr indent="-314325" lvl="2" marL="1371600" algn="ctr">
              <a:lnSpc>
                <a:spcPct val="100000"/>
              </a:lnSpc>
              <a:spcBef>
                <a:spcPts val="5200"/>
              </a:spcBef>
              <a:spcAft>
                <a:spcPts val="0"/>
              </a:spcAft>
              <a:buClr>
                <a:srgbClr val="3E3E3E"/>
              </a:buClr>
              <a:buSzPts val="1350"/>
              <a:buChar char="•"/>
              <a:defRPr/>
            </a:lvl3pPr>
            <a:lvl4pPr indent="-314325" lvl="3" marL="1828800" algn="ctr">
              <a:lnSpc>
                <a:spcPct val="100000"/>
              </a:lnSpc>
              <a:spcBef>
                <a:spcPts val="5200"/>
              </a:spcBef>
              <a:spcAft>
                <a:spcPts val="0"/>
              </a:spcAft>
              <a:buClr>
                <a:srgbClr val="3E3E3E"/>
              </a:buClr>
              <a:buSzPts val="1350"/>
              <a:buChar char="•"/>
              <a:defRPr/>
            </a:lvl4pPr>
            <a:lvl5pPr indent="-314325" lvl="4" marL="2286000" algn="ctr">
              <a:lnSpc>
                <a:spcPct val="100000"/>
              </a:lnSpc>
              <a:spcBef>
                <a:spcPts val="5200"/>
              </a:spcBef>
              <a:spcAft>
                <a:spcPts val="0"/>
              </a:spcAft>
              <a:buClr>
                <a:srgbClr val="3E3E3E"/>
              </a:buClr>
              <a:buSzPts val="1350"/>
              <a:buChar char="•"/>
              <a:defRPr/>
            </a:lvl5pPr>
            <a:lvl6pPr indent="-314325" lvl="5" marL="2743200" algn="ctr">
              <a:lnSpc>
                <a:spcPct val="100000"/>
              </a:lnSpc>
              <a:spcBef>
                <a:spcPts val="5200"/>
              </a:spcBef>
              <a:spcAft>
                <a:spcPts val="0"/>
              </a:spcAft>
              <a:buClr>
                <a:srgbClr val="3E3E3E"/>
              </a:buClr>
              <a:buSzPts val="1350"/>
              <a:buChar char="•"/>
              <a:defRPr/>
            </a:lvl6pPr>
            <a:lvl7pPr indent="-314325" lvl="6" marL="3200400" algn="ctr">
              <a:lnSpc>
                <a:spcPct val="100000"/>
              </a:lnSpc>
              <a:spcBef>
                <a:spcPts val="5200"/>
              </a:spcBef>
              <a:spcAft>
                <a:spcPts val="0"/>
              </a:spcAft>
              <a:buClr>
                <a:srgbClr val="3E3E3E"/>
              </a:buClr>
              <a:buSzPts val="1350"/>
              <a:buChar char="•"/>
              <a:defRPr/>
            </a:lvl7pPr>
            <a:lvl8pPr indent="-314325" lvl="7" marL="3657600" algn="ctr">
              <a:lnSpc>
                <a:spcPct val="100000"/>
              </a:lnSpc>
              <a:spcBef>
                <a:spcPts val="5200"/>
              </a:spcBef>
              <a:spcAft>
                <a:spcPts val="0"/>
              </a:spcAft>
              <a:buClr>
                <a:srgbClr val="3E3E3E"/>
              </a:buClr>
              <a:buSzPts val="1350"/>
              <a:buChar char="•"/>
              <a:defRPr/>
            </a:lvl8pPr>
            <a:lvl9pPr indent="-314325" lvl="8" marL="4114800" algn="ctr">
              <a:lnSpc>
                <a:spcPct val="100000"/>
              </a:lnSpc>
              <a:spcBef>
                <a:spcPts val="5200"/>
              </a:spcBef>
              <a:spcAft>
                <a:spcPts val="0"/>
              </a:spcAft>
              <a:buClr>
                <a:srgbClr val="3E3E3E"/>
              </a:buClr>
              <a:buSzPts val="1350"/>
              <a:buChar char="•"/>
              <a:defRPr/>
            </a:lvl9pPr>
          </a:lstStyle>
          <a:p/>
        </p:txBody>
      </p:sp>
      <p:sp>
        <p:nvSpPr>
          <p:cNvPr id="152" name="Google Shape;152;p91"/>
          <p:cNvSpPr txBox="1"/>
          <p:nvPr>
            <p:ph idx="2" type="body"/>
          </p:nvPr>
        </p:nvSpPr>
        <p:spPr>
          <a:xfrm>
            <a:off x="2814749" y="3603314"/>
            <a:ext cx="8912759" cy="8461686"/>
          </a:xfrm>
          <a:prstGeom prst="rect">
            <a:avLst/>
          </a:prstGeom>
          <a:noFill/>
          <a:ln>
            <a:noFill/>
          </a:ln>
        </p:spPr>
        <p:txBody>
          <a:bodyPr anchorCtr="0" anchor="t" bIns="0" lIns="0" spcFirstLastPara="1" rIns="0" wrap="square" tIns="0">
            <a:normAutofit/>
          </a:bodyPr>
          <a:lstStyle>
            <a:lvl1pPr indent="-476250" lvl="0" marL="457200" algn="l">
              <a:lnSpc>
                <a:spcPct val="100000"/>
              </a:lnSpc>
              <a:spcBef>
                <a:spcPts val="1600"/>
              </a:spcBef>
              <a:spcAft>
                <a:spcPts val="0"/>
              </a:spcAft>
              <a:buClr>
                <a:srgbClr val="BEBEBE"/>
              </a:buClr>
              <a:buSzPts val="3900"/>
              <a:buFont typeface="Gill Sans"/>
              <a:buChar char="๏"/>
              <a:defRPr sz="5200">
                <a:latin typeface="Gill Sans"/>
                <a:ea typeface="Gill Sans"/>
                <a:cs typeface="Gill Sans"/>
                <a:sym typeface="Gill Sans"/>
              </a:defRPr>
            </a:lvl1pPr>
            <a:lvl2pPr indent="-593725" lvl="1" marL="914400" algn="l">
              <a:lnSpc>
                <a:spcPct val="100000"/>
              </a:lnSpc>
              <a:spcBef>
                <a:spcPts val="1600"/>
              </a:spcBef>
              <a:spcAft>
                <a:spcPts val="0"/>
              </a:spcAft>
              <a:buClr>
                <a:srgbClr val="BEBEBE"/>
              </a:buClr>
              <a:buSzPts val="5750"/>
              <a:buFont typeface="Gill Sans"/>
              <a:buChar char="•"/>
              <a:defRPr sz="4600">
                <a:latin typeface="Gill Sans"/>
                <a:ea typeface="Gill Sans"/>
                <a:cs typeface="Gill Sans"/>
                <a:sym typeface="Gill Sans"/>
              </a:defRPr>
            </a:lvl2pPr>
            <a:lvl3pPr indent="-409575" lvl="2" marL="1371600" algn="l">
              <a:lnSpc>
                <a:spcPct val="100000"/>
              </a:lnSpc>
              <a:spcBef>
                <a:spcPts val="1600"/>
              </a:spcBef>
              <a:spcAft>
                <a:spcPts val="0"/>
              </a:spcAft>
              <a:buClr>
                <a:srgbClr val="BEBEBE"/>
              </a:buClr>
              <a:buSzPts val="2850"/>
              <a:buFont typeface="Gill Sans"/>
              <a:buChar char="•"/>
              <a:defRPr sz="3800">
                <a:latin typeface="Gill Sans"/>
                <a:ea typeface="Gill Sans"/>
                <a:cs typeface="Gill Sans"/>
                <a:sym typeface="Gill Sans"/>
              </a:defRPr>
            </a:lvl3pPr>
            <a:lvl4pPr indent="-381000" lvl="3" marL="1828800" algn="l">
              <a:lnSpc>
                <a:spcPct val="100000"/>
              </a:lnSpc>
              <a:spcBef>
                <a:spcPts val="1600"/>
              </a:spcBef>
              <a:spcAft>
                <a:spcPts val="0"/>
              </a:spcAft>
              <a:buClr>
                <a:srgbClr val="BEBEBE"/>
              </a:buClr>
              <a:buSzPts val="2400"/>
              <a:buFont typeface="Gill Sans"/>
              <a:buChar char="•"/>
              <a:defRPr sz="3200">
                <a:latin typeface="Gill Sans"/>
                <a:ea typeface="Gill Sans"/>
                <a:cs typeface="Gill Sans"/>
                <a:sym typeface="Gill Sans"/>
              </a:defRPr>
            </a:lvl4pPr>
            <a:lvl5pPr indent="-381000" lvl="4" marL="2286000" algn="l">
              <a:lnSpc>
                <a:spcPct val="100000"/>
              </a:lnSpc>
              <a:spcBef>
                <a:spcPts val="1600"/>
              </a:spcBef>
              <a:spcAft>
                <a:spcPts val="0"/>
              </a:spcAft>
              <a:buClr>
                <a:srgbClr val="BEBEBE"/>
              </a:buClr>
              <a:buSzPts val="2400"/>
              <a:buFont typeface="Gill Sans"/>
              <a:buChar char="•"/>
              <a:defRPr i="1" sz="3200">
                <a:latin typeface="Gill Sans"/>
                <a:ea typeface="Gill Sans"/>
                <a:cs typeface="Gill Sans"/>
                <a:sym typeface="Gill Sans"/>
              </a:defRPr>
            </a:lvl5pPr>
            <a:lvl6pPr indent="-314325" lvl="5" marL="2743200" algn="ctr">
              <a:lnSpc>
                <a:spcPct val="100000"/>
              </a:lnSpc>
              <a:spcBef>
                <a:spcPts val="5200"/>
              </a:spcBef>
              <a:spcAft>
                <a:spcPts val="0"/>
              </a:spcAft>
              <a:buClr>
                <a:srgbClr val="3E3E3E"/>
              </a:buClr>
              <a:buSzPts val="1350"/>
              <a:buChar char="•"/>
              <a:defRPr/>
            </a:lvl6pPr>
            <a:lvl7pPr indent="-314325" lvl="6" marL="3200400" algn="ctr">
              <a:lnSpc>
                <a:spcPct val="100000"/>
              </a:lnSpc>
              <a:spcBef>
                <a:spcPts val="5200"/>
              </a:spcBef>
              <a:spcAft>
                <a:spcPts val="0"/>
              </a:spcAft>
              <a:buClr>
                <a:srgbClr val="3E3E3E"/>
              </a:buClr>
              <a:buSzPts val="1350"/>
              <a:buChar char="•"/>
              <a:defRPr/>
            </a:lvl7pPr>
            <a:lvl8pPr indent="-314325" lvl="7" marL="3657600" algn="ctr">
              <a:lnSpc>
                <a:spcPct val="100000"/>
              </a:lnSpc>
              <a:spcBef>
                <a:spcPts val="5200"/>
              </a:spcBef>
              <a:spcAft>
                <a:spcPts val="0"/>
              </a:spcAft>
              <a:buClr>
                <a:srgbClr val="3E3E3E"/>
              </a:buClr>
              <a:buSzPts val="1350"/>
              <a:buChar char="•"/>
              <a:defRPr/>
            </a:lvl8pPr>
            <a:lvl9pPr indent="-314325" lvl="8" marL="4114800" algn="ctr">
              <a:lnSpc>
                <a:spcPct val="100000"/>
              </a:lnSpc>
              <a:spcBef>
                <a:spcPts val="5200"/>
              </a:spcBef>
              <a:spcAft>
                <a:spcPts val="0"/>
              </a:spcAft>
              <a:buClr>
                <a:srgbClr val="3E3E3E"/>
              </a:buClr>
              <a:buSzPts val="1350"/>
              <a:buChar char="•"/>
              <a:defRPr/>
            </a:lvl9pPr>
          </a:lstStyle>
          <a:p/>
        </p:txBody>
      </p:sp>
      <p:sp>
        <p:nvSpPr>
          <p:cNvPr id="153" name="Google Shape;153;p91"/>
          <p:cNvSpPr txBox="1"/>
          <p:nvPr>
            <p:ph idx="12" type="sldNum"/>
          </p:nvPr>
        </p:nvSpPr>
        <p:spPr>
          <a:xfrm>
            <a:off x="11972840" y="13074034"/>
            <a:ext cx="407824" cy="419101"/>
          </a:xfrm>
          <a:prstGeom prst="rect">
            <a:avLst/>
          </a:prstGeom>
          <a:noFill/>
          <a:ln>
            <a:noFill/>
          </a:ln>
        </p:spPr>
        <p:txBody>
          <a:bodyPr anchorCtr="0" anchor="t"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1pPr>
            <a:lvl2pPr indent="0" lvl="1"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2pPr>
            <a:lvl3pPr indent="0" lvl="2"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3pPr>
            <a:lvl4pPr indent="0" lvl="3"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4pPr>
            <a:lvl5pPr indent="0" lvl="4"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5pPr>
            <a:lvl6pPr indent="0" lvl="5"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6pPr>
            <a:lvl7pPr indent="0" lvl="6"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7pPr>
            <a:lvl8pPr indent="0" lvl="7"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8pPr>
            <a:lvl9pPr indent="0" lvl="8"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9pPr>
          </a:lstStyle>
          <a:p>
            <a:pPr indent="0" lvl="0" marL="0" rtl="0" algn="ctr">
              <a:spcBef>
                <a:spcPts val="0"/>
              </a:spcBef>
              <a:spcAft>
                <a:spcPts val="0"/>
              </a:spcAft>
              <a:buNone/>
            </a:pPr>
            <a:fld id="{00000000-1234-1234-1234-123412341234}" type="slidenum">
              <a:rPr lang="en-US"/>
              <a:t>‹#›</a:t>
            </a:fld>
            <a:endParaRPr/>
          </a:p>
        </p:txBody>
      </p:sp>
      <p:sp>
        <p:nvSpPr>
          <p:cNvPr id="154" name="Google Shape;154;p91"/>
          <p:cNvSpPr txBox="1"/>
          <p:nvPr>
            <p:ph idx="3" type="body"/>
          </p:nvPr>
        </p:nvSpPr>
        <p:spPr>
          <a:xfrm>
            <a:off x="12614312" y="3579745"/>
            <a:ext cx="8912759" cy="2506009"/>
          </a:xfrm>
          <a:prstGeom prst="rect">
            <a:avLst/>
          </a:prstGeom>
          <a:solidFill>
            <a:srgbClr val="EFF1F3"/>
          </a:solidFill>
          <a:ln>
            <a:noFill/>
          </a:ln>
        </p:spPr>
        <p:txBody>
          <a:bodyPr anchorCtr="0" anchor="ctr" bIns="50800" lIns="50800" spcFirstLastPara="1" rIns="50800" wrap="square" tIns="50800">
            <a:noAutofit/>
          </a:bodyPr>
          <a:lstStyle>
            <a:lvl1pPr indent="-314325" lvl="0" marL="457200" algn="ctr">
              <a:lnSpc>
                <a:spcPct val="100000"/>
              </a:lnSpc>
              <a:spcBef>
                <a:spcPts val="5200"/>
              </a:spcBef>
              <a:spcAft>
                <a:spcPts val="0"/>
              </a:spcAft>
              <a:buClr>
                <a:srgbClr val="3E3E3E"/>
              </a:buClr>
              <a:buSzPts val="1350"/>
              <a:buChar char="•"/>
              <a:defRPr/>
            </a:lvl1pPr>
            <a:lvl2pPr indent="-314325" lvl="1" marL="914400" algn="ctr">
              <a:lnSpc>
                <a:spcPct val="100000"/>
              </a:lnSpc>
              <a:spcBef>
                <a:spcPts val="5200"/>
              </a:spcBef>
              <a:spcAft>
                <a:spcPts val="0"/>
              </a:spcAft>
              <a:buClr>
                <a:srgbClr val="3E3E3E"/>
              </a:buClr>
              <a:buSzPts val="1350"/>
              <a:buChar char="•"/>
              <a:defRPr/>
            </a:lvl2pPr>
            <a:lvl3pPr indent="-314325" lvl="2" marL="1371600" algn="ctr">
              <a:lnSpc>
                <a:spcPct val="100000"/>
              </a:lnSpc>
              <a:spcBef>
                <a:spcPts val="5200"/>
              </a:spcBef>
              <a:spcAft>
                <a:spcPts val="0"/>
              </a:spcAft>
              <a:buClr>
                <a:srgbClr val="3E3E3E"/>
              </a:buClr>
              <a:buSzPts val="1350"/>
              <a:buChar char="•"/>
              <a:defRPr/>
            </a:lvl3pPr>
            <a:lvl4pPr indent="-314325" lvl="3" marL="1828800" algn="ctr">
              <a:lnSpc>
                <a:spcPct val="100000"/>
              </a:lnSpc>
              <a:spcBef>
                <a:spcPts val="5200"/>
              </a:spcBef>
              <a:spcAft>
                <a:spcPts val="0"/>
              </a:spcAft>
              <a:buClr>
                <a:srgbClr val="3E3E3E"/>
              </a:buClr>
              <a:buSzPts val="1350"/>
              <a:buChar char="•"/>
              <a:defRPr/>
            </a:lvl4pPr>
            <a:lvl5pPr indent="-314325" lvl="4" marL="2286000" algn="ctr">
              <a:lnSpc>
                <a:spcPct val="100000"/>
              </a:lnSpc>
              <a:spcBef>
                <a:spcPts val="5200"/>
              </a:spcBef>
              <a:spcAft>
                <a:spcPts val="0"/>
              </a:spcAft>
              <a:buClr>
                <a:srgbClr val="3E3E3E"/>
              </a:buClr>
              <a:buSzPts val="1350"/>
              <a:buChar char="•"/>
              <a:defRPr/>
            </a:lvl5pPr>
            <a:lvl6pPr indent="-314325" lvl="5" marL="2743200" algn="ctr">
              <a:lnSpc>
                <a:spcPct val="100000"/>
              </a:lnSpc>
              <a:spcBef>
                <a:spcPts val="5200"/>
              </a:spcBef>
              <a:spcAft>
                <a:spcPts val="0"/>
              </a:spcAft>
              <a:buClr>
                <a:srgbClr val="3E3E3E"/>
              </a:buClr>
              <a:buSzPts val="1350"/>
              <a:buChar char="•"/>
              <a:defRPr/>
            </a:lvl6pPr>
            <a:lvl7pPr indent="-314325" lvl="6" marL="3200400" algn="ctr">
              <a:lnSpc>
                <a:spcPct val="100000"/>
              </a:lnSpc>
              <a:spcBef>
                <a:spcPts val="5200"/>
              </a:spcBef>
              <a:spcAft>
                <a:spcPts val="0"/>
              </a:spcAft>
              <a:buClr>
                <a:srgbClr val="3E3E3E"/>
              </a:buClr>
              <a:buSzPts val="1350"/>
              <a:buChar char="•"/>
              <a:defRPr/>
            </a:lvl7pPr>
            <a:lvl8pPr indent="-314325" lvl="7" marL="3657600" algn="ctr">
              <a:lnSpc>
                <a:spcPct val="100000"/>
              </a:lnSpc>
              <a:spcBef>
                <a:spcPts val="5200"/>
              </a:spcBef>
              <a:spcAft>
                <a:spcPts val="0"/>
              </a:spcAft>
              <a:buClr>
                <a:srgbClr val="3E3E3E"/>
              </a:buClr>
              <a:buSzPts val="1350"/>
              <a:buChar char="•"/>
              <a:defRPr/>
            </a:lvl8pPr>
            <a:lvl9pPr indent="-314325" lvl="8" marL="4114800" algn="ctr">
              <a:lnSpc>
                <a:spcPct val="100000"/>
              </a:lnSpc>
              <a:spcBef>
                <a:spcPts val="5200"/>
              </a:spcBef>
              <a:spcAft>
                <a:spcPts val="0"/>
              </a:spcAft>
              <a:buClr>
                <a:srgbClr val="3E3E3E"/>
              </a:buClr>
              <a:buSzPts val="1350"/>
              <a:buChar char="•"/>
              <a:defRPr/>
            </a:lvl9pPr>
          </a:lstStyle>
          <a:p/>
        </p:txBody>
      </p:sp>
      <p:sp>
        <p:nvSpPr>
          <p:cNvPr id="155" name="Google Shape;155;p91"/>
          <p:cNvSpPr txBox="1"/>
          <p:nvPr>
            <p:ph idx="4" type="body"/>
          </p:nvPr>
        </p:nvSpPr>
        <p:spPr>
          <a:xfrm>
            <a:off x="12975349" y="3948051"/>
            <a:ext cx="8190686" cy="2036193"/>
          </a:xfrm>
          <a:prstGeom prst="rect">
            <a:avLst/>
          </a:prstGeom>
          <a:noFill/>
          <a:ln>
            <a:noFill/>
          </a:ln>
        </p:spPr>
        <p:txBody>
          <a:bodyPr anchorCtr="0" anchor="t" bIns="0" lIns="0" spcFirstLastPara="1" rIns="0" wrap="square" tIns="0">
            <a:normAutofit/>
          </a:bodyPr>
          <a:lstStyle>
            <a:lvl1pPr indent="-314325" lvl="0" marL="457200" algn="ctr">
              <a:lnSpc>
                <a:spcPct val="100000"/>
              </a:lnSpc>
              <a:spcBef>
                <a:spcPts val="5200"/>
              </a:spcBef>
              <a:spcAft>
                <a:spcPts val="0"/>
              </a:spcAft>
              <a:buClr>
                <a:srgbClr val="3E3E3E"/>
              </a:buClr>
              <a:buSzPts val="1350"/>
              <a:buChar char="•"/>
              <a:defRPr/>
            </a:lvl1pPr>
            <a:lvl2pPr indent="-314325" lvl="1" marL="914400" algn="ctr">
              <a:lnSpc>
                <a:spcPct val="100000"/>
              </a:lnSpc>
              <a:spcBef>
                <a:spcPts val="5200"/>
              </a:spcBef>
              <a:spcAft>
                <a:spcPts val="0"/>
              </a:spcAft>
              <a:buClr>
                <a:srgbClr val="3E3E3E"/>
              </a:buClr>
              <a:buSzPts val="1350"/>
              <a:buChar char="•"/>
              <a:defRPr/>
            </a:lvl2pPr>
            <a:lvl3pPr indent="-314325" lvl="2" marL="1371600" algn="ctr">
              <a:lnSpc>
                <a:spcPct val="100000"/>
              </a:lnSpc>
              <a:spcBef>
                <a:spcPts val="5200"/>
              </a:spcBef>
              <a:spcAft>
                <a:spcPts val="0"/>
              </a:spcAft>
              <a:buClr>
                <a:srgbClr val="3E3E3E"/>
              </a:buClr>
              <a:buSzPts val="1350"/>
              <a:buChar char="•"/>
              <a:defRPr/>
            </a:lvl3pPr>
            <a:lvl4pPr indent="-314325" lvl="3" marL="1828800" algn="ctr">
              <a:lnSpc>
                <a:spcPct val="100000"/>
              </a:lnSpc>
              <a:spcBef>
                <a:spcPts val="5200"/>
              </a:spcBef>
              <a:spcAft>
                <a:spcPts val="0"/>
              </a:spcAft>
              <a:buClr>
                <a:srgbClr val="3E3E3E"/>
              </a:buClr>
              <a:buSzPts val="1350"/>
              <a:buChar char="•"/>
              <a:defRPr/>
            </a:lvl4pPr>
            <a:lvl5pPr indent="-314325" lvl="4" marL="2286000" algn="ctr">
              <a:lnSpc>
                <a:spcPct val="100000"/>
              </a:lnSpc>
              <a:spcBef>
                <a:spcPts val="5200"/>
              </a:spcBef>
              <a:spcAft>
                <a:spcPts val="0"/>
              </a:spcAft>
              <a:buClr>
                <a:srgbClr val="3E3E3E"/>
              </a:buClr>
              <a:buSzPts val="1350"/>
              <a:buChar char="•"/>
              <a:defRPr/>
            </a:lvl5pPr>
            <a:lvl6pPr indent="-314325" lvl="5" marL="2743200" algn="ctr">
              <a:lnSpc>
                <a:spcPct val="100000"/>
              </a:lnSpc>
              <a:spcBef>
                <a:spcPts val="5200"/>
              </a:spcBef>
              <a:spcAft>
                <a:spcPts val="0"/>
              </a:spcAft>
              <a:buClr>
                <a:srgbClr val="3E3E3E"/>
              </a:buClr>
              <a:buSzPts val="1350"/>
              <a:buChar char="•"/>
              <a:defRPr/>
            </a:lvl6pPr>
            <a:lvl7pPr indent="-314325" lvl="6" marL="3200400" algn="ctr">
              <a:lnSpc>
                <a:spcPct val="100000"/>
              </a:lnSpc>
              <a:spcBef>
                <a:spcPts val="5200"/>
              </a:spcBef>
              <a:spcAft>
                <a:spcPts val="0"/>
              </a:spcAft>
              <a:buClr>
                <a:srgbClr val="3E3E3E"/>
              </a:buClr>
              <a:buSzPts val="1350"/>
              <a:buChar char="•"/>
              <a:defRPr/>
            </a:lvl7pPr>
            <a:lvl8pPr indent="-314325" lvl="7" marL="3657600" algn="ctr">
              <a:lnSpc>
                <a:spcPct val="100000"/>
              </a:lnSpc>
              <a:spcBef>
                <a:spcPts val="5200"/>
              </a:spcBef>
              <a:spcAft>
                <a:spcPts val="0"/>
              </a:spcAft>
              <a:buClr>
                <a:srgbClr val="3E3E3E"/>
              </a:buClr>
              <a:buSzPts val="1350"/>
              <a:buChar char="•"/>
              <a:defRPr/>
            </a:lvl8pPr>
            <a:lvl9pPr indent="-314325" lvl="8" marL="4114800" algn="ctr">
              <a:lnSpc>
                <a:spcPct val="100000"/>
              </a:lnSpc>
              <a:spcBef>
                <a:spcPts val="5200"/>
              </a:spcBef>
              <a:spcAft>
                <a:spcPts val="0"/>
              </a:spcAft>
              <a:buClr>
                <a:srgbClr val="3E3E3E"/>
              </a:buClr>
              <a:buSzPts val="1350"/>
              <a:buChar char="•"/>
              <a:defRPr/>
            </a:lvl9pPr>
          </a:lstStyle>
          <a:p/>
        </p:txBody>
      </p:sp>
      <p:sp>
        <p:nvSpPr>
          <p:cNvPr id="156" name="Google Shape;156;p91"/>
          <p:cNvSpPr txBox="1"/>
          <p:nvPr>
            <p:ph idx="5" type="body"/>
          </p:nvPr>
        </p:nvSpPr>
        <p:spPr>
          <a:xfrm>
            <a:off x="12614312" y="6563776"/>
            <a:ext cx="8912759" cy="3063593"/>
          </a:xfrm>
          <a:prstGeom prst="rect">
            <a:avLst/>
          </a:prstGeom>
          <a:solidFill>
            <a:srgbClr val="EFF1F3"/>
          </a:solidFill>
          <a:ln>
            <a:noFill/>
          </a:ln>
        </p:spPr>
        <p:txBody>
          <a:bodyPr anchorCtr="0" anchor="ctr" bIns="50800" lIns="50800" spcFirstLastPara="1" rIns="50800" wrap="square" tIns="50800">
            <a:noAutofit/>
          </a:bodyPr>
          <a:lstStyle>
            <a:lvl1pPr indent="-314325" lvl="0" marL="457200" algn="ctr">
              <a:lnSpc>
                <a:spcPct val="100000"/>
              </a:lnSpc>
              <a:spcBef>
                <a:spcPts val="5200"/>
              </a:spcBef>
              <a:spcAft>
                <a:spcPts val="0"/>
              </a:spcAft>
              <a:buClr>
                <a:srgbClr val="3E3E3E"/>
              </a:buClr>
              <a:buSzPts val="1350"/>
              <a:buChar char="•"/>
              <a:defRPr/>
            </a:lvl1pPr>
            <a:lvl2pPr indent="-314325" lvl="1" marL="914400" algn="ctr">
              <a:lnSpc>
                <a:spcPct val="100000"/>
              </a:lnSpc>
              <a:spcBef>
                <a:spcPts val="5200"/>
              </a:spcBef>
              <a:spcAft>
                <a:spcPts val="0"/>
              </a:spcAft>
              <a:buClr>
                <a:srgbClr val="3E3E3E"/>
              </a:buClr>
              <a:buSzPts val="1350"/>
              <a:buChar char="•"/>
              <a:defRPr/>
            </a:lvl2pPr>
            <a:lvl3pPr indent="-314325" lvl="2" marL="1371600" algn="ctr">
              <a:lnSpc>
                <a:spcPct val="100000"/>
              </a:lnSpc>
              <a:spcBef>
                <a:spcPts val="5200"/>
              </a:spcBef>
              <a:spcAft>
                <a:spcPts val="0"/>
              </a:spcAft>
              <a:buClr>
                <a:srgbClr val="3E3E3E"/>
              </a:buClr>
              <a:buSzPts val="1350"/>
              <a:buChar char="•"/>
              <a:defRPr/>
            </a:lvl3pPr>
            <a:lvl4pPr indent="-314325" lvl="3" marL="1828800" algn="ctr">
              <a:lnSpc>
                <a:spcPct val="100000"/>
              </a:lnSpc>
              <a:spcBef>
                <a:spcPts val="5200"/>
              </a:spcBef>
              <a:spcAft>
                <a:spcPts val="0"/>
              </a:spcAft>
              <a:buClr>
                <a:srgbClr val="3E3E3E"/>
              </a:buClr>
              <a:buSzPts val="1350"/>
              <a:buChar char="•"/>
              <a:defRPr/>
            </a:lvl4pPr>
            <a:lvl5pPr indent="-314325" lvl="4" marL="2286000" algn="ctr">
              <a:lnSpc>
                <a:spcPct val="100000"/>
              </a:lnSpc>
              <a:spcBef>
                <a:spcPts val="5200"/>
              </a:spcBef>
              <a:spcAft>
                <a:spcPts val="0"/>
              </a:spcAft>
              <a:buClr>
                <a:srgbClr val="3E3E3E"/>
              </a:buClr>
              <a:buSzPts val="1350"/>
              <a:buChar char="•"/>
              <a:defRPr/>
            </a:lvl5pPr>
            <a:lvl6pPr indent="-314325" lvl="5" marL="2743200" algn="ctr">
              <a:lnSpc>
                <a:spcPct val="100000"/>
              </a:lnSpc>
              <a:spcBef>
                <a:spcPts val="5200"/>
              </a:spcBef>
              <a:spcAft>
                <a:spcPts val="0"/>
              </a:spcAft>
              <a:buClr>
                <a:srgbClr val="3E3E3E"/>
              </a:buClr>
              <a:buSzPts val="1350"/>
              <a:buChar char="•"/>
              <a:defRPr/>
            </a:lvl6pPr>
            <a:lvl7pPr indent="-314325" lvl="6" marL="3200400" algn="ctr">
              <a:lnSpc>
                <a:spcPct val="100000"/>
              </a:lnSpc>
              <a:spcBef>
                <a:spcPts val="5200"/>
              </a:spcBef>
              <a:spcAft>
                <a:spcPts val="0"/>
              </a:spcAft>
              <a:buClr>
                <a:srgbClr val="3E3E3E"/>
              </a:buClr>
              <a:buSzPts val="1350"/>
              <a:buChar char="•"/>
              <a:defRPr/>
            </a:lvl7pPr>
            <a:lvl8pPr indent="-314325" lvl="7" marL="3657600" algn="ctr">
              <a:lnSpc>
                <a:spcPct val="100000"/>
              </a:lnSpc>
              <a:spcBef>
                <a:spcPts val="5200"/>
              </a:spcBef>
              <a:spcAft>
                <a:spcPts val="0"/>
              </a:spcAft>
              <a:buClr>
                <a:srgbClr val="3E3E3E"/>
              </a:buClr>
              <a:buSzPts val="1350"/>
              <a:buChar char="•"/>
              <a:defRPr/>
            </a:lvl8pPr>
            <a:lvl9pPr indent="-314325" lvl="8" marL="4114800" algn="ctr">
              <a:lnSpc>
                <a:spcPct val="100000"/>
              </a:lnSpc>
              <a:spcBef>
                <a:spcPts val="5200"/>
              </a:spcBef>
              <a:spcAft>
                <a:spcPts val="0"/>
              </a:spcAft>
              <a:buClr>
                <a:srgbClr val="3E3E3E"/>
              </a:buClr>
              <a:buSzPts val="1350"/>
              <a:buChar char="•"/>
              <a:defRPr/>
            </a:lvl9pPr>
          </a:lstStyle>
          <a:p/>
        </p:txBody>
      </p:sp>
      <p:sp>
        <p:nvSpPr>
          <p:cNvPr id="157" name="Google Shape;157;p91"/>
          <p:cNvSpPr txBox="1"/>
          <p:nvPr>
            <p:ph idx="6" type="body"/>
          </p:nvPr>
        </p:nvSpPr>
        <p:spPr>
          <a:xfrm>
            <a:off x="12975349" y="6879864"/>
            <a:ext cx="8190686" cy="2721993"/>
          </a:xfrm>
          <a:prstGeom prst="rect">
            <a:avLst/>
          </a:prstGeom>
          <a:noFill/>
          <a:ln>
            <a:noFill/>
          </a:ln>
        </p:spPr>
        <p:txBody>
          <a:bodyPr anchorCtr="0" anchor="t" bIns="0" lIns="0" spcFirstLastPara="1" rIns="0" wrap="square" tIns="0">
            <a:normAutofit/>
          </a:bodyPr>
          <a:lstStyle>
            <a:lvl1pPr indent="-314325" lvl="0" marL="457200" algn="ctr">
              <a:lnSpc>
                <a:spcPct val="100000"/>
              </a:lnSpc>
              <a:spcBef>
                <a:spcPts val="5200"/>
              </a:spcBef>
              <a:spcAft>
                <a:spcPts val="0"/>
              </a:spcAft>
              <a:buClr>
                <a:srgbClr val="3E3E3E"/>
              </a:buClr>
              <a:buSzPts val="1350"/>
              <a:buChar char="•"/>
              <a:defRPr/>
            </a:lvl1pPr>
            <a:lvl2pPr indent="-314325" lvl="1" marL="914400" algn="ctr">
              <a:lnSpc>
                <a:spcPct val="100000"/>
              </a:lnSpc>
              <a:spcBef>
                <a:spcPts val="5200"/>
              </a:spcBef>
              <a:spcAft>
                <a:spcPts val="0"/>
              </a:spcAft>
              <a:buClr>
                <a:srgbClr val="3E3E3E"/>
              </a:buClr>
              <a:buSzPts val="1350"/>
              <a:buChar char="•"/>
              <a:defRPr/>
            </a:lvl2pPr>
            <a:lvl3pPr indent="-314325" lvl="2" marL="1371600" algn="ctr">
              <a:lnSpc>
                <a:spcPct val="100000"/>
              </a:lnSpc>
              <a:spcBef>
                <a:spcPts val="5200"/>
              </a:spcBef>
              <a:spcAft>
                <a:spcPts val="0"/>
              </a:spcAft>
              <a:buClr>
                <a:srgbClr val="3E3E3E"/>
              </a:buClr>
              <a:buSzPts val="1350"/>
              <a:buChar char="•"/>
              <a:defRPr/>
            </a:lvl3pPr>
            <a:lvl4pPr indent="-314325" lvl="3" marL="1828800" algn="ctr">
              <a:lnSpc>
                <a:spcPct val="100000"/>
              </a:lnSpc>
              <a:spcBef>
                <a:spcPts val="5200"/>
              </a:spcBef>
              <a:spcAft>
                <a:spcPts val="0"/>
              </a:spcAft>
              <a:buClr>
                <a:srgbClr val="3E3E3E"/>
              </a:buClr>
              <a:buSzPts val="1350"/>
              <a:buChar char="•"/>
              <a:defRPr/>
            </a:lvl4pPr>
            <a:lvl5pPr indent="-314325" lvl="4" marL="2286000" algn="ctr">
              <a:lnSpc>
                <a:spcPct val="100000"/>
              </a:lnSpc>
              <a:spcBef>
                <a:spcPts val="5200"/>
              </a:spcBef>
              <a:spcAft>
                <a:spcPts val="0"/>
              </a:spcAft>
              <a:buClr>
                <a:srgbClr val="3E3E3E"/>
              </a:buClr>
              <a:buSzPts val="1350"/>
              <a:buChar char="•"/>
              <a:defRPr/>
            </a:lvl5pPr>
            <a:lvl6pPr indent="-314325" lvl="5" marL="2743200" algn="ctr">
              <a:lnSpc>
                <a:spcPct val="100000"/>
              </a:lnSpc>
              <a:spcBef>
                <a:spcPts val="5200"/>
              </a:spcBef>
              <a:spcAft>
                <a:spcPts val="0"/>
              </a:spcAft>
              <a:buClr>
                <a:srgbClr val="3E3E3E"/>
              </a:buClr>
              <a:buSzPts val="1350"/>
              <a:buChar char="•"/>
              <a:defRPr/>
            </a:lvl6pPr>
            <a:lvl7pPr indent="-314325" lvl="6" marL="3200400" algn="ctr">
              <a:lnSpc>
                <a:spcPct val="100000"/>
              </a:lnSpc>
              <a:spcBef>
                <a:spcPts val="5200"/>
              </a:spcBef>
              <a:spcAft>
                <a:spcPts val="0"/>
              </a:spcAft>
              <a:buClr>
                <a:srgbClr val="3E3E3E"/>
              </a:buClr>
              <a:buSzPts val="1350"/>
              <a:buChar char="•"/>
              <a:defRPr/>
            </a:lvl7pPr>
            <a:lvl8pPr indent="-314325" lvl="7" marL="3657600" algn="ctr">
              <a:lnSpc>
                <a:spcPct val="100000"/>
              </a:lnSpc>
              <a:spcBef>
                <a:spcPts val="5200"/>
              </a:spcBef>
              <a:spcAft>
                <a:spcPts val="0"/>
              </a:spcAft>
              <a:buClr>
                <a:srgbClr val="3E3E3E"/>
              </a:buClr>
              <a:buSzPts val="1350"/>
              <a:buChar char="•"/>
              <a:defRPr/>
            </a:lvl8pPr>
            <a:lvl9pPr indent="-314325" lvl="8" marL="4114800" algn="ctr">
              <a:lnSpc>
                <a:spcPct val="100000"/>
              </a:lnSpc>
              <a:spcBef>
                <a:spcPts val="5200"/>
              </a:spcBef>
              <a:spcAft>
                <a:spcPts val="0"/>
              </a:spcAft>
              <a:buClr>
                <a:srgbClr val="3E3E3E"/>
              </a:buClr>
              <a:buSzPts val="1350"/>
              <a:buChar char="•"/>
              <a:defRPr/>
            </a:lvl9pPr>
          </a:lstStyle>
          <a:p/>
        </p:txBody>
      </p:sp>
      <p:sp>
        <p:nvSpPr>
          <p:cNvPr id="158" name="Google Shape;158;p91"/>
          <p:cNvSpPr txBox="1"/>
          <p:nvPr>
            <p:ph type="title"/>
          </p:nvPr>
        </p:nvSpPr>
        <p:spPr>
          <a:xfrm>
            <a:off x="2841773" y="1233672"/>
            <a:ext cx="18700454" cy="1698256"/>
          </a:xfrm>
          <a:prstGeom prst="rect">
            <a:avLst/>
          </a:prstGeom>
          <a:noFill/>
          <a:ln>
            <a:noFill/>
          </a:ln>
        </p:spPr>
        <p:txBody>
          <a:bodyPr anchorCtr="0" anchor="ctr" bIns="0" lIns="0" spcFirstLastPara="1" rIns="0" wrap="square" tIns="0">
            <a:normAutofit/>
          </a:bodyPr>
          <a:lstStyle>
            <a:lvl1pPr lvl="0" algn="ctr">
              <a:lnSpc>
                <a:spcPct val="100000"/>
              </a:lnSpc>
              <a:spcBef>
                <a:spcPts val="0"/>
              </a:spcBef>
              <a:spcAft>
                <a:spcPts val="0"/>
              </a:spcAft>
              <a:buClr>
                <a:srgbClr val="3E3E3E"/>
              </a:buClr>
              <a:buSzPts val="7200"/>
              <a:buFont typeface="Avenir"/>
              <a:buNone/>
              <a:defRPr sz="7200"/>
            </a:lvl1pPr>
            <a:lvl2pPr lvl="1" algn="ctr">
              <a:lnSpc>
                <a:spcPct val="100000"/>
              </a:lnSpc>
              <a:spcBef>
                <a:spcPts val="0"/>
              </a:spcBef>
              <a:spcAft>
                <a:spcPts val="0"/>
              </a:spcAft>
              <a:buClr>
                <a:srgbClr val="3E3E3E"/>
              </a:buClr>
              <a:buSzPts val="1800"/>
              <a:buNone/>
              <a:defRPr/>
            </a:lvl2pPr>
            <a:lvl3pPr lvl="2" algn="ctr">
              <a:lnSpc>
                <a:spcPct val="100000"/>
              </a:lnSpc>
              <a:spcBef>
                <a:spcPts val="0"/>
              </a:spcBef>
              <a:spcAft>
                <a:spcPts val="0"/>
              </a:spcAft>
              <a:buClr>
                <a:srgbClr val="3E3E3E"/>
              </a:buClr>
              <a:buSzPts val="1800"/>
              <a:buNone/>
              <a:defRPr/>
            </a:lvl3pPr>
            <a:lvl4pPr lvl="3" algn="ctr">
              <a:lnSpc>
                <a:spcPct val="100000"/>
              </a:lnSpc>
              <a:spcBef>
                <a:spcPts val="0"/>
              </a:spcBef>
              <a:spcAft>
                <a:spcPts val="0"/>
              </a:spcAft>
              <a:buClr>
                <a:srgbClr val="3E3E3E"/>
              </a:buClr>
              <a:buSzPts val="1800"/>
              <a:buNone/>
              <a:defRPr/>
            </a:lvl4pPr>
            <a:lvl5pPr lvl="4" algn="ctr">
              <a:lnSpc>
                <a:spcPct val="100000"/>
              </a:lnSpc>
              <a:spcBef>
                <a:spcPts val="0"/>
              </a:spcBef>
              <a:spcAft>
                <a:spcPts val="0"/>
              </a:spcAft>
              <a:buClr>
                <a:srgbClr val="3E3E3E"/>
              </a:buClr>
              <a:buSzPts val="1800"/>
              <a:buNone/>
              <a:defRPr/>
            </a:lvl5pPr>
            <a:lvl6pPr lvl="5" algn="ctr">
              <a:lnSpc>
                <a:spcPct val="100000"/>
              </a:lnSpc>
              <a:spcBef>
                <a:spcPts val="0"/>
              </a:spcBef>
              <a:spcAft>
                <a:spcPts val="0"/>
              </a:spcAft>
              <a:buClr>
                <a:srgbClr val="3E3E3E"/>
              </a:buClr>
              <a:buSzPts val="1800"/>
              <a:buNone/>
              <a:defRPr/>
            </a:lvl6pPr>
            <a:lvl7pPr lvl="6" algn="ctr">
              <a:lnSpc>
                <a:spcPct val="100000"/>
              </a:lnSpc>
              <a:spcBef>
                <a:spcPts val="0"/>
              </a:spcBef>
              <a:spcAft>
                <a:spcPts val="0"/>
              </a:spcAft>
              <a:buClr>
                <a:srgbClr val="3E3E3E"/>
              </a:buClr>
              <a:buSzPts val="1800"/>
              <a:buNone/>
              <a:defRPr/>
            </a:lvl7pPr>
            <a:lvl8pPr lvl="7" algn="ctr">
              <a:lnSpc>
                <a:spcPct val="100000"/>
              </a:lnSpc>
              <a:spcBef>
                <a:spcPts val="0"/>
              </a:spcBef>
              <a:spcAft>
                <a:spcPts val="0"/>
              </a:spcAft>
              <a:buClr>
                <a:srgbClr val="3E3E3E"/>
              </a:buClr>
              <a:buSzPts val="1800"/>
              <a:buNone/>
              <a:defRPr/>
            </a:lvl8pPr>
            <a:lvl9pPr lvl="8" algn="ctr">
              <a:lnSpc>
                <a:spcPct val="100000"/>
              </a:lnSpc>
              <a:spcBef>
                <a:spcPts val="0"/>
              </a:spcBef>
              <a:spcAft>
                <a:spcPts val="0"/>
              </a:spcAft>
              <a:buClr>
                <a:srgbClr val="3E3E3E"/>
              </a:buClr>
              <a:buSzPts val="1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p:cSld name="Photo - Horizontal">
    <p:spTree>
      <p:nvGrpSpPr>
        <p:cNvPr id="32" name="Shape 32"/>
        <p:cNvGrpSpPr/>
        <p:nvPr/>
      </p:nvGrpSpPr>
      <p:grpSpPr>
        <a:xfrm>
          <a:off x="0" y="0"/>
          <a:ext cx="0" cy="0"/>
          <a:chOff x="0" y="0"/>
          <a:chExt cx="0" cy="0"/>
        </a:xfrm>
      </p:grpSpPr>
      <p:sp>
        <p:nvSpPr>
          <p:cNvPr id="33" name="Google Shape;33;p71"/>
          <p:cNvSpPr txBox="1"/>
          <p:nvPr>
            <p:ph idx="1" type="body"/>
          </p:nvPr>
        </p:nvSpPr>
        <p:spPr>
          <a:xfrm>
            <a:off x="18221494" y="13074034"/>
            <a:ext cx="3358135" cy="419101"/>
          </a:xfrm>
          <a:prstGeom prst="rect">
            <a:avLst/>
          </a:prstGeom>
          <a:noFill/>
          <a:ln>
            <a:noFill/>
          </a:ln>
        </p:spPr>
        <p:txBody>
          <a:bodyPr anchorCtr="0" anchor="ctr" bIns="50800" lIns="50800" spcFirstLastPara="1" rIns="50800" wrap="square" tIns="50800">
            <a:spAutoFit/>
          </a:bodyPr>
          <a:lstStyle>
            <a:lvl1pPr indent="-228600" lvl="0" marL="457200" algn="r">
              <a:lnSpc>
                <a:spcPct val="100000"/>
              </a:lnSpc>
              <a:spcBef>
                <a:spcPts val="0"/>
              </a:spcBef>
              <a:spcAft>
                <a:spcPts val="0"/>
              </a:spcAft>
              <a:buClr>
                <a:srgbClr val="BEBEBE"/>
              </a:buClr>
              <a:buSzPts val="1800"/>
              <a:buFont typeface="Avenir"/>
              <a:buNone/>
              <a:defRPr sz="1800" cap="none">
                <a:solidFill>
                  <a:srgbClr val="FFFFFF"/>
                </a:solidFill>
              </a:defRPr>
            </a:lvl1pPr>
            <a:lvl2pPr indent="-314325" lvl="1" marL="914400" algn="ctr">
              <a:lnSpc>
                <a:spcPct val="100000"/>
              </a:lnSpc>
              <a:spcBef>
                <a:spcPts val="5200"/>
              </a:spcBef>
              <a:spcAft>
                <a:spcPts val="0"/>
              </a:spcAft>
              <a:buClr>
                <a:srgbClr val="3E3E3E"/>
              </a:buClr>
              <a:buSzPts val="1350"/>
              <a:buChar char="•"/>
              <a:defRPr/>
            </a:lvl2pPr>
            <a:lvl3pPr indent="-314325" lvl="2" marL="1371600" algn="ctr">
              <a:lnSpc>
                <a:spcPct val="100000"/>
              </a:lnSpc>
              <a:spcBef>
                <a:spcPts val="5200"/>
              </a:spcBef>
              <a:spcAft>
                <a:spcPts val="0"/>
              </a:spcAft>
              <a:buClr>
                <a:srgbClr val="3E3E3E"/>
              </a:buClr>
              <a:buSzPts val="1350"/>
              <a:buChar char="•"/>
              <a:defRPr/>
            </a:lvl3pPr>
            <a:lvl4pPr indent="-314325" lvl="3" marL="1828800" algn="ctr">
              <a:lnSpc>
                <a:spcPct val="100000"/>
              </a:lnSpc>
              <a:spcBef>
                <a:spcPts val="5200"/>
              </a:spcBef>
              <a:spcAft>
                <a:spcPts val="0"/>
              </a:spcAft>
              <a:buClr>
                <a:srgbClr val="3E3E3E"/>
              </a:buClr>
              <a:buSzPts val="1350"/>
              <a:buChar char="•"/>
              <a:defRPr/>
            </a:lvl4pPr>
            <a:lvl5pPr indent="-314325" lvl="4" marL="2286000" algn="ctr">
              <a:lnSpc>
                <a:spcPct val="100000"/>
              </a:lnSpc>
              <a:spcBef>
                <a:spcPts val="5200"/>
              </a:spcBef>
              <a:spcAft>
                <a:spcPts val="0"/>
              </a:spcAft>
              <a:buClr>
                <a:srgbClr val="3E3E3E"/>
              </a:buClr>
              <a:buSzPts val="1350"/>
              <a:buChar char="•"/>
              <a:defRPr/>
            </a:lvl5pPr>
            <a:lvl6pPr indent="-314325" lvl="5" marL="2743200" algn="ctr">
              <a:lnSpc>
                <a:spcPct val="100000"/>
              </a:lnSpc>
              <a:spcBef>
                <a:spcPts val="5200"/>
              </a:spcBef>
              <a:spcAft>
                <a:spcPts val="0"/>
              </a:spcAft>
              <a:buClr>
                <a:srgbClr val="3E3E3E"/>
              </a:buClr>
              <a:buSzPts val="1350"/>
              <a:buChar char="•"/>
              <a:defRPr/>
            </a:lvl6pPr>
            <a:lvl7pPr indent="-314325" lvl="6" marL="3200400" algn="ctr">
              <a:lnSpc>
                <a:spcPct val="100000"/>
              </a:lnSpc>
              <a:spcBef>
                <a:spcPts val="5200"/>
              </a:spcBef>
              <a:spcAft>
                <a:spcPts val="0"/>
              </a:spcAft>
              <a:buClr>
                <a:srgbClr val="3E3E3E"/>
              </a:buClr>
              <a:buSzPts val="1350"/>
              <a:buChar char="•"/>
              <a:defRPr/>
            </a:lvl7pPr>
            <a:lvl8pPr indent="-314325" lvl="7" marL="3657600" algn="ctr">
              <a:lnSpc>
                <a:spcPct val="100000"/>
              </a:lnSpc>
              <a:spcBef>
                <a:spcPts val="5200"/>
              </a:spcBef>
              <a:spcAft>
                <a:spcPts val="0"/>
              </a:spcAft>
              <a:buClr>
                <a:srgbClr val="3E3E3E"/>
              </a:buClr>
              <a:buSzPts val="1350"/>
              <a:buChar char="•"/>
              <a:defRPr/>
            </a:lvl8pPr>
            <a:lvl9pPr indent="-314325" lvl="8" marL="4114800" algn="ctr">
              <a:lnSpc>
                <a:spcPct val="100000"/>
              </a:lnSpc>
              <a:spcBef>
                <a:spcPts val="5200"/>
              </a:spcBef>
              <a:spcAft>
                <a:spcPts val="0"/>
              </a:spcAft>
              <a:buClr>
                <a:srgbClr val="3E3E3E"/>
              </a:buClr>
              <a:buSzPts val="1350"/>
              <a:buChar char="•"/>
              <a:defRPr/>
            </a:lvl9pPr>
          </a:lstStyle>
          <a:p/>
        </p:txBody>
      </p:sp>
      <p:sp>
        <p:nvSpPr>
          <p:cNvPr id="34" name="Google Shape;34;p71"/>
          <p:cNvSpPr/>
          <p:nvPr>
            <p:ph idx="2" type="pic"/>
          </p:nvPr>
        </p:nvSpPr>
        <p:spPr>
          <a:xfrm>
            <a:off x="2638639" y="146871"/>
            <a:ext cx="19103261" cy="12742141"/>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5200"/>
              </a:spcBef>
              <a:spcAft>
                <a:spcPts val="0"/>
              </a:spcAft>
              <a:buClr>
                <a:srgbClr val="3E3E3E"/>
              </a:buClr>
              <a:buSzPts val="7500"/>
              <a:buFont typeface="Avenir"/>
              <a:buChar char="•"/>
              <a:defRPr b="0" i="0" sz="10000" u="none" cap="none" strike="noStrike">
                <a:solidFill>
                  <a:srgbClr val="3E3E3E"/>
                </a:solidFill>
                <a:latin typeface="Avenir"/>
                <a:ea typeface="Avenir"/>
                <a:cs typeface="Avenir"/>
                <a:sym typeface="Avenir"/>
              </a:defRPr>
            </a:lvl1pPr>
            <a:lvl2pPr lvl="1" marR="0" rtl="0" algn="ctr">
              <a:lnSpc>
                <a:spcPct val="100000"/>
              </a:lnSpc>
              <a:spcBef>
                <a:spcPts val="5200"/>
              </a:spcBef>
              <a:spcAft>
                <a:spcPts val="0"/>
              </a:spcAft>
              <a:buClr>
                <a:srgbClr val="3E3E3E"/>
              </a:buClr>
              <a:buSzPts val="7500"/>
              <a:buFont typeface="Avenir"/>
              <a:buChar char="•"/>
              <a:defRPr b="0" i="0" sz="10000" u="none" cap="none" strike="noStrike">
                <a:solidFill>
                  <a:srgbClr val="3E3E3E"/>
                </a:solidFill>
                <a:latin typeface="Avenir"/>
                <a:ea typeface="Avenir"/>
                <a:cs typeface="Avenir"/>
                <a:sym typeface="Avenir"/>
              </a:defRPr>
            </a:lvl2pPr>
            <a:lvl3pPr lvl="2" marR="0" rtl="0" algn="ctr">
              <a:lnSpc>
                <a:spcPct val="100000"/>
              </a:lnSpc>
              <a:spcBef>
                <a:spcPts val="5200"/>
              </a:spcBef>
              <a:spcAft>
                <a:spcPts val="0"/>
              </a:spcAft>
              <a:buClr>
                <a:srgbClr val="3E3E3E"/>
              </a:buClr>
              <a:buSzPts val="7500"/>
              <a:buFont typeface="Avenir"/>
              <a:buChar char="•"/>
              <a:defRPr b="0" i="0" sz="10000" u="none" cap="none" strike="noStrike">
                <a:solidFill>
                  <a:srgbClr val="3E3E3E"/>
                </a:solidFill>
                <a:latin typeface="Avenir"/>
                <a:ea typeface="Avenir"/>
                <a:cs typeface="Avenir"/>
                <a:sym typeface="Avenir"/>
              </a:defRPr>
            </a:lvl3pPr>
            <a:lvl4pPr lvl="3" marR="0" rtl="0" algn="ctr">
              <a:lnSpc>
                <a:spcPct val="100000"/>
              </a:lnSpc>
              <a:spcBef>
                <a:spcPts val="5200"/>
              </a:spcBef>
              <a:spcAft>
                <a:spcPts val="0"/>
              </a:spcAft>
              <a:buClr>
                <a:srgbClr val="3E3E3E"/>
              </a:buClr>
              <a:buSzPts val="7500"/>
              <a:buFont typeface="Avenir"/>
              <a:buChar char="•"/>
              <a:defRPr b="0" i="0" sz="10000" u="none" cap="none" strike="noStrike">
                <a:solidFill>
                  <a:srgbClr val="3E3E3E"/>
                </a:solidFill>
                <a:latin typeface="Avenir"/>
                <a:ea typeface="Avenir"/>
                <a:cs typeface="Avenir"/>
                <a:sym typeface="Avenir"/>
              </a:defRPr>
            </a:lvl4pPr>
            <a:lvl5pPr lvl="4" marR="0" rtl="0" algn="ctr">
              <a:lnSpc>
                <a:spcPct val="100000"/>
              </a:lnSpc>
              <a:spcBef>
                <a:spcPts val="5200"/>
              </a:spcBef>
              <a:spcAft>
                <a:spcPts val="0"/>
              </a:spcAft>
              <a:buClr>
                <a:srgbClr val="3E3E3E"/>
              </a:buClr>
              <a:buSzPts val="7500"/>
              <a:buFont typeface="Avenir"/>
              <a:buChar char="•"/>
              <a:defRPr b="0" i="0" sz="10000" u="none" cap="none" strike="noStrike">
                <a:solidFill>
                  <a:srgbClr val="3E3E3E"/>
                </a:solidFill>
                <a:latin typeface="Avenir"/>
                <a:ea typeface="Avenir"/>
                <a:cs typeface="Avenir"/>
                <a:sym typeface="Avenir"/>
              </a:defRPr>
            </a:lvl5pPr>
            <a:lvl6pPr lvl="5" marR="0" rtl="0" algn="ctr">
              <a:lnSpc>
                <a:spcPct val="100000"/>
              </a:lnSpc>
              <a:spcBef>
                <a:spcPts val="5200"/>
              </a:spcBef>
              <a:spcAft>
                <a:spcPts val="0"/>
              </a:spcAft>
              <a:buClr>
                <a:srgbClr val="3E3E3E"/>
              </a:buClr>
              <a:buSzPts val="7500"/>
              <a:buFont typeface="Avenir"/>
              <a:buChar char="•"/>
              <a:defRPr b="0" i="0" sz="10000" u="none" cap="none" strike="noStrike">
                <a:solidFill>
                  <a:srgbClr val="3E3E3E"/>
                </a:solidFill>
                <a:latin typeface="Avenir"/>
                <a:ea typeface="Avenir"/>
                <a:cs typeface="Avenir"/>
                <a:sym typeface="Avenir"/>
              </a:defRPr>
            </a:lvl6pPr>
            <a:lvl7pPr lvl="6" marR="0" rtl="0" algn="ctr">
              <a:lnSpc>
                <a:spcPct val="100000"/>
              </a:lnSpc>
              <a:spcBef>
                <a:spcPts val="5200"/>
              </a:spcBef>
              <a:spcAft>
                <a:spcPts val="0"/>
              </a:spcAft>
              <a:buClr>
                <a:srgbClr val="3E3E3E"/>
              </a:buClr>
              <a:buSzPts val="7500"/>
              <a:buFont typeface="Avenir"/>
              <a:buChar char="•"/>
              <a:defRPr b="0" i="0" sz="10000" u="none" cap="none" strike="noStrike">
                <a:solidFill>
                  <a:srgbClr val="3E3E3E"/>
                </a:solidFill>
                <a:latin typeface="Avenir"/>
                <a:ea typeface="Avenir"/>
                <a:cs typeface="Avenir"/>
                <a:sym typeface="Avenir"/>
              </a:defRPr>
            </a:lvl7pPr>
            <a:lvl8pPr lvl="7" marR="0" rtl="0" algn="ctr">
              <a:lnSpc>
                <a:spcPct val="100000"/>
              </a:lnSpc>
              <a:spcBef>
                <a:spcPts val="5200"/>
              </a:spcBef>
              <a:spcAft>
                <a:spcPts val="0"/>
              </a:spcAft>
              <a:buClr>
                <a:srgbClr val="3E3E3E"/>
              </a:buClr>
              <a:buSzPts val="7500"/>
              <a:buFont typeface="Avenir"/>
              <a:buChar char="•"/>
              <a:defRPr b="0" i="0" sz="10000" u="none" cap="none" strike="noStrike">
                <a:solidFill>
                  <a:srgbClr val="3E3E3E"/>
                </a:solidFill>
                <a:latin typeface="Avenir"/>
                <a:ea typeface="Avenir"/>
                <a:cs typeface="Avenir"/>
                <a:sym typeface="Avenir"/>
              </a:defRPr>
            </a:lvl8pPr>
            <a:lvl9pPr lvl="8" marR="0" rtl="0" algn="ctr">
              <a:lnSpc>
                <a:spcPct val="100000"/>
              </a:lnSpc>
              <a:spcBef>
                <a:spcPts val="5200"/>
              </a:spcBef>
              <a:spcAft>
                <a:spcPts val="0"/>
              </a:spcAft>
              <a:buClr>
                <a:srgbClr val="3E3E3E"/>
              </a:buClr>
              <a:buSzPts val="7500"/>
              <a:buFont typeface="Avenir"/>
              <a:buChar char="•"/>
              <a:defRPr b="0" i="0" sz="10000" u="none" cap="none" strike="noStrike">
                <a:solidFill>
                  <a:srgbClr val="3E3E3E"/>
                </a:solidFill>
                <a:latin typeface="Avenir"/>
                <a:ea typeface="Avenir"/>
                <a:cs typeface="Avenir"/>
                <a:sym typeface="Avenir"/>
              </a:defRPr>
            </a:lvl9pPr>
          </a:lstStyle>
          <a:p/>
        </p:txBody>
      </p:sp>
      <p:sp>
        <p:nvSpPr>
          <p:cNvPr id="35" name="Google Shape;35;p71"/>
          <p:cNvSpPr txBox="1"/>
          <p:nvPr>
            <p:ph type="title"/>
          </p:nvPr>
        </p:nvSpPr>
        <p:spPr>
          <a:xfrm>
            <a:off x="635000" y="9944100"/>
            <a:ext cx="23114000" cy="2006600"/>
          </a:xfrm>
          <a:prstGeom prst="rect">
            <a:avLst/>
          </a:prstGeom>
          <a:noFill/>
          <a:ln>
            <a:noFill/>
          </a:ln>
        </p:spPr>
        <p:txBody>
          <a:bodyPr anchorCtr="0" anchor="ctr" bIns="50800" lIns="50800" spcFirstLastPara="1" rIns="50800" wrap="square" tIns="50800">
            <a:normAutofit/>
          </a:bodyPr>
          <a:lstStyle>
            <a:lvl1pPr lvl="0" algn="ctr">
              <a:lnSpc>
                <a:spcPct val="100000"/>
              </a:lnSpc>
              <a:spcBef>
                <a:spcPts val="0"/>
              </a:spcBef>
              <a:spcAft>
                <a:spcPts val="0"/>
              </a:spcAft>
              <a:buClr>
                <a:srgbClr val="BEBEBE"/>
              </a:buClr>
              <a:buSzPts val="7200"/>
              <a:buFont typeface="Avenir"/>
              <a:buNone/>
              <a:defRPr sz="7200"/>
            </a:lvl1pPr>
            <a:lvl2pPr lvl="1" algn="ctr">
              <a:lnSpc>
                <a:spcPct val="100000"/>
              </a:lnSpc>
              <a:spcBef>
                <a:spcPts val="0"/>
              </a:spcBef>
              <a:spcAft>
                <a:spcPts val="0"/>
              </a:spcAft>
              <a:buClr>
                <a:srgbClr val="3E3E3E"/>
              </a:buClr>
              <a:buSzPts val="1800"/>
              <a:buNone/>
              <a:defRPr/>
            </a:lvl2pPr>
            <a:lvl3pPr lvl="2" algn="ctr">
              <a:lnSpc>
                <a:spcPct val="100000"/>
              </a:lnSpc>
              <a:spcBef>
                <a:spcPts val="0"/>
              </a:spcBef>
              <a:spcAft>
                <a:spcPts val="0"/>
              </a:spcAft>
              <a:buClr>
                <a:srgbClr val="3E3E3E"/>
              </a:buClr>
              <a:buSzPts val="1800"/>
              <a:buNone/>
              <a:defRPr/>
            </a:lvl3pPr>
            <a:lvl4pPr lvl="3" algn="ctr">
              <a:lnSpc>
                <a:spcPct val="100000"/>
              </a:lnSpc>
              <a:spcBef>
                <a:spcPts val="0"/>
              </a:spcBef>
              <a:spcAft>
                <a:spcPts val="0"/>
              </a:spcAft>
              <a:buClr>
                <a:srgbClr val="3E3E3E"/>
              </a:buClr>
              <a:buSzPts val="1800"/>
              <a:buNone/>
              <a:defRPr/>
            </a:lvl4pPr>
            <a:lvl5pPr lvl="4" algn="ctr">
              <a:lnSpc>
                <a:spcPct val="100000"/>
              </a:lnSpc>
              <a:spcBef>
                <a:spcPts val="0"/>
              </a:spcBef>
              <a:spcAft>
                <a:spcPts val="0"/>
              </a:spcAft>
              <a:buClr>
                <a:srgbClr val="3E3E3E"/>
              </a:buClr>
              <a:buSzPts val="1800"/>
              <a:buNone/>
              <a:defRPr/>
            </a:lvl5pPr>
            <a:lvl6pPr lvl="5" algn="ctr">
              <a:lnSpc>
                <a:spcPct val="100000"/>
              </a:lnSpc>
              <a:spcBef>
                <a:spcPts val="0"/>
              </a:spcBef>
              <a:spcAft>
                <a:spcPts val="0"/>
              </a:spcAft>
              <a:buClr>
                <a:srgbClr val="3E3E3E"/>
              </a:buClr>
              <a:buSzPts val="1800"/>
              <a:buNone/>
              <a:defRPr/>
            </a:lvl6pPr>
            <a:lvl7pPr lvl="6" algn="ctr">
              <a:lnSpc>
                <a:spcPct val="100000"/>
              </a:lnSpc>
              <a:spcBef>
                <a:spcPts val="0"/>
              </a:spcBef>
              <a:spcAft>
                <a:spcPts val="0"/>
              </a:spcAft>
              <a:buClr>
                <a:srgbClr val="3E3E3E"/>
              </a:buClr>
              <a:buSzPts val="1800"/>
              <a:buNone/>
              <a:defRPr/>
            </a:lvl7pPr>
            <a:lvl8pPr lvl="7" algn="ctr">
              <a:lnSpc>
                <a:spcPct val="100000"/>
              </a:lnSpc>
              <a:spcBef>
                <a:spcPts val="0"/>
              </a:spcBef>
              <a:spcAft>
                <a:spcPts val="0"/>
              </a:spcAft>
              <a:buClr>
                <a:srgbClr val="3E3E3E"/>
              </a:buClr>
              <a:buSzPts val="1800"/>
              <a:buNone/>
              <a:defRPr/>
            </a:lvl8pPr>
            <a:lvl9pPr lvl="8" algn="ctr">
              <a:lnSpc>
                <a:spcPct val="100000"/>
              </a:lnSpc>
              <a:spcBef>
                <a:spcPts val="0"/>
              </a:spcBef>
              <a:spcAft>
                <a:spcPts val="0"/>
              </a:spcAft>
              <a:buClr>
                <a:srgbClr val="3E3E3E"/>
              </a:buClr>
              <a:buSzPts val="1800"/>
              <a:buNone/>
              <a:defRPr/>
            </a:lvl9pPr>
          </a:lstStyle>
          <a:p/>
        </p:txBody>
      </p:sp>
      <p:sp>
        <p:nvSpPr>
          <p:cNvPr id="36" name="Google Shape;36;p71"/>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1pPr>
            <a:lvl2pPr indent="0" lvl="1"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2pPr>
            <a:lvl3pPr indent="0" lvl="2"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3pPr>
            <a:lvl4pPr indent="0" lvl="3"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4pPr>
            <a:lvl5pPr indent="0" lvl="4"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5pPr>
            <a:lvl6pPr indent="0" lvl="5"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6pPr>
            <a:lvl7pPr indent="0" lvl="6"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7pPr>
            <a:lvl8pPr indent="0" lvl="7"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8pPr>
            <a:lvl9pPr indent="0" lvl="8"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itle">
  <p:cSld name="TITLE">
    <p:spTree>
      <p:nvGrpSpPr>
        <p:cNvPr id="37" name="Shape 37"/>
        <p:cNvGrpSpPr/>
        <p:nvPr/>
      </p:nvGrpSpPr>
      <p:grpSpPr>
        <a:xfrm>
          <a:off x="0" y="0"/>
          <a:ext cx="0" cy="0"/>
          <a:chOff x="0" y="0"/>
          <a:chExt cx="0" cy="0"/>
        </a:xfrm>
      </p:grpSpPr>
      <p:sp>
        <p:nvSpPr>
          <p:cNvPr id="38" name="Google Shape;38;p72"/>
          <p:cNvSpPr txBox="1"/>
          <p:nvPr>
            <p:ph idx="1" type="body"/>
          </p:nvPr>
        </p:nvSpPr>
        <p:spPr>
          <a:xfrm>
            <a:off x="18221494" y="13074034"/>
            <a:ext cx="3358135" cy="419101"/>
          </a:xfrm>
          <a:prstGeom prst="rect">
            <a:avLst/>
          </a:prstGeom>
          <a:noFill/>
          <a:ln>
            <a:noFill/>
          </a:ln>
        </p:spPr>
        <p:txBody>
          <a:bodyPr anchorCtr="0" anchor="ctr" bIns="50800" lIns="50800" spcFirstLastPara="1" rIns="50800" wrap="square" tIns="50800">
            <a:spAutoFit/>
          </a:bodyPr>
          <a:lstStyle>
            <a:lvl1pPr indent="-228600" lvl="0" marL="457200" algn="r">
              <a:lnSpc>
                <a:spcPct val="100000"/>
              </a:lnSpc>
              <a:spcBef>
                <a:spcPts val="0"/>
              </a:spcBef>
              <a:spcAft>
                <a:spcPts val="0"/>
              </a:spcAft>
              <a:buClr>
                <a:srgbClr val="BEBEBE"/>
              </a:buClr>
              <a:buSzPts val="1800"/>
              <a:buFont typeface="Avenir"/>
              <a:buNone/>
              <a:defRPr sz="1800" cap="none">
                <a:solidFill>
                  <a:srgbClr val="FFFFFF"/>
                </a:solidFill>
              </a:defRPr>
            </a:lvl1pPr>
            <a:lvl2pPr indent="-314325" lvl="1" marL="914400" algn="ctr">
              <a:lnSpc>
                <a:spcPct val="100000"/>
              </a:lnSpc>
              <a:spcBef>
                <a:spcPts val="5200"/>
              </a:spcBef>
              <a:spcAft>
                <a:spcPts val="0"/>
              </a:spcAft>
              <a:buClr>
                <a:srgbClr val="3E3E3E"/>
              </a:buClr>
              <a:buSzPts val="1350"/>
              <a:buChar char="•"/>
              <a:defRPr/>
            </a:lvl2pPr>
            <a:lvl3pPr indent="-314325" lvl="2" marL="1371600" algn="ctr">
              <a:lnSpc>
                <a:spcPct val="100000"/>
              </a:lnSpc>
              <a:spcBef>
                <a:spcPts val="5200"/>
              </a:spcBef>
              <a:spcAft>
                <a:spcPts val="0"/>
              </a:spcAft>
              <a:buClr>
                <a:srgbClr val="3E3E3E"/>
              </a:buClr>
              <a:buSzPts val="1350"/>
              <a:buChar char="•"/>
              <a:defRPr/>
            </a:lvl3pPr>
            <a:lvl4pPr indent="-314325" lvl="3" marL="1828800" algn="ctr">
              <a:lnSpc>
                <a:spcPct val="100000"/>
              </a:lnSpc>
              <a:spcBef>
                <a:spcPts val="5200"/>
              </a:spcBef>
              <a:spcAft>
                <a:spcPts val="0"/>
              </a:spcAft>
              <a:buClr>
                <a:srgbClr val="3E3E3E"/>
              </a:buClr>
              <a:buSzPts val="1350"/>
              <a:buChar char="•"/>
              <a:defRPr/>
            </a:lvl4pPr>
            <a:lvl5pPr indent="-314325" lvl="4" marL="2286000" algn="ctr">
              <a:lnSpc>
                <a:spcPct val="100000"/>
              </a:lnSpc>
              <a:spcBef>
                <a:spcPts val="5200"/>
              </a:spcBef>
              <a:spcAft>
                <a:spcPts val="0"/>
              </a:spcAft>
              <a:buClr>
                <a:srgbClr val="3E3E3E"/>
              </a:buClr>
              <a:buSzPts val="1350"/>
              <a:buChar char="•"/>
              <a:defRPr/>
            </a:lvl5pPr>
            <a:lvl6pPr indent="-314325" lvl="5" marL="2743200" algn="ctr">
              <a:lnSpc>
                <a:spcPct val="100000"/>
              </a:lnSpc>
              <a:spcBef>
                <a:spcPts val="5200"/>
              </a:spcBef>
              <a:spcAft>
                <a:spcPts val="0"/>
              </a:spcAft>
              <a:buClr>
                <a:srgbClr val="3E3E3E"/>
              </a:buClr>
              <a:buSzPts val="1350"/>
              <a:buChar char="•"/>
              <a:defRPr/>
            </a:lvl6pPr>
            <a:lvl7pPr indent="-314325" lvl="6" marL="3200400" algn="ctr">
              <a:lnSpc>
                <a:spcPct val="100000"/>
              </a:lnSpc>
              <a:spcBef>
                <a:spcPts val="5200"/>
              </a:spcBef>
              <a:spcAft>
                <a:spcPts val="0"/>
              </a:spcAft>
              <a:buClr>
                <a:srgbClr val="3E3E3E"/>
              </a:buClr>
              <a:buSzPts val="1350"/>
              <a:buChar char="•"/>
              <a:defRPr/>
            </a:lvl7pPr>
            <a:lvl8pPr indent="-314325" lvl="7" marL="3657600" algn="ctr">
              <a:lnSpc>
                <a:spcPct val="100000"/>
              </a:lnSpc>
              <a:spcBef>
                <a:spcPts val="5200"/>
              </a:spcBef>
              <a:spcAft>
                <a:spcPts val="0"/>
              </a:spcAft>
              <a:buClr>
                <a:srgbClr val="3E3E3E"/>
              </a:buClr>
              <a:buSzPts val="1350"/>
              <a:buChar char="•"/>
              <a:defRPr/>
            </a:lvl8pPr>
            <a:lvl9pPr indent="-314325" lvl="8" marL="4114800" algn="ctr">
              <a:lnSpc>
                <a:spcPct val="100000"/>
              </a:lnSpc>
              <a:spcBef>
                <a:spcPts val="5200"/>
              </a:spcBef>
              <a:spcAft>
                <a:spcPts val="0"/>
              </a:spcAft>
              <a:buClr>
                <a:srgbClr val="3E3E3E"/>
              </a:buClr>
              <a:buSzPts val="1350"/>
              <a:buChar char="•"/>
              <a:defRPr/>
            </a:lvl9pPr>
          </a:lstStyle>
          <a:p/>
        </p:txBody>
      </p:sp>
      <p:sp>
        <p:nvSpPr>
          <p:cNvPr id="39" name="Google Shape;39;p72"/>
          <p:cNvSpPr txBox="1"/>
          <p:nvPr>
            <p:ph type="title"/>
          </p:nvPr>
        </p:nvSpPr>
        <p:spPr>
          <a:xfrm>
            <a:off x="2635845" y="2368550"/>
            <a:ext cx="19112310" cy="4648200"/>
          </a:xfrm>
          <a:prstGeom prst="rect">
            <a:avLst/>
          </a:prstGeom>
          <a:noFill/>
          <a:ln>
            <a:noFill/>
          </a:ln>
        </p:spPr>
        <p:txBody>
          <a:bodyPr anchorCtr="0" anchor="b" bIns="50800" lIns="50800" spcFirstLastPara="1" rIns="50800" wrap="square" tIns="50800">
            <a:normAutofit/>
          </a:bodyPr>
          <a:lstStyle>
            <a:lvl1pPr lvl="0" algn="ctr">
              <a:lnSpc>
                <a:spcPct val="100000"/>
              </a:lnSpc>
              <a:spcBef>
                <a:spcPts val="0"/>
              </a:spcBef>
              <a:spcAft>
                <a:spcPts val="0"/>
              </a:spcAft>
              <a:buClr>
                <a:srgbClr val="BEBEBE"/>
              </a:buClr>
              <a:buSzPts val="1800"/>
              <a:buNone/>
              <a:defRPr/>
            </a:lvl1pPr>
            <a:lvl2pPr lvl="1" algn="ctr">
              <a:lnSpc>
                <a:spcPct val="100000"/>
              </a:lnSpc>
              <a:spcBef>
                <a:spcPts val="0"/>
              </a:spcBef>
              <a:spcAft>
                <a:spcPts val="0"/>
              </a:spcAft>
              <a:buClr>
                <a:srgbClr val="3E3E3E"/>
              </a:buClr>
              <a:buSzPts val="1800"/>
              <a:buNone/>
              <a:defRPr/>
            </a:lvl2pPr>
            <a:lvl3pPr lvl="2" algn="ctr">
              <a:lnSpc>
                <a:spcPct val="100000"/>
              </a:lnSpc>
              <a:spcBef>
                <a:spcPts val="0"/>
              </a:spcBef>
              <a:spcAft>
                <a:spcPts val="0"/>
              </a:spcAft>
              <a:buClr>
                <a:srgbClr val="3E3E3E"/>
              </a:buClr>
              <a:buSzPts val="1800"/>
              <a:buNone/>
              <a:defRPr/>
            </a:lvl3pPr>
            <a:lvl4pPr lvl="3" algn="ctr">
              <a:lnSpc>
                <a:spcPct val="100000"/>
              </a:lnSpc>
              <a:spcBef>
                <a:spcPts val="0"/>
              </a:spcBef>
              <a:spcAft>
                <a:spcPts val="0"/>
              </a:spcAft>
              <a:buClr>
                <a:srgbClr val="3E3E3E"/>
              </a:buClr>
              <a:buSzPts val="1800"/>
              <a:buNone/>
              <a:defRPr/>
            </a:lvl4pPr>
            <a:lvl5pPr lvl="4" algn="ctr">
              <a:lnSpc>
                <a:spcPct val="100000"/>
              </a:lnSpc>
              <a:spcBef>
                <a:spcPts val="0"/>
              </a:spcBef>
              <a:spcAft>
                <a:spcPts val="0"/>
              </a:spcAft>
              <a:buClr>
                <a:srgbClr val="3E3E3E"/>
              </a:buClr>
              <a:buSzPts val="1800"/>
              <a:buNone/>
              <a:defRPr/>
            </a:lvl5pPr>
            <a:lvl6pPr lvl="5" algn="ctr">
              <a:lnSpc>
                <a:spcPct val="100000"/>
              </a:lnSpc>
              <a:spcBef>
                <a:spcPts val="0"/>
              </a:spcBef>
              <a:spcAft>
                <a:spcPts val="0"/>
              </a:spcAft>
              <a:buClr>
                <a:srgbClr val="3E3E3E"/>
              </a:buClr>
              <a:buSzPts val="1800"/>
              <a:buNone/>
              <a:defRPr/>
            </a:lvl6pPr>
            <a:lvl7pPr lvl="6" algn="ctr">
              <a:lnSpc>
                <a:spcPct val="100000"/>
              </a:lnSpc>
              <a:spcBef>
                <a:spcPts val="0"/>
              </a:spcBef>
              <a:spcAft>
                <a:spcPts val="0"/>
              </a:spcAft>
              <a:buClr>
                <a:srgbClr val="3E3E3E"/>
              </a:buClr>
              <a:buSzPts val="1800"/>
              <a:buNone/>
              <a:defRPr/>
            </a:lvl7pPr>
            <a:lvl8pPr lvl="7" algn="ctr">
              <a:lnSpc>
                <a:spcPct val="100000"/>
              </a:lnSpc>
              <a:spcBef>
                <a:spcPts val="0"/>
              </a:spcBef>
              <a:spcAft>
                <a:spcPts val="0"/>
              </a:spcAft>
              <a:buClr>
                <a:srgbClr val="3E3E3E"/>
              </a:buClr>
              <a:buSzPts val="1800"/>
              <a:buNone/>
              <a:defRPr/>
            </a:lvl8pPr>
            <a:lvl9pPr lvl="8" algn="ctr">
              <a:lnSpc>
                <a:spcPct val="100000"/>
              </a:lnSpc>
              <a:spcBef>
                <a:spcPts val="0"/>
              </a:spcBef>
              <a:spcAft>
                <a:spcPts val="0"/>
              </a:spcAft>
              <a:buClr>
                <a:srgbClr val="3E3E3E"/>
              </a:buClr>
              <a:buSzPts val="1800"/>
              <a:buNone/>
              <a:defRPr/>
            </a:lvl9pPr>
          </a:lstStyle>
          <a:p/>
        </p:txBody>
      </p:sp>
      <p:sp>
        <p:nvSpPr>
          <p:cNvPr id="40" name="Google Shape;40;p72"/>
          <p:cNvSpPr txBox="1"/>
          <p:nvPr>
            <p:ph idx="2" type="body"/>
          </p:nvPr>
        </p:nvSpPr>
        <p:spPr>
          <a:xfrm>
            <a:off x="2635845" y="7823200"/>
            <a:ext cx="19112310" cy="1587500"/>
          </a:xfrm>
          <a:prstGeom prst="rect">
            <a:avLst/>
          </a:prstGeom>
          <a:noFill/>
          <a:ln>
            <a:noFill/>
          </a:ln>
        </p:spPr>
        <p:txBody>
          <a:bodyPr anchorCtr="0" anchor="t" bIns="50800" lIns="50800" spcFirstLastPara="1" rIns="50800" wrap="square" tIns="50800">
            <a:normAutofit/>
          </a:bodyPr>
          <a:lstStyle>
            <a:lvl1pPr indent="-228600" lvl="0" marL="457200" algn="ctr">
              <a:lnSpc>
                <a:spcPct val="100000"/>
              </a:lnSpc>
              <a:spcBef>
                <a:spcPts val="0"/>
              </a:spcBef>
              <a:spcAft>
                <a:spcPts val="0"/>
              </a:spcAft>
              <a:buClr>
                <a:srgbClr val="BEBEBE"/>
              </a:buClr>
              <a:buSzPts val="5400"/>
              <a:buFont typeface="Arial"/>
              <a:buNone/>
              <a:defRPr i="1" sz="5400">
                <a:solidFill>
                  <a:srgbClr val="7B7B7B"/>
                </a:solidFill>
                <a:latin typeface="Arial"/>
                <a:ea typeface="Arial"/>
                <a:cs typeface="Arial"/>
                <a:sym typeface="Arial"/>
              </a:defRPr>
            </a:lvl1pPr>
            <a:lvl2pPr indent="-228600" lvl="1" marL="914400" algn="ctr">
              <a:lnSpc>
                <a:spcPct val="100000"/>
              </a:lnSpc>
              <a:spcBef>
                <a:spcPts val="0"/>
              </a:spcBef>
              <a:spcAft>
                <a:spcPts val="0"/>
              </a:spcAft>
              <a:buClr>
                <a:srgbClr val="BEBEBE"/>
              </a:buClr>
              <a:buSzPts val="5400"/>
              <a:buFont typeface="Arial"/>
              <a:buNone/>
              <a:defRPr i="1" sz="5400">
                <a:solidFill>
                  <a:srgbClr val="7B7B7B"/>
                </a:solidFill>
                <a:latin typeface="Arial"/>
                <a:ea typeface="Arial"/>
                <a:cs typeface="Arial"/>
                <a:sym typeface="Arial"/>
              </a:defRPr>
            </a:lvl2pPr>
            <a:lvl3pPr indent="-228600" lvl="2" marL="1371600" algn="ctr">
              <a:lnSpc>
                <a:spcPct val="100000"/>
              </a:lnSpc>
              <a:spcBef>
                <a:spcPts val="0"/>
              </a:spcBef>
              <a:spcAft>
                <a:spcPts val="0"/>
              </a:spcAft>
              <a:buClr>
                <a:srgbClr val="BEBEBE"/>
              </a:buClr>
              <a:buSzPts val="5400"/>
              <a:buFont typeface="Arial"/>
              <a:buNone/>
              <a:defRPr i="1" sz="5400">
                <a:solidFill>
                  <a:srgbClr val="7B7B7B"/>
                </a:solidFill>
                <a:latin typeface="Arial"/>
                <a:ea typeface="Arial"/>
                <a:cs typeface="Arial"/>
                <a:sym typeface="Arial"/>
              </a:defRPr>
            </a:lvl3pPr>
            <a:lvl4pPr indent="-228600" lvl="3" marL="1828800" algn="ctr">
              <a:lnSpc>
                <a:spcPct val="100000"/>
              </a:lnSpc>
              <a:spcBef>
                <a:spcPts val="0"/>
              </a:spcBef>
              <a:spcAft>
                <a:spcPts val="0"/>
              </a:spcAft>
              <a:buClr>
                <a:srgbClr val="BEBEBE"/>
              </a:buClr>
              <a:buSzPts val="5400"/>
              <a:buFont typeface="Arial"/>
              <a:buNone/>
              <a:defRPr i="1" sz="5400">
                <a:solidFill>
                  <a:srgbClr val="7B7B7B"/>
                </a:solidFill>
                <a:latin typeface="Arial"/>
                <a:ea typeface="Arial"/>
                <a:cs typeface="Arial"/>
                <a:sym typeface="Arial"/>
              </a:defRPr>
            </a:lvl4pPr>
            <a:lvl5pPr indent="-228600" lvl="4" marL="2286000" algn="ctr">
              <a:lnSpc>
                <a:spcPct val="100000"/>
              </a:lnSpc>
              <a:spcBef>
                <a:spcPts val="0"/>
              </a:spcBef>
              <a:spcAft>
                <a:spcPts val="0"/>
              </a:spcAft>
              <a:buClr>
                <a:srgbClr val="BEBEBE"/>
              </a:buClr>
              <a:buSzPts val="5400"/>
              <a:buFont typeface="Arial"/>
              <a:buNone/>
              <a:defRPr i="1" sz="5400">
                <a:solidFill>
                  <a:srgbClr val="7B7B7B"/>
                </a:solidFill>
                <a:latin typeface="Arial"/>
                <a:ea typeface="Arial"/>
                <a:cs typeface="Arial"/>
                <a:sym typeface="Arial"/>
              </a:defRPr>
            </a:lvl5pPr>
            <a:lvl6pPr indent="-314325" lvl="5" marL="2743200" algn="ctr">
              <a:lnSpc>
                <a:spcPct val="100000"/>
              </a:lnSpc>
              <a:spcBef>
                <a:spcPts val="5200"/>
              </a:spcBef>
              <a:spcAft>
                <a:spcPts val="0"/>
              </a:spcAft>
              <a:buClr>
                <a:srgbClr val="3E3E3E"/>
              </a:buClr>
              <a:buSzPts val="1350"/>
              <a:buChar char="•"/>
              <a:defRPr/>
            </a:lvl6pPr>
            <a:lvl7pPr indent="-314325" lvl="6" marL="3200400" algn="ctr">
              <a:lnSpc>
                <a:spcPct val="100000"/>
              </a:lnSpc>
              <a:spcBef>
                <a:spcPts val="5200"/>
              </a:spcBef>
              <a:spcAft>
                <a:spcPts val="0"/>
              </a:spcAft>
              <a:buClr>
                <a:srgbClr val="3E3E3E"/>
              </a:buClr>
              <a:buSzPts val="1350"/>
              <a:buChar char="•"/>
              <a:defRPr/>
            </a:lvl7pPr>
            <a:lvl8pPr indent="-314325" lvl="7" marL="3657600" algn="ctr">
              <a:lnSpc>
                <a:spcPct val="100000"/>
              </a:lnSpc>
              <a:spcBef>
                <a:spcPts val="5200"/>
              </a:spcBef>
              <a:spcAft>
                <a:spcPts val="0"/>
              </a:spcAft>
              <a:buClr>
                <a:srgbClr val="3E3E3E"/>
              </a:buClr>
              <a:buSzPts val="1350"/>
              <a:buChar char="•"/>
              <a:defRPr/>
            </a:lvl8pPr>
            <a:lvl9pPr indent="-314325" lvl="8" marL="4114800" algn="ctr">
              <a:lnSpc>
                <a:spcPct val="100000"/>
              </a:lnSpc>
              <a:spcBef>
                <a:spcPts val="5200"/>
              </a:spcBef>
              <a:spcAft>
                <a:spcPts val="0"/>
              </a:spcAft>
              <a:buClr>
                <a:srgbClr val="3E3E3E"/>
              </a:buClr>
              <a:buSzPts val="1350"/>
              <a:buChar char="•"/>
              <a:defRPr/>
            </a:lvl9pPr>
          </a:lstStyle>
          <a:p/>
        </p:txBody>
      </p:sp>
      <p:pic>
        <p:nvPicPr>
          <p:cNvPr descr="Line Line" id="41" name="Google Shape;41;p72"/>
          <p:cNvPicPr preferRelativeResize="0"/>
          <p:nvPr/>
        </p:nvPicPr>
        <p:blipFill rotWithShape="1">
          <a:blip r:embed="rId2">
            <a:alphaModFix/>
          </a:blip>
          <a:srcRect b="0" l="0" r="0" t="0"/>
          <a:stretch/>
        </p:blipFill>
        <p:spPr>
          <a:xfrm>
            <a:off x="8679285" y="7337425"/>
            <a:ext cx="7025430" cy="88900"/>
          </a:xfrm>
          <a:prstGeom prst="rect">
            <a:avLst/>
          </a:prstGeom>
          <a:noFill/>
          <a:ln>
            <a:noFill/>
          </a:ln>
        </p:spPr>
      </p:pic>
      <p:sp>
        <p:nvSpPr>
          <p:cNvPr id="42" name="Google Shape;42;p72"/>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1pPr>
            <a:lvl2pPr indent="0" lvl="1"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2pPr>
            <a:lvl3pPr indent="0" lvl="2"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3pPr>
            <a:lvl4pPr indent="0" lvl="3"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4pPr>
            <a:lvl5pPr indent="0" lvl="4"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5pPr>
            <a:lvl6pPr indent="0" lvl="5"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6pPr>
            <a:lvl7pPr indent="0" lvl="6"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7pPr>
            <a:lvl8pPr indent="0" lvl="7"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8pPr>
            <a:lvl9pPr indent="0" lvl="8"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p:cSld name="Title - Center">
    <p:spTree>
      <p:nvGrpSpPr>
        <p:cNvPr id="43" name="Shape 43"/>
        <p:cNvGrpSpPr/>
        <p:nvPr/>
      </p:nvGrpSpPr>
      <p:grpSpPr>
        <a:xfrm>
          <a:off x="0" y="0"/>
          <a:ext cx="0" cy="0"/>
          <a:chOff x="0" y="0"/>
          <a:chExt cx="0" cy="0"/>
        </a:xfrm>
      </p:grpSpPr>
      <p:sp>
        <p:nvSpPr>
          <p:cNvPr id="44" name="Google Shape;44;p73"/>
          <p:cNvSpPr txBox="1"/>
          <p:nvPr>
            <p:ph idx="1" type="body"/>
          </p:nvPr>
        </p:nvSpPr>
        <p:spPr>
          <a:xfrm>
            <a:off x="18221494" y="13074034"/>
            <a:ext cx="3358135" cy="419101"/>
          </a:xfrm>
          <a:prstGeom prst="rect">
            <a:avLst/>
          </a:prstGeom>
          <a:noFill/>
          <a:ln>
            <a:noFill/>
          </a:ln>
        </p:spPr>
        <p:txBody>
          <a:bodyPr anchorCtr="0" anchor="ctr" bIns="50800" lIns="50800" spcFirstLastPara="1" rIns="50800" wrap="square" tIns="50800">
            <a:spAutoFit/>
          </a:bodyPr>
          <a:lstStyle>
            <a:lvl1pPr indent="-228600" lvl="0" marL="457200" algn="r">
              <a:lnSpc>
                <a:spcPct val="100000"/>
              </a:lnSpc>
              <a:spcBef>
                <a:spcPts val="0"/>
              </a:spcBef>
              <a:spcAft>
                <a:spcPts val="0"/>
              </a:spcAft>
              <a:buClr>
                <a:srgbClr val="BEBEBE"/>
              </a:buClr>
              <a:buSzPts val="1800"/>
              <a:buFont typeface="Avenir"/>
              <a:buNone/>
              <a:defRPr sz="1800" cap="none">
                <a:solidFill>
                  <a:srgbClr val="FFFFFF"/>
                </a:solidFill>
              </a:defRPr>
            </a:lvl1pPr>
            <a:lvl2pPr indent="-314325" lvl="1" marL="914400" algn="ctr">
              <a:lnSpc>
                <a:spcPct val="100000"/>
              </a:lnSpc>
              <a:spcBef>
                <a:spcPts val="5200"/>
              </a:spcBef>
              <a:spcAft>
                <a:spcPts val="0"/>
              </a:spcAft>
              <a:buClr>
                <a:srgbClr val="3E3E3E"/>
              </a:buClr>
              <a:buSzPts val="1350"/>
              <a:buChar char="•"/>
              <a:defRPr/>
            </a:lvl2pPr>
            <a:lvl3pPr indent="-314325" lvl="2" marL="1371600" algn="ctr">
              <a:lnSpc>
                <a:spcPct val="100000"/>
              </a:lnSpc>
              <a:spcBef>
                <a:spcPts val="5200"/>
              </a:spcBef>
              <a:spcAft>
                <a:spcPts val="0"/>
              </a:spcAft>
              <a:buClr>
                <a:srgbClr val="3E3E3E"/>
              </a:buClr>
              <a:buSzPts val="1350"/>
              <a:buChar char="•"/>
              <a:defRPr/>
            </a:lvl3pPr>
            <a:lvl4pPr indent="-314325" lvl="3" marL="1828800" algn="ctr">
              <a:lnSpc>
                <a:spcPct val="100000"/>
              </a:lnSpc>
              <a:spcBef>
                <a:spcPts val="5200"/>
              </a:spcBef>
              <a:spcAft>
                <a:spcPts val="0"/>
              </a:spcAft>
              <a:buClr>
                <a:srgbClr val="3E3E3E"/>
              </a:buClr>
              <a:buSzPts val="1350"/>
              <a:buChar char="•"/>
              <a:defRPr/>
            </a:lvl4pPr>
            <a:lvl5pPr indent="-314325" lvl="4" marL="2286000" algn="ctr">
              <a:lnSpc>
                <a:spcPct val="100000"/>
              </a:lnSpc>
              <a:spcBef>
                <a:spcPts val="5200"/>
              </a:spcBef>
              <a:spcAft>
                <a:spcPts val="0"/>
              </a:spcAft>
              <a:buClr>
                <a:srgbClr val="3E3E3E"/>
              </a:buClr>
              <a:buSzPts val="1350"/>
              <a:buChar char="•"/>
              <a:defRPr/>
            </a:lvl5pPr>
            <a:lvl6pPr indent="-314325" lvl="5" marL="2743200" algn="ctr">
              <a:lnSpc>
                <a:spcPct val="100000"/>
              </a:lnSpc>
              <a:spcBef>
                <a:spcPts val="5200"/>
              </a:spcBef>
              <a:spcAft>
                <a:spcPts val="0"/>
              </a:spcAft>
              <a:buClr>
                <a:srgbClr val="3E3E3E"/>
              </a:buClr>
              <a:buSzPts val="1350"/>
              <a:buChar char="•"/>
              <a:defRPr/>
            </a:lvl6pPr>
            <a:lvl7pPr indent="-314325" lvl="6" marL="3200400" algn="ctr">
              <a:lnSpc>
                <a:spcPct val="100000"/>
              </a:lnSpc>
              <a:spcBef>
                <a:spcPts val="5200"/>
              </a:spcBef>
              <a:spcAft>
                <a:spcPts val="0"/>
              </a:spcAft>
              <a:buClr>
                <a:srgbClr val="3E3E3E"/>
              </a:buClr>
              <a:buSzPts val="1350"/>
              <a:buChar char="•"/>
              <a:defRPr/>
            </a:lvl7pPr>
            <a:lvl8pPr indent="-314325" lvl="7" marL="3657600" algn="ctr">
              <a:lnSpc>
                <a:spcPct val="100000"/>
              </a:lnSpc>
              <a:spcBef>
                <a:spcPts val="5200"/>
              </a:spcBef>
              <a:spcAft>
                <a:spcPts val="0"/>
              </a:spcAft>
              <a:buClr>
                <a:srgbClr val="3E3E3E"/>
              </a:buClr>
              <a:buSzPts val="1350"/>
              <a:buChar char="•"/>
              <a:defRPr/>
            </a:lvl8pPr>
            <a:lvl9pPr indent="-314325" lvl="8" marL="4114800" algn="ctr">
              <a:lnSpc>
                <a:spcPct val="100000"/>
              </a:lnSpc>
              <a:spcBef>
                <a:spcPts val="5200"/>
              </a:spcBef>
              <a:spcAft>
                <a:spcPts val="0"/>
              </a:spcAft>
              <a:buClr>
                <a:srgbClr val="3E3E3E"/>
              </a:buClr>
              <a:buSzPts val="1350"/>
              <a:buChar char="•"/>
              <a:defRPr/>
            </a:lvl9pPr>
          </a:lstStyle>
          <a:p/>
        </p:txBody>
      </p:sp>
      <p:sp>
        <p:nvSpPr>
          <p:cNvPr id="45" name="Google Shape;45;p73"/>
          <p:cNvSpPr txBox="1"/>
          <p:nvPr>
            <p:ph type="title"/>
          </p:nvPr>
        </p:nvSpPr>
        <p:spPr>
          <a:xfrm>
            <a:off x="1778000" y="4152900"/>
            <a:ext cx="20828000" cy="4648200"/>
          </a:xfrm>
          <a:prstGeom prst="rect">
            <a:avLst/>
          </a:prstGeom>
          <a:noFill/>
          <a:ln>
            <a:noFill/>
          </a:ln>
        </p:spPr>
        <p:txBody>
          <a:bodyPr anchorCtr="0" anchor="ctr" bIns="50800" lIns="50800" spcFirstLastPara="1" rIns="50800" wrap="square" tIns="50800">
            <a:normAutofit/>
          </a:bodyPr>
          <a:lstStyle>
            <a:lvl1pPr lvl="0" algn="ctr">
              <a:lnSpc>
                <a:spcPct val="100000"/>
              </a:lnSpc>
              <a:spcBef>
                <a:spcPts val="0"/>
              </a:spcBef>
              <a:spcAft>
                <a:spcPts val="0"/>
              </a:spcAft>
              <a:buClr>
                <a:srgbClr val="BEBEBE"/>
              </a:buClr>
              <a:buSzPts val="1800"/>
              <a:buNone/>
              <a:defRPr/>
            </a:lvl1pPr>
            <a:lvl2pPr lvl="1" algn="ctr">
              <a:lnSpc>
                <a:spcPct val="100000"/>
              </a:lnSpc>
              <a:spcBef>
                <a:spcPts val="0"/>
              </a:spcBef>
              <a:spcAft>
                <a:spcPts val="0"/>
              </a:spcAft>
              <a:buClr>
                <a:srgbClr val="3E3E3E"/>
              </a:buClr>
              <a:buSzPts val="1800"/>
              <a:buNone/>
              <a:defRPr/>
            </a:lvl2pPr>
            <a:lvl3pPr lvl="2" algn="ctr">
              <a:lnSpc>
                <a:spcPct val="100000"/>
              </a:lnSpc>
              <a:spcBef>
                <a:spcPts val="0"/>
              </a:spcBef>
              <a:spcAft>
                <a:spcPts val="0"/>
              </a:spcAft>
              <a:buClr>
                <a:srgbClr val="3E3E3E"/>
              </a:buClr>
              <a:buSzPts val="1800"/>
              <a:buNone/>
              <a:defRPr/>
            </a:lvl3pPr>
            <a:lvl4pPr lvl="3" algn="ctr">
              <a:lnSpc>
                <a:spcPct val="100000"/>
              </a:lnSpc>
              <a:spcBef>
                <a:spcPts val="0"/>
              </a:spcBef>
              <a:spcAft>
                <a:spcPts val="0"/>
              </a:spcAft>
              <a:buClr>
                <a:srgbClr val="3E3E3E"/>
              </a:buClr>
              <a:buSzPts val="1800"/>
              <a:buNone/>
              <a:defRPr/>
            </a:lvl4pPr>
            <a:lvl5pPr lvl="4" algn="ctr">
              <a:lnSpc>
                <a:spcPct val="100000"/>
              </a:lnSpc>
              <a:spcBef>
                <a:spcPts val="0"/>
              </a:spcBef>
              <a:spcAft>
                <a:spcPts val="0"/>
              </a:spcAft>
              <a:buClr>
                <a:srgbClr val="3E3E3E"/>
              </a:buClr>
              <a:buSzPts val="1800"/>
              <a:buNone/>
              <a:defRPr/>
            </a:lvl5pPr>
            <a:lvl6pPr lvl="5" algn="ctr">
              <a:lnSpc>
                <a:spcPct val="100000"/>
              </a:lnSpc>
              <a:spcBef>
                <a:spcPts val="0"/>
              </a:spcBef>
              <a:spcAft>
                <a:spcPts val="0"/>
              </a:spcAft>
              <a:buClr>
                <a:srgbClr val="3E3E3E"/>
              </a:buClr>
              <a:buSzPts val="1800"/>
              <a:buNone/>
              <a:defRPr/>
            </a:lvl6pPr>
            <a:lvl7pPr lvl="6" algn="ctr">
              <a:lnSpc>
                <a:spcPct val="100000"/>
              </a:lnSpc>
              <a:spcBef>
                <a:spcPts val="0"/>
              </a:spcBef>
              <a:spcAft>
                <a:spcPts val="0"/>
              </a:spcAft>
              <a:buClr>
                <a:srgbClr val="3E3E3E"/>
              </a:buClr>
              <a:buSzPts val="1800"/>
              <a:buNone/>
              <a:defRPr/>
            </a:lvl7pPr>
            <a:lvl8pPr lvl="7" algn="ctr">
              <a:lnSpc>
                <a:spcPct val="100000"/>
              </a:lnSpc>
              <a:spcBef>
                <a:spcPts val="0"/>
              </a:spcBef>
              <a:spcAft>
                <a:spcPts val="0"/>
              </a:spcAft>
              <a:buClr>
                <a:srgbClr val="3E3E3E"/>
              </a:buClr>
              <a:buSzPts val="1800"/>
              <a:buNone/>
              <a:defRPr/>
            </a:lvl8pPr>
            <a:lvl9pPr lvl="8" algn="ctr">
              <a:lnSpc>
                <a:spcPct val="100000"/>
              </a:lnSpc>
              <a:spcBef>
                <a:spcPts val="0"/>
              </a:spcBef>
              <a:spcAft>
                <a:spcPts val="0"/>
              </a:spcAft>
              <a:buClr>
                <a:srgbClr val="3E3E3E"/>
              </a:buClr>
              <a:buSzPts val="1800"/>
              <a:buNone/>
              <a:defRPr/>
            </a:lvl9pPr>
          </a:lstStyle>
          <a:p/>
        </p:txBody>
      </p:sp>
      <p:sp>
        <p:nvSpPr>
          <p:cNvPr id="46" name="Google Shape;46;p73"/>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1pPr>
            <a:lvl2pPr indent="0" lvl="1"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2pPr>
            <a:lvl3pPr indent="0" lvl="2"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3pPr>
            <a:lvl4pPr indent="0" lvl="3"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4pPr>
            <a:lvl5pPr indent="0" lvl="4"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5pPr>
            <a:lvl6pPr indent="0" lvl="5"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6pPr>
            <a:lvl7pPr indent="0" lvl="6"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7pPr>
            <a:lvl8pPr indent="0" lvl="7"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8pPr>
            <a:lvl9pPr indent="0" lvl="8"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Object">
  <p:cSld name="Title &amp; Object">
    <p:spTree>
      <p:nvGrpSpPr>
        <p:cNvPr id="47" name="Shape 47"/>
        <p:cNvGrpSpPr/>
        <p:nvPr/>
      </p:nvGrpSpPr>
      <p:grpSpPr>
        <a:xfrm>
          <a:off x="0" y="0"/>
          <a:ext cx="0" cy="0"/>
          <a:chOff x="0" y="0"/>
          <a:chExt cx="0" cy="0"/>
        </a:xfrm>
      </p:grpSpPr>
      <p:sp>
        <p:nvSpPr>
          <p:cNvPr id="48" name="Google Shape;48;p74"/>
          <p:cNvSpPr txBox="1"/>
          <p:nvPr>
            <p:ph idx="1" type="body"/>
          </p:nvPr>
        </p:nvSpPr>
        <p:spPr>
          <a:xfrm>
            <a:off x="18221494" y="13074034"/>
            <a:ext cx="3358135" cy="419101"/>
          </a:xfrm>
          <a:prstGeom prst="rect">
            <a:avLst/>
          </a:prstGeom>
          <a:noFill/>
          <a:ln>
            <a:noFill/>
          </a:ln>
        </p:spPr>
        <p:txBody>
          <a:bodyPr anchorCtr="0" anchor="ctr" bIns="50800" lIns="50800" spcFirstLastPara="1" rIns="50800" wrap="square" tIns="50800">
            <a:spAutoFit/>
          </a:bodyPr>
          <a:lstStyle>
            <a:lvl1pPr indent="-228600" lvl="0" marL="457200" algn="r">
              <a:lnSpc>
                <a:spcPct val="100000"/>
              </a:lnSpc>
              <a:spcBef>
                <a:spcPts val="0"/>
              </a:spcBef>
              <a:spcAft>
                <a:spcPts val="0"/>
              </a:spcAft>
              <a:buClr>
                <a:srgbClr val="BEBEBE"/>
              </a:buClr>
              <a:buSzPts val="1800"/>
              <a:buFont typeface="Avenir"/>
              <a:buNone/>
              <a:defRPr sz="1800" cap="none">
                <a:solidFill>
                  <a:srgbClr val="FFFFFF"/>
                </a:solidFill>
              </a:defRPr>
            </a:lvl1pPr>
            <a:lvl2pPr indent="-314325" lvl="1" marL="914400" algn="ctr">
              <a:lnSpc>
                <a:spcPct val="100000"/>
              </a:lnSpc>
              <a:spcBef>
                <a:spcPts val="5200"/>
              </a:spcBef>
              <a:spcAft>
                <a:spcPts val="0"/>
              </a:spcAft>
              <a:buClr>
                <a:srgbClr val="3E3E3E"/>
              </a:buClr>
              <a:buSzPts val="1350"/>
              <a:buChar char="•"/>
              <a:defRPr/>
            </a:lvl2pPr>
            <a:lvl3pPr indent="-314325" lvl="2" marL="1371600" algn="ctr">
              <a:lnSpc>
                <a:spcPct val="100000"/>
              </a:lnSpc>
              <a:spcBef>
                <a:spcPts val="5200"/>
              </a:spcBef>
              <a:spcAft>
                <a:spcPts val="0"/>
              </a:spcAft>
              <a:buClr>
                <a:srgbClr val="3E3E3E"/>
              </a:buClr>
              <a:buSzPts val="1350"/>
              <a:buChar char="•"/>
              <a:defRPr/>
            </a:lvl3pPr>
            <a:lvl4pPr indent="-314325" lvl="3" marL="1828800" algn="ctr">
              <a:lnSpc>
                <a:spcPct val="100000"/>
              </a:lnSpc>
              <a:spcBef>
                <a:spcPts val="5200"/>
              </a:spcBef>
              <a:spcAft>
                <a:spcPts val="0"/>
              </a:spcAft>
              <a:buClr>
                <a:srgbClr val="3E3E3E"/>
              </a:buClr>
              <a:buSzPts val="1350"/>
              <a:buChar char="•"/>
              <a:defRPr/>
            </a:lvl4pPr>
            <a:lvl5pPr indent="-314325" lvl="4" marL="2286000" algn="ctr">
              <a:lnSpc>
                <a:spcPct val="100000"/>
              </a:lnSpc>
              <a:spcBef>
                <a:spcPts val="5200"/>
              </a:spcBef>
              <a:spcAft>
                <a:spcPts val="0"/>
              </a:spcAft>
              <a:buClr>
                <a:srgbClr val="3E3E3E"/>
              </a:buClr>
              <a:buSzPts val="1350"/>
              <a:buChar char="•"/>
              <a:defRPr/>
            </a:lvl5pPr>
            <a:lvl6pPr indent="-314325" lvl="5" marL="2743200" algn="ctr">
              <a:lnSpc>
                <a:spcPct val="100000"/>
              </a:lnSpc>
              <a:spcBef>
                <a:spcPts val="5200"/>
              </a:spcBef>
              <a:spcAft>
                <a:spcPts val="0"/>
              </a:spcAft>
              <a:buClr>
                <a:srgbClr val="3E3E3E"/>
              </a:buClr>
              <a:buSzPts val="1350"/>
              <a:buChar char="•"/>
              <a:defRPr/>
            </a:lvl6pPr>
            <a:lvl7pPr indent="-314325" lvl="6" marL="3200400" algn="ctr">
              <a:lnSpc>
                <a:spcPct val="100000"/>
              </a:lnSpc>
              <a:spcBef>
                <a:spcPts val="5200"/>
              </a:spcBef>
              <a:spcAft>
                <a:spcPts val="0"/>
              </a:spcAft>
              <a:buClr>
                <a:srgbClr val="3E3E3E"/>
              </a:buClr>
              <a:buSzPts val="1350"/>
              <a:buChar char="•"/>
              <a:defRPr/>
            </a:lvl7pPr>
            <a:lvl8pPr indent="-314325" lvl="7" marL="3657600" algn="ctr">
              <a:lnSpc>
                <a:spcPct val="100000"/>
              </a:lnSpc>
              <a:spcBef>
                <a:spcPts val="5200"/>
              </a:spcBef>
              <a:spcAft>
                <a:spcPts val="0"/>
              </a:spcAft>
              <a:buClr>
                <a:srgbClr val="3E3E3E"/>
              </a:buClr>
              <a:buSzPts val="1350"/>
              <a:buChar char="•"/>
              <a:defRPr/>
            </a:lvl8pPr>
            <a:lvl9pPr indent="-314325" lvl="8" marL="4114800" algn="ctr">
              <a:lnSpc>
                <a:spcPct val="100000"/>
              </a:lnSpc>
              <a:spcBef>
                <a:spcPts val="5200"/>
              </a:spcBef>
              <a:spcAft>
                <a:spcPts val="0"/>
              </a:spcAft>
              <a:buClr>
                <a:srgbClr val="3E3E3E"/>
              </a:buClr>
              <a:buSzPts val="1350"/>
              <a:buChar char="•"/>
              <a:defRPr/>
            </a:lvl9pPr>
          </a:lstStyle>
          <a:p/>
        </p:txBody>
      </p:sp>
      <p:sp>
        <p:nvSpPr>
          <p:cNvPr id="49" name="Google Shape;49;p74"/>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1pPr>
            <a:lvl2pPr indent="0" lvl="1"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2pPr>
            <a:lvl3pPr indent="0" lvl="2"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3pPr>
            <a:lvl4pPr indent="0" lvl="3"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4pPr>
            <a:lvl5pPr indent="0" lvl="4"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5pPr>
            <a:lvl6pPr indent="0" lvl="5"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6pPr>
            <a:lvl7pPr indent="0" lvl="6"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7pPr>
            <a:lvl8pPr indent="0" lvl="7"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8pPr>
            <a:lvl9pPr indent="0" lvl="8"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9pPr>
          </a:lstStyle>
          <a:p>
            <a:pPr indent="0" lvl="0" marL="0" rtl="0" algn="ctr">
              <a:spcBef>
                <a:spcPts val="0"/>
              </a:spcBef>
              <a:spcAft>
                <a:spcPts val="0"/>
              </a:spcAft>
              <a:buNone/>
            </a:pPr>
            <a:fld id="{00000000-1234-1234-1234-123412341234}" type="slidenum">
              <a:rPr lang="en-US"/>
              <a:t>‹#›</a:t>
            </a:fld>
            <a:endParaRPr/>
          </a:p>
        </p:txBody>
      </p:sp>
      <p:sp>
        <p:nvSpPr>
          <p:cNvPr id="50" name="Google Shape;50;p74"/>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lvl1pPr lvl="0" algn="ctr">
              <a:lnSpc>
                <a:spcPct val="100000"/>
              </a:lnSpc>
              <a:spcBef>
                <a:spcPts val="0"/>
              </a:spcBef>
              <a:spcAft>
                <a:spcPts val="0"/>
              </a:spcAft>
              <a:buClr>
                <a:srgbClr val="3E3E3E"/>
              </a:buClr>
              <a:buSzPts val="7200"/>
              <a:buFont typeface="Avenir"/>
              <a:buNone/>
              <a:defRPr sz="7200"/>
            </a:lvl1pPr>
            <a:lvl2pPr lvl="1" algn="ctr">
              <a:lnSpc>
                <a:spcPct val="100000"/>
              </a:lnSpc>
              <a:spcBef>
                <a:spcPts val="0"/>
              </a:spcBef>
              <a:spcAft>
                <a:spcPts val="0"/>
              </a:spcAft>
              <a:buClr>
                <a:srgbClr val="3E3E3E"/>
              </a:buClr>
              <a:buSzPts val="1800"/>
              <a:buNone/>
              <a:defRPr/>
            </a:lvl2pPr>
            <a:lvl3pPr lvl="2" algn="ctr">
              <a:lnSpc>
                <a:spcPct val="100000"/>
              </a:lnSpc>
              <a:spcBef>
                <a:spcPts val="0"/>
              </a:spcBef>
              <a:spcAft>
                <a:spcPts val="0"/>
              </a:spcAft>
              <a:buClr>
                <a:srgbClr val="3E3E3E"/>
              </a:buClr>
              <a:buSzPts val="1800"/>
              <a:buNone/>
              <a:defRPr/>
            </a:lvl3pPr>
            <a:lvl4pPr lvl="3" algn="ctr">
              <a:lnSpc>
                <a:spcPct val="100000"/>
              </a:lnSpc>
              <a:spcBef>
                <a:spcPts val="0"/>
              </a:spcBef>
              <a:spcAft>
                <a:spcPts val="0"/>
              </a:spcAft>
              <a:buClr>
                <a:srgbClr val="3E3E3E"/>
              </a:buClr>
              <a:buSzPts val="1800"/>
              <a:buNone/>
              <a:defRPr/>
            </a:lvl4pPr>
            <a:lvl5pPr lvl="4" algn="ctr">
              <a:lnSpc>
                <a:spcPct val="100000"/>
              </a:lnSpc>
              <a:spcBef>
                <a:spcPts val="0"/>
              </a:spcBef>
              <a:spcAft>
                <a:spcPts val="0"/>
              </a:spcAft>
              <a:buClr>
                <a:srgbClr val="3E3E3E"/>
              </a:buClr>
              <a:buSzPts val="1800"/>
              <a:buNone/>
              <a:defRPr/>
            </a:lvl5pPr>
            <a:lvl6pPr lvl="5" algn="ctr">
              <a:lnSpc>
                <a:spcPct val="100000"/>
              </a:lnSpc>
              <a:spcBef>
                <a:spcPts val="0"/>
              </a:spcBef>
              <a:spcAft>
                <a:spcPts val="0"/>
              </a:spcAft>
              <a:buClr>
                <a:srgbClr val="3E3E3E"/>
              </a:buClr>
              <a:buSzPts val="1800"/>
              <a:buNone/>
              <a:defRPr/>
            </a:lvl6pPr>
            <a:lvl7pPr lvl="6" algn="ctr">
              <a:lnSpc>
                <a:spcPct val="100000"/>
              </a:lnSpc>
              <a:spcBef>
                <a:spcPts val="0"/>
              </a:spcBef>
              <a:spcAft>
                <a:spcPts val="0"/>
              </a:spcAft>
              <a:buClr>
                <a:srgbClr val="3E3E3E"/>
              </a:buClr>
              <a:buSzPts val="1800"/>
              <a:buNone/>
              <a:defRPr/>
            </a:lvl7pPr>
            <a:lvl8pPr lvl="7" algn="ctr">
              <a:lnSpc>
                <a:spcPct val="100000"/>
              </a:lnSpc>
              <a:spcBef>
                <a:spcPts val="0"/>
              </a:spcBef>
              <a:spcAft>
                <a:spcPts val="0"/>
              </a:spcAft>
              <a:buClr>
                <a:srgbClr val="3E3E3E"/>
              </a:buClr>
              <a:buSzPts val="1800"/>
              <a:buNone/>
              <a:defRPr/>
            </a:lvl8pPr>
            <a:lvl9pPr lvl="8" algn="ctr">
              <a:lnSpc>
                <a:spcPct val="100000"/>
              </a:lnSpc>
              <a:spcBef>
                <a:spcPts val="0"/>
              </a:spcBef>
              <a:spcAft>
                <a:spcPts val="0"/>
              </a:spcAft>
              <a:buClr>
                <a:srgbClr val="3E3E3E"/>
              </a:buClr>
              <a:buSzPts val="1800"/>
              <a:buNone/>
              <a:defRPr/>
            </a:lvl9pPr>
          </a:lstStyle>
          <a:p/>
        </p:txBody>
      </p:sp>
      <p:pic>
        <p:nvPicPr>
          <p:cNvPr descr="white-diamond.png" id="51" name="Google Shape;51;p74"/>
          <p:cNvPicPr preferRelativeResize="0"/>
          <p:nvPr/>
        </p:nvPicPr>
        <p:blipFill rotWithShape="1">
          <a:blip r:embed="rId2">
            <a:alphaModFix/>
          </a:blip>
          <a:srcRect b="0" l="0" r="0" t="0"/>
          <a:stretch/>
        </p:blipFill>
        <p:spPr>
          <a:xfrm>
            <a:off x="2771445" y="243932"/>
            <a:ext cx="432887" cy="432886"/>
          </a:xfrm>
          <a:prstGeom prst="rect">
            <a:avLst/>
          </a:prstGeom>
          <a:noFill/>
          <a:ln>
            <a:noFill/>
          </a:ln>
        </p:spPr>
      </p:pic>
      <p:sp>
        <p:nvSpPr>
          <p:cNvPr id="52" name="Google Shape;52;p74"/>
          <p:cNvSpPr txBox="1"/>
          <p:nvPr>
            <p:ph idx="2" type="body"/>
          </p:nvPr>
        </p:nvSpPr>
        <p:spPr>
          <a:xfrm>
            <a:off x="2820130" y="3811571"/>
            <a:ext cx="18743740" cy="8077201"/>
          </a:xfrm>
          <a:prstGeom prst="rect">
            <a:avLst/>
          </a:prstGeom>
          <a:noFill/>
          <a:ln>
            <a:noFill/>
          </a:ln>
        </p:spPr>
        <p:txBody>
          <a:bodyPr anchorCtr="0" anchor="t" bIns="0" lIns="0" spcFirstLastPara="1" rIns="0" wrap="square" tIns="0">
            <a:normAutofit/>
          </a:bodyPr>
          <a:lstStyle>
            <a:lvl1pPr indent="-314325" lvl="0" marL="457200" algn="ctr">
              <a:lnSpc>
                <a:spcPct val="100000"/>
              </a:lnSpc>
              <a:spcBef>
                <a:spcPts val="5200"/>
              </a:spcBef>
              <a:spcAft>
                <a:spcPts val="0"/>
              </a:spcAft>
              <a:buClr>
                <a:srgbClr val="3E3E3E"/>
              </a:buClr>
              <a:buSzPts val="1350"/>
              <a:buChar char="•"/>
              <a:defRPr/>
            </a:lvl1pPr>
            <a:lvl2pPr indent="-314325" lvl="1" marL="914400" algn="ctr">
              <a:lnSpc>
                <a:spcPct val="100000"/>
              </a:lnSpc>
              <a:spcBef>
                <a:spcPts val="5200"/>
              </a:spcBef>
              <a:spcAft>
                <a:spcPts val="0"/>
              </a:spcAft>
              <a:buClr>
                <a:srgbClr val="3E3E3E"/>
              </a:buClr>
              <a:buSzPts val="1350"/>
              <a:buChar char="•"/>
              <a:defRPr/>
            </a:lvl2pPr>
            <a:lvl3pPr indent="-314325" lvl="2" marL="1371600" algn="ctr">
              <a:lnSpc>
                <a:spcPct val="100000"/>
              </a:lnSpc>
              <a:spcBef>
                <a:spcPts val="5200"/>
              </a:spcBef>
              <a:spcAft>
                <a:spcPts val="0"/>
              </a:spcAft>
              <a:buClr>
                <a:srgbClr val="3E3E3E"/>
              </a:buClr>
              <a:buSzPts val="1350"/>
              <a:buChar char="•"/>
              <a:defRPr/>
            </a:lvl3pPr>
            <a:lvl4pPr indent="-314325" lvl="3" marL="1828800" algn="ctr">
              <a:lnSpc>
                <a:spcPct val="100000"/>
              </a:lnSpc>
              <a:spcBef>
                <a:spcPts val="5200"/>
              </a:spcBef>
              <a:spcAft>
                <a:spcPts val="0"/>
              </a:spcAft>
              <a:buClr>
                <a:srgbClr val="3E3E3E"/>
              </a:buClr>
              <a:buSzPts val="1350"/>
              <a:buChar char="•"/>
              <a:defRPr/>
            </a:lvl4pPr>
            <a:lvl5pPr indent="-314325" lvl="4" marL="2286000" algn="ctr">
              <a:lnSpc>
                <a:spcPct val="100000"/>
              </a:lnSpc>
              <a:spcBef>
                <a:spcPts val="5200"/>
              </a:spcBef>
              <a:spcAft>
                <a:spcPts val="0"/>
              </a:spcAft>
              <a:buClr>
                <a:srgbClr val="3E3E3E"/>
              </a:buClr>
              <a:buSzPts val="1350"/>
              <a:buChar char="•"/>
              <a:defRPr/>
            </a:lvl5pPr>
            <a:lvl6pPr indent="-314325" lvl="5" marL="2743200" algn="ctr">
              <a:lnSpc>
                <a:spcPct val="100000"/>
              </a:lnSpc>
              <a:spcBef>
                <a:spcPts val="5200"/>
              </a:spcBef>
              <a:spcAft>
                <a:spcPts val="0"/>
              </a:spcAft>
              <a:buClr>
                <a:srgbClr val="3E3E3E"/>
              </a:buClr>
              <a:buSzPts val="1350"/>
              <a:buChar char="•"/>
              <a:defRPr/>
            </a:lvl6pPr>
            <a:lvl7pPr indent="-314325" lvl="6" marL="3200400" algn="ctr">
              <a:lnSpc>
                <a:spcPct val="100000"/>
              </a:lnSpc>
              <a:spcBef>
                <a:spcPts val="5200"/>
              </a:spcBef>
              <a:spcAft>
                <a:spcPts val="0"/>
              </a:spcAft>
              <a:buClr>
                <a:srgbClr val="3E3E3E"/>
              </a:buClr>
              <a:buSzPts val="1350"/>
              <a:buChar char="•"/>
              <a:defRPr/>
            </a:lvl7pPr>
            <a:lvl8pPr indent="-314325" lvl="7" marL="3657600" algn="ctr">
              <a:lnSpc>
                <a:spcPct val="100000"/>
              </a:lnSpc>
              <a:spcBef>
                <a:spcPts val="5200"/>
              </a:spcBef>
              <a:spcAft>
                <a:spcPts val="0"/>
              </a:spcAft>
              <a:buClr>
                <a:srgbClr val="3E3E3E"/>
              </a:buClr>
              <a:buSzPts val="1350"/>
              <a:buChar char="•"/>
              <a:defRPr/>
            </a:lvl8pPr>
            <a:lvl9pPr indent="-314325" lvl="8" marL="4114800" algn="ctr">
              <a:lnSpc>
                <a:spcPct val="100000"/>
              </a:lnSpc>
              <a:spcBef>
                <a:spcPts val="5200"/>
              </a:spcBef>
              <a:spcAft>
                <a:spcPts val="0"/>
              </a:spcAft>
              <a:buClr>
                <a:srgbClr val="3E3E3E"/>
              </a:buClr>
              <a:buSzPts val="135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53" name="Shape 53"/>
        <p:cNvGrpSpPr/>
        <p:nvPr/>
      </p:nvGrpSpPr>
      <p:grpSpPr>
        <a:xfrm>
          <a:off x="0" y="0"/>
          <a:ext cx="0" cy="0"/>
          <a:chOff x="0" y="0"/>
          <a:chExt cx="0" cy="0"/>
        </a:xfrm>
      </p:grpSpPr>
      <p:sp>
        <p:nvSpPr>
          <p:cNvPr id="54" name="Google Shape;54;p75"/>
          <p:cNvSpPr txBox="1"/>
          <p:nvPr>
            <p:ph idx="1" type="body"/>
          </p:nvPr>
        </p:nvSpPr>
        <p:spPr>
          <a:xfrm>
            <a:off x="18221494" y="13074034"/>
            <a:ext cx="3358135" cy="419101"/>
          </a:xfrm>
          <a:prstGeom prst="rect">
            <a:avLst/>
          </a:prstGeom>
          <a:noFill/>
          <a:ln>
            <a:noFill/>
          </a:ln>
        </p:spPr>
        <p:txBody>
          <a:bodyPr anchorCtr="0" anchor="ctr" bIns="50800" lIns="50800" spcFirstLastPara="1" rIns="50800" wrap="square" tIns="50800">
            <a:spAutoFit/>
          </a:bodyPr>
          <a:lstStyle>
            <a:lvl1pPr indent="-228600" lvl="0" marL="457200" algn="r">
              <a:lnSpc>
                <a:spcPct val="100000"/>
              </a:lnSpc>
              <a:spcBef>
                <a:spcPts val="0"/>
              </a:spcBef>
              <a:spcAft>
                <a:spcPts val="0"/>
              </a:spcAft>
              <a:buClr>
                <a:srgbClr val="BEBEBE"/>
              </a:buClr>
              <a:buSzPts val="1800"/>
              <a:buFont typeface="Avenir"/>
              <a:buNone/>
              <a:defRPr sz="1800" cap="none">
                <a:solidFill>
                  <a:srgbClr val="FFFFFF"/>
                </a:solidFill>
              </a:defRPr>
            </a:lvl1pPr>
            <a:lvl2pPr indent="-314325" lvl="1" marL="914400" algn="ctr">
              <a:lnSpc>
                <a:spcPct val="100000"/>
              </a:lnSpc>
              <a:spcBef>
                <a:spcPts val="5200"/>
              </a:spcBef>
              <a:spcAft>
                <a:spcPts val="0"/>
              </a:spcAft>
              <a:buClr>
                <a:srgbClr val="3E3E3E"/>
              </a:buClr>
              <a:buSzPts val="1350"/>
              <a:buChar char="•"/>
              <a:defRPr/>
            </a:lvl2pPr>
            <a:lvl3pPr indent="-314325" lvl="2" marL="1371600" algn="ctr">
              <a:lnSpc>
                <a:spcPct val="100000"/>
              </a:lnSpc>
              <a:spcBef>
                <a:spcPts val="5200"/>
              </a:spcBef>
              <a:spcAft>
                <a:spcPts val="0"/>
              </a:spcAft>
              <a:buClr>
                <a:srgbClr val="3E3E3E"/>
              </a:buClr>
              <a:buSzPts val="1350"/>
              <a:buChar char="•"/>
              <a:defRPr/>
            </a:lvl3pPr>
            <a:lvl4pPr indent="-314325" lvl="3" marL="1828800" algn="ctr">
              <a:lnSpc>
                <a:spcPct val="100000"/>
              </a:lnSpc>
              <a:spcBef>
                <a:spcPts val="5200"/>
              </a:spcBef>
              <a:spcAft>
                <a:spcPts val="0"/>
              </a:spcAft>
              <a:buClr>
                <a:srgbClr val="3E3E3E"/>
              </a:buClr>
              <a:buSzPts val="1350"/>
              <a:buChar char="•"/>
              <a:defRPr/>
            </a:lvl4pPr>
            <a:lvl5pPr indent="-314325" lvl="4" marL="2286000" algn="ctr">
              <a:lnSpc>
                <a:spcPct val="100000"/>
              </a:lnSpc>
              <a:spcBef>
                <a:spcPts val="5200"/>
              </a:spcBef>
              <a:spcAft>
                <a:spcPts val="0"/>
              </a:spcAft>
              <a:buClr>
                <a:srgbClr val="3E3E3E"/>
              </a:buClr>
              <a:buSzPts val="1350"/>
              <a:buChar char="•"/>
              <a:defRPr/>
            </a:lvl5pPr>
            <a:lvl6pPr indent="-314325" lvl="5" marL="2743200" algn="ctr">
              <a:lnSpc>
                <a:spcPct val="100000"/>
              </a:lnSpc>
              <a:spcBef>
                <a:spcPts val="5200"/>
              </a:spcBef>
              <a:spcAft>
                <a:spcPts val="0"/>
              </a:spcAft>
              <a:buClr>
                <a:srgbClr val="3E3E3E"/>
              </a:buClr>
              <a:buSzPts val="1350"/>
              <a:buChar char="•"/>
              <a:defRPr/>
            </a:lvl6pPr>
            <a:lvl7pPr indent="-314325" lvl="6" marL="3200400" algn="ctr">
              <a:lnSpc>
                <a:spcPct val="100000"/>
              </a:lnSpc>
              <a:spcBef>
                <a:spcPts val="5200"/>
              </a:spcBef>
              <a:spcAft>
                <a:spcPts val="0"/>
              </a:spcAft>
              <a:buClr>
                <a:srgbClr val="3E3E3E"/>
              </a:buClr>
              <a:buSzPts val="1350"/>
              <a:buChar char="•"/>
              <a:defRPr/>
            </a:lvl7pPr>
            <a:lvl8pPr indent="-314325" lvl="7" marL="3657600" algn="ctr">
              <a:lnSpc>
                <a:spcPct val="100000"/>
              </a:lnSpc>
              <a:spcBef>
                <a:spcPts val="5200"/>
              </a:spcBef>
              <a:spcAft>
                <a:spcPts val="0"/>
              </a:spcAft>
              <a:buClr>
                <a:srgbClr val="3E3E3E"/>
              </a:buClr>
              <a:buSzPts val="1350"/>
              <a:buChar char="•"/>
              <a:defRPr/>
            </a:lvl8pPr>
            <a:lvl9pPr indent="-314325" lvl="8" marL="4114800" algn="ctr">
              <a:lnSpc>
                <a:spcPct val="100000"/>
              </a:lnSpc>
              <a:spcBef>
                <a:spcPts val="5200"/>
              </a:spcBef>
              <a:spcAft>
                <a:spcPts val="0"/>
              </a:spcAft>
              <a:buClr>
                <a:srgbClr val="3E3E3E"/>
              </a:buClr>
              <a:buSzPts val="1350"/>
              <a:buChar char="•"/>
              <a:defRPr/>
            </a:lvl9pPr>
          </a:lstStyle>
          <a:p/>
        </p:txBody>
      </p:sp>
      <p:sp>
        <p:nvSpPr>
          <p:cNvPr id="55" name="Google Shape;55;p75"/>
          <p:cNvSpPr txBox="1"/>
          <p:nvPr>
            <p:ph idx="12" type="sldNum"/>
          </p:nvPr>
        </p:nvSpPr>
        <p:spPr>
          <a:xfrm>
            <a:off x="12038888" y="13124834"/>
            <a:ext cx="306224" cy="317501"/>
          </a:xfrm>
          <a:prstGeom prst="rect">
            <a:avLst/>
          </a:prstGeom>
          <a:noFill/>
          <a:ln>
            <a:noFill/>
          </a:ln>
        </p:spPr>
        <p:txBody>
          <a:bodyPr anchorCtr="0" anchor="ctr" bIns="0" lIns="0" spcFirstLastPara="1" rIns="0" wrap="square" tIns="0">
            <a:normAutofit/>
          </a:bodyPr>
          <a:lstStyle>
            <a:lvl1pPr indent="0" lvl="0" marL="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1pPr>
            <a:lvl2pPr indent="0" lvl="1" marL="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2pPr>
            <a:lvl3pPr indent="0" lvl="2" marL="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3pPr>
            <a:lvl4pPr indent="0" lvl="3" marL="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4pPr>
            <a:lvl5pPr indent="0" lvl="4" marL="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5pPr>
            <a:lvl6pPr indent="0" lvl="5" marL="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6pPr>
            <a:lvl7pPr indent="0" lvl="6" marL="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7pPr>
            <a:lvl8pPr indent="0" lvl="7" marL="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8pPr>
            <a:lvl9pPr indent="0" lvl="8" marL="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9pPr>
          </a:lstStyle>
          <a:p>
            <a:pPr indent="0" lvl="0" marL="0" rtl="0" algn="ctr">
              <a:spcBef>
                <a:spcPts val="0"/>
              </a:spcBef>
              <a:spcAft>
                <a:spcPts val="0"/>
              </a:spcAft>
              <a:buNone/>
            </a:pPr>
            <a:fld id="{00000000-1234-1234-1234-123412341234}" type="slidenum">
              <a:rPr lang="en-US"/>
              <a:t>‹#›</a:t>
            </a:fld>
            <a:endParaRPr/>
          </a:p>
        </p:txBody>
      </p:sp>
      <p:sp>
        <p:nvSpPr>
          <p:cNvPr id="56" name="Google Shape;56;p75"/>
          <p:cNvSpPr txBox="1"/>
          <p:nvPr>
            <p:ph idx="2" type="body"/>
          </p:nvPr>
        </p:nvSpPr>
        <p:spPr>
          <a:xfrm>
            <a:off x="2855459" y="1027694"/>
            <a:ext cx="18673081" cy="10897606"/>
          </a:xfrm>
          <a:prstGeom prst="rect">
            <a:avLst/>
          </a:prstGeom>
          <a:noFill/>
          <a:ln>
            <a:noFill/>
          </a:ln>
        </p:spPr>
        <p:txBody>
          <a:bodyPr anchorCtr="0" anchor="t" bIns="0" lIns="0" spcFirstLastPara="1" rIns="0" wrap="square" tIns="0">
            <a:normAutofit/>
          </a:bodyPr>
          <a:lstStyle>
            <a:lvl1pPr indent="-314325" lvl="0" marL="457200" algn="ctr">
              <a:lnSpc>
                <a:spcPct val="100000"/>
              </a:lnSpc>
              <a:spcBef>
                <a:spcPts val="5200"/>
              </a:spcBef>
              <a:spcAft>
                <a:spcPts val="0"/>
              </a:spcAft>
              <a:buClr>
                <a:srgbClr val="3E3E3E"/>
              </a:buClr>
              <a:buSzPts val="1350"/>
              <a:buChar char="•"/>
              <a:defRPr/>
            </a:lvl1pPr>
            <a:lvl2pPr indent="-314325" lvl="1" marL="914400" algn="ctr">
              <a:lnSpc>
                <a:spcPct val="100000"/>
              </a:lnSpc>
              <a:spcBef>
                <a:spcPts val="5200"/>
              </a:spcBef>
              <a:spcAft>
                <a:spcPts val="0"/>
              </a:spcAft>
              <a:buClr>
                <a:srgbClr val="3E3E3E"/>
              </a:buClr>
              <a:buSzPts val="1350"/>
              <a:buChar char="•"/>
              <a:defRPr/>
            </a:lvl2pPr>
            <a:lvl3pPr indent="-314325" lvl="2" marL="1371600" algn="ctr">
              <a:lnSpc>
                <a:spcPct val="100000"/>
              </a:lnSpc>
              <a:spcBef>
                <a:spcPts val="5200"/>
              </a:spcBef>
              <a:spcAft>
                <a:spcPts val="0"/>
              </a:spcAft>
              <a:buClr>
                <a:srgbClr val="3E3E3E"/>
              </a:buClr>
              <a:buSzPts val="1350"/>
              <a:buChar char="•"/>
              <a:defRPr/>
            </a:lvl3pPr>
            <a:lvl4pPr indent="-314325" lvl="3" marL="1828800" algn="ctr">
              <a:lnSpc>
                <a:spcPct val="100000"/>
              </a:lnSpc>
              <a:spcBef>
                <a:spcPts val="5200"/>
              </a:spcBef>
              <a:spcAft>
                <a:spcPts val="0"/>
              </a:spcAft>
              <a:buClr>
                <a:srgbClr val="3E3E3E"/>
              </a:buClr>
              <a:buSzPts val="1350"/>
              <a:buChar char="•"/>
              <a:defRPr/>
            </a:lvl4pPr>
            <a:lvl5pPr indent="-314325" lvl="4" marL="2286000" algn="ctr">
              <a:lnSpc>
                <a:spcPct val="100000"/>
              </a:lnSpc>
              <a:spcBef>
                <a:spcPts val="5200"/>
              </a:spcBef>
              <a:spcAft>
                <a:spcPts val="0"/>
              </a:spcAft>
              <a:buClr>
                <a:srgbClr val="3E3E3E"/>
              </a:buClr>
              <a:buSzPts val="1350"/>
              <a:buChar char="•"/>
              <a:defRPr/>
            </a:lvl5pPr>
            <a:lvl6pPr indent="-314325" lvl="5" marL="2743200" algn="ctr">
              <a:lnSpc>
                <a:spcPct val="100000"/>
              </a:lnSpc>
              <a:spcBef>
                <a:spcPts val="5200"/>
              </a:spcBef>
              <a:spcAft>
                <a:spcPts val="0"/>
              </a:spcAft>
              <a:buClr>
                <a:srgbClr val="3E3E3E"/>
              </a:buClr>
              <a:buSzPts val="1350"/>
              <a:buChar char="•"/>
              <a:defRPr/>
            </a:lvl6pPr>
            <a:lvl7pPr indent="-314325" lvl="6" marL="3200400" algn="ctr">
              <a:lnSpc>
                <a:spcPct val="100000"/>
              </a:lnSpc>
              <a:spcBef>
                <a:spcPts val="5200"/>
              </a:spcBef>
              <a:spcAft>
                <a:spcPts val="0"/>
              </a:spcAft>
              <a:buClr>
                <a:srgbClr val="3E3E3E"/>
              </a:buClr>
              <a:buSzPts val="1350"/>
              <a:buChar char="•"/>
              <a:defRPr/>
            </a:lvl7pPr>
            <a:lvl8pPr indent="-314325" lvl="7" marL="3657600" algn="ctr">
              <a:lnSpc>
                <a:spcPct val="100000"/>
              </a:lnSpc>
              <a:spcBef>
                <a:spcPts val="5200"/>
              </a:spcBef>
              <a:spcAft>
                <a:spcPts val="0"/>
              </a:spcAft>
              <a:buClr>
                <a:srgbClr val="3E3E3E"/>
              </a:buClr>
              <a:buSzPts val="1350"/>
              <a:buChar char="•"/>
              <a:defRPr/>
            </a:lvl8pPr>
            <a:lvl9pPr indent="-314325" lvl="8" marL="4114800" algn="ctr">
              <a:lnSpc>
                <a:spcPct val="100000"/>
              </a:lnSpc>
              <a:spcBef>
                <a:spcPts val="5200"/>
              </a:spcBef>
              <a:spcAft>
                <a:spcPts val="0"/>
              </a:spcAft>
              <a:buClr>
                <a:srgbClr val="3E3E3E"/>
              </a:buClr>
              <a:buSzPts val="135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57" name="Shape 57"/>
        <p:cNvGrpSpPr/>
        <p:nvPr/>
      </p:nvGrpSpPr>
      <p:grpSpPr>
        <a:xfrm>
          <a:off x="0" y="0"/>
          <a:ext cx="0" cy="0"/>
          <a:chOff x="0" y="0"/>
          <a:chExt cx="0" cy="0"/>
        </a:xfrm>
      </p:grpSpPr>
      <p:sp>
        <p:nvSpPr>
          <p:cNvPr id="58" name="Google Shape;58;p76"/>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lvl1pPr indent="-228600" lvl="0" marL="457200" algn="r">
              <a:lnSpc>
                <a:spcPct val="100000"/>
              </a:lnSpc>
              <a:spcBef>
                <a:spcPts val="0"/>
              </a:spcBef>
              <a:spcAft>
                <a:spcPts val="0"/>
              </a:spcAft>
              <a:buClr>
                <a:srgbClr val="BEBEBE"/>
              </a:buClr>
              <a:buSzPts val="1800"/>
              <a:buFont typeface="Avenir"/>
              <a:buNone/>
              <a:defRPr sz="1800" cap="none">
                <a:solidFill>
                  <a:srgbClr val="FFFFFF"/>
                </a:solidFill>
              </a:defRPr>
            </a:lvl1pPr>
            <a:lvl2pPr indent="-314325" lvl="1" marL="914400" algn="ctr">
              <a:lnSpc>
                <a:spcPct val="100000"/>
              </a:lnSpc>
              <a:spcBef>
                <a:spcPts val="5200"/>
              </a:spcBef>
              <a:spcAft>
                <a:spcPts val="0"/>
              </a:spcAft>
              <a:buClr>
                <a:srgbClr val="3E3E3E"/>
              </a:buClr>
              <a:buSzPts val="1350"/>
              <a:buChar char="•"/>
              <a:defRPr/>
            </a:lvl2pPr>
            <a:lvl3pPr indent="-314325" lvl="2" marL="1371600" algn="ctr">
              <a:lnSpc>
                <a:spcPct val="100000"/>
              </a:lnSpc>
              <a:spcBef>
                <a:spcPts val="5200"/>
              </a:spcBef>
              <a:spcAft>
                <a:spcPts val="0"/>
              </a:spcAft>
              <a:buClr>
                <a:srgbClr val="3E3E3E"/>
              </a:buClr>
              <a:buSzPts val="1350"/>
              <a:buChar char="•"/>
              <a:defRPr/>
            </a:lvl3pPr>
            <a:lvl4pPr indent="-314325" lvl="3" marL="1828800" algn="ctr">
              <a:lnSpc>
                <a:spcPct val="100000"/>
              </a:lnSpc>
              <a:spcBef>
                <a:spcPts val="5200"/>
              </a:spcBef>
              <a:spcAft>
                <a:spcPts val="0"/>
              </a:spcAft>
              <a:buClr>
                <a:srgbClr val="3E3E3E"/>
              </a:buClr>
              <a:buSzPts val="1350"/>
              <a:buChar char="•"/>
              <a:defRPr/>
            </a:lvl4pPr>
            <a:lvl5pPr indent="-314325" lvl="4" marL="2286000" algn="ctr">
              <a:lnSpc>
                <a:spcPct val="100000"/>
              </a:lnSpc>
              <a:spcBef>
                <a:spcPts val="5200"/>
              </a:spcBef>
              <a:spcAft>
                <a:spcPts val="0"/>
              </a:spcAft>
              <a:buClr>
                <a:srgbClr val="3E3E3E"/>
              </a:buClr>
              <a:buSzPts val="1350"/>
              <a:buChar char="•"/>
              <a:defRPr/>
            </a:lvl5pPr>
            <a:lvl6pPr indent="-314325" lvl="5" marL="2743200" algn="ctr">
              <a:lnSpc>
                <a:spcPct val="100000"/>
              </a:lnSpc>
              <a:spcBef>
                <a:spcPts val="5200"/>
              </a:spcBef>
              <a:spcAft>
                <a:spcPts val="0"/>
              </a:spcAft>
              <a:buClr>
                <a:srgbClr val="3E3E3E"/>
              </a:buClr>
              <a:buSzPts val="1350"/>
              <a:buChar char="•"/>
              <a:defRPr/>
            </a:lvl6pPr>
            <a:lvl7pPr indent="-314325" lvl="6" marL="3200400" algn="ctr">
              <a:lnSpc>
                <a:spcPct val="100000"/>
              </a:lnSpc>
              <a:spcBef>
                <a:spcPts val="5200"/>
              </a:spcBef>
              <a:spcAft>
                <a:spcPts val="0"/>
              </a:spcAft>
              <a:buClr>
                <a:srgbClr val="3E3E3E"/>
              </a:buClr>
              <a:buSzPts val="1350"/>
              <a:buChar char="•"/>
              <a:defRPr/>
            </a:lvl7pPr>
            <a:lvl8pPr indent="-314325" lvl="7" marL="3657600" algn="ctr">
              <a:lnSpc>
                <a:spcPct val="100000"/>
              </a:lnSpc>
              <a:spcBef>
                <a:spcPts val="5200"/>
              </a:spcBef>
              <a:spcAft>
                <a:spcPts val="0"/>
              </a:spcAft>
              <a:buClr>
                <a:srgbClr val="3E3E3E"/>
              </a:buClr>
              <a:buSzPts val="1350"/>
              <a:buChar char="•"/>
              <a:defRPr/>
            </a:lvl8pPr>
            <a:lvl9pPr indent="-314325" lvl="8" marL="4114800" algn="ctr">
              <a:lnSpc>
                <a:spcPct val="100000"/>
              </a:lnSpc>
              <a:spcBef>
                <a:spcPts val="5200"/>
              </a:spcBef>
              <a:spcAft>
                <a:spcPts val="0"/>
              </a:spcAft>
              <a:buClr>
                <a:srgbClr val="3E3E3E"/>
              </a:buClr>
              <a:buSzPts val="1350"/>
              <a:buChar char="•"/>
              <a:defRPr/>
            </a:lvl9pPr>
          </a:lstStyle>
          <a:p/>
        </p:txBody>
      </p:sp>
      <p:sp>
        <p:nvSpPr>
          <p:cNvPr id="59" name="Google Shape;59;p76"/>
          <p:cNvSpPr txBox="1"/>
          <p:nvPr>
            <p:ph idx="2" type="body"/>
          </p:nvPr>
        </p:nvSpPr>
        <p:spPr>
          <a:xfrm>
            <a:off x="2814749" y="3603314"/>
            <a:ext cx="18754502" cy="8461686"/>
          </a:xfrm>
          <a:prstGeom prst="rect">
            <a:avLst/>
          </a:prstGeom>
          <a:noFill/>
          <a:ln>
            <a:noFill/>
          </a:ln>
        </p:spPr>
        <p:txBody>
          <a:bodyPr anchorCtr="0" anchor="t" bIns="0" lIns="0" spcFirstLastPara="1" rIns="0" wrap="square" tIns="0">
            <a:normAutofit/>
          </a:bodyPr>
          <a:lstStyle>
            <a:lvl1pPr indent="-476250" lvl="0" marL="457200" algn="l">
              <a:lnSpc>
                <a:spcPct val="100000"/>
              </a:lnSpc>
              <a:spcBef>
                <a:spcPts val="1600"/>
              </a:spcBef>
              <a:spcAft>
                <a:spcPts val="0"/>
              </a:spcAft>
              <a:buClr>
                <a:srgbClr val="BEBEBE"/>
              </a:buClr>
              <a:buSzPts val="3900"/>
              <a:buFont typeface="Gill Sans"/>
              <a:buChar char="๏"/>
              <a:defRPr sz="5200">
                <a:latin typeface="Gill Sans"/>
                <a:ea typeface="Gill Sans"/>
                <a:cs typeface="Gill Sans"/>
                <a:sym typeface="Gill Sans"/>
              </a:defRPr>
            </a:lvl1pPr>
            <a:lvl2pPr indent="-593725" lvl="1" marL="914400" algn="l">
              <a:lnSpc>
                <a:spcPct val="100000"/>
              </a:lnSpc>
              <a:spcBef>
                <a:spcPts val="1600"/>
              </a:spcBef>
              <a:spcAft>
                <a:spcPts val="0"/>
              </a:spcAft>
              <a:buClr>
                <a:srgbClr val="BEBEBE"/>
              </a:buClr>
              <a:buSzPts val="5750"/>
              <a:buFont typeface="Gill Sans"/>
              <a:buChar char="•"/>
              <a:defRPr sz="4600">
                <a:latin typeface="Gill Sans"/>
                <a:ea typeface="Gill Sans"/>
                <a:cs typeface="Gill Sans"/>
                <a:sym typeface="Gill Sans"/>
              </a:defRPr>
            </a:lvl2pPr>
            <a:lvl3pPr indent="-409575" lvl="2" marL="1371600" algn="l">
              <a:lnSpc>
                <a:spcPct val="100000"/>
              </a:lnSpc>
              <a:spcBef>
                <a:spcPts val="1600"/>
              </a:spcBef>
              <a:spcAft>
                <a:spcPts val="0"/>
              </a:spcAft>
              <a:buClr>
                <a:srgbClr val="BEBEBE"/>
              </a:buClr>
              <a:buSzPts val="2850"/>
              <a:buFont typeface="Gill Sans"/>
              <a:buChar char="•"/>
              <a:defRPr sz="3800">
                <a:latin typeface="Gill Sans"/>
                <a:ea typeface="Gill Sans"/>
                <a:cs typeface="Gill Sans"/>
                <a:sym typeface="Gill Sans"/>
              </a:defRPr>
            </a:lvl3pPr>
            <a:lvl4pPr indent="-381000" lvl="3" marL="1828800" algn="l">
              <a:lnSpc>
                <a:spcPct val="100000"/>
              </a:lnSpc>
              <a:spcBef>
                <a:spcPts val="1600"/>
              </a:spcBef>
              <a:spcAft>
                <a:spcPts val="0"/>
              </a:spcAft>
              <a:buClr>
                <a:srgbClr val="BEBEBE"/>
              </a:buClr>
              <a:buSzPts val="2400"/>
              <a:buFont typeface="Gill Sans"/>
              <a:buChar char="•"/>
              <a:defRPr sz="3200">
                <a:latin typeface="Gill Sans"/>
                <a:ea typeface="Gill Sans"/>
                <a:cs typeface="Gill Sans"/>
                <a:sym typeface="Gill Sans"/>
              </a:defRPr>
            </a:lvl4pPr>
            <a:lvl5pPr indent="-381000" lvl="4" marL="2286000" algn="l">
              <a:lnSpc>
                <a:spcPct val="100000"/>
              </a:lnSpc>
              <a:spcBef>
                <a:spcPts val="1600"/>
              </a:spcBef>
              <a:spcAft>
                <a:spcPts val="0"/>
              </a:spcAft>
              <a:buClr>
                <a:srgbClr val="BEBEBE"/>
              </a:buClr>
              <a:buSzPts val="2400"/>
              <a:buFont typeface="Gill Sans"/>
              <a:buChar char="•"/>
              <a:defRPr i="1" sz="3200">
                <a:latin typeface="Gill Sans"/>
                <a:ea typeface="Gill Sans"/>
                <a:cs typeface="Gill Sans"/>
                <a:sym typeface="Gill Sans"/>
              </a:defRPr>
            </a:lvl5pPr>
            <a:lvl6pPr indent="-314325" lvl="5" marL="2743200" algn="ctr">
              <a:lnSpc>
                <a:spcPct val="100000"/>
              </a:lnSpc>
              <a:spcBef>
                <a:spcPts val="5200"/>
              </a:spcBef>
              <a:spcAft>
                <a:spcPts val="0"/>
              </a:spcAft>
              <a:buClr>
                <a:srgbClr val="3E3E3E"/>
              </a:buClr>
              <a:buSzPts val="1350"/>
              <a:buChar char="•"/>
              <a:defRPr/>
            </a:lvl6pPr>
            <a:lvl7pPr indent="-314325" lvl="6" marL="3200400" algn="ctr">
              <a:lnSpc>
                <a:spcPct val="100000"/>
              </a:lnSpc>
              <a:spcBef>
                <a:spcPts val="5200"/>
              </a:spcBef>
              <a:spcAft>
                <a:spcPts val="0"/>
              </a:spcAft>
              <a:buClr>
                <a:srgbClr val="3E3E3E"/>
              </a:buClr>
              <a:buSzPts val="1350"/>
              <a:buChar char="•"/>
              <a:defRPr/>
            </a:lvl7pPr>
            <a:lvl8pPr indent="-314325" lvl="7" marL="3657600" algn="ctr">
              <a:lnSpc>
                <a:spcPct val="100000"/>
              </a:lnSpc>
              <a:spcBef>
                <a:spcPts val="5200"/>
              </a:spcBef>
              <a:spcAft>
                <a:spcPts val="0"/>
              </a:spcAft>
              <a:buClr>
                <a:srgbClr val="3E3E3E"/>
              </a:buClr>
              <a:buSzPts val="1350"/>
              <a:buChar char="•"/>
              <a:defRPr/>
            </a:lvl8pPr>
            <a:lvl9pPr indent="-314325" lvl="8" marL="4114800" algn="ctr">
              <a:lnSpc>
                <a:spcPct val="100000"/>
              </a:lnSpc>
              <a:spcBef>
                <a:spcPts val="5200"/>
              </a:spcBef>
              <a:spcAft>
                <a:spcPts val="0"/>
              </a:spcAft>
              <a:buClr>
                <a:srgbClr val="3E3E3E"/>
              </a:buClr>
              <a:buSzPts val="1350"/>
              <a:buChar char="•"/>
              <a:defRPr/>
            </a:lvl9pPr>
          </a:lstStyle>
          <a:p/>
        </p:txBody>
      </p:sp>
      <p:sp>
        <p:nvSpPr>
          <p:cNvPr id="60" name="Google Shape;60;p76"/>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1pPr>
            <a:lvl2pPr indent="0" lvl="1"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2pPr>
            <a:lvl3pPr indent="0" lvl="2"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3pPr>
            <a:lvl4pPr indent="0" lvl="3"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4pPr>
            <a:lvl5pPr indent="0" lvl="4"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5pPr>
            <a:lvl6pPr indent="0" lvl="5"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6pPr>
            <a:lvl7pPr indent="0" lvl="6"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7pPr>
            <a:lvl8pPr indent="0" lvl="7"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8pPr>
            <a:lvl9pPr indent="0" lvl="8"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9pPr>
          </a:lstStyle>
          <a:p>
            <a:pPr indent="0" lvl="0" marL="0" rtl="0" algn="ctr">
              <a:spcBef>
                <a:spcPts val="0"/>
              </a:spcBef>
              <a:spcAft>
                <a:spcPts val="0"/>
              </a:spcAft>
              <a:buNone/>
            </a:pPr>
            <a:fld id="{00000000-1234-1234-1234-123412341234}" type="slidenum">
              <a:rPr lang="en-US"/>
              <a:t>‹#›</a:t>
            </a:fld>
            <a:endParaRPr/>
          </a:p>
        </p:txBody>
      </p:sp>
      <p:sp>
        <p:nvSpPr>
          <p:cNvPr id="61" name="Google Shape;61;p76"/>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lvl1pPr lvl="0" algn="ctr">
              <a:lnSpc>
                <a:spcPct val="100000"/>
              </a:lnSpc>
              <a:spcBef>
                <a:spcPts val="0"/>
              </a:spcBef>
              <a:spcAft>
                <a:spcPts val="0"/>
              </a:spcAft>
              <a:buClr>
                <a:srgbClr val="3E3E3E"/>
              </a:buClr>
              <a:buSzPts val="7200"/>
              <a:buFont typeface="Avenir"/>
              <a:buNone/>
              <a:defRPr sz="7200"/>
            </a:lvl1pPr>
            <a:lvl2pPr lvl="1" algn="ctr">
              <a:lnSpc>
                <a:spcPct val="100000"/>
              </a:lnSpc>
              <a:spcBef>
                <a:spcPts val="0"/>
              </a:spcBef>
              <a:spcAft>
                <a:spcPts val="0"/>
              </a:spcAft>
              <a:buClr>
                <a:srgbClr val="3E3E3E"/>
              </a:buClr>
              <a:buSzPts val="1800"/>
              <a:buNone/>
              <a:defRPr/>
            </a:lvl2pPr>
            <a:lvl3pPr lvl="2" algn="ctr">
              <a:lnSpc>
                <a:spcPct val="100000"/>
              </a:lnSpc>
              <a:spcBef>
                <a:spcPts val="0"/>
              </a:spcBef>
              <a:spcAft>
                <a:spcPts val="0"/>
              </a:spcAft>
              <a:buClr>
                <a:srgbClr val="3E3E3E"/>
              </a:buClr>
              <a:buSzPts val="1800"/>
              <a:buNone/>
              <a:defRPr/>
            </a:lvl3pPr>
            <a:lvl4pPr lvl="3" algn="ctr">
              <a:lnSpc>
                <a:spcPct val="100000"/>
              </a:lnSpc>
              <a:spcBef>
                <a:spcPts val="0"/>
              </a:spcBef>
              <a:spcAft>
                <a:spcPts val="0"/>
              </a:spcAft>
              <a:buClr>
                <a:srgbClr val="3E3E3E"/>
              </a:buClr>
              <a:buSzPts val="1800"/>
              <a:buNone/>
              <a:defRPr/>
            </a:lvl4pPr>
            <a:lvl5pPr lvl="4" algn="ctr">
              <a:lnSpc>
                <a:spcPct val="100000"/>
              </a:lnSpc>
              <a:spcBef>
                <a:spcPts val="0"/>
              </a:spcBef>
              <a:spcAft>
                <a:spcPts val="0"/>
              </a:spcAft>
              <a:buClr>
                <a:srgbClr val="3E3E3E"/>
              </a:buClr>
              <a:buSzPts val="1800"/>
              <a:buNone/>
              <a:defRPr/>
            </a:lvl5pPr>
            <a:lvl6pPr lvl="5" algn="ctr">
              <a:lnSpc>
                <a:spcPct val="100000"/>
              </a:lnSpc>
              <a:spcBef>
                <a:spcPts val="0"/>
              </a:spcBef>
              <a:spcAft>
                <a:spcPts val="0"/>
              </a:spcAft>
              <a:buClr>
                <a:srgbClr val="3E3E3E"/>
              </a:buClr>
              <a:buSzPts val="1800"/>
              <a:buNone/>
              <a:defRPr/>
            </a:lvl6pPr>
            <a:lvl7pPr lvl="6" algn="ctr">
              <a:lnSpc>
                <a:spcPct val="100000"/>
              </a:lnSpc>
              <a:spcBef>
                <a:spcPts val="0"/>
              </a:spcBef>
              <a:spcAft>
                <a:spcPts val="0"/>
              </a:spcAft>
              <a:buClr>
                <a:srgbClr val="3E3E3E"/>
              </a:buClr>
              <a:buSzPts val="1800"/>
              <a:buNone/>
              <a:defRPr/>
            </a:lvl7pPr>
            <a:lvl8pPr lvl="7" algn="ctr">
              <a:lnSpc>
                <a:spcPct val="100000"/>
              </a:lnSpc>
              <a:spcBef>
                <a:spcPts val="0"/>
              </a:spcBef>
              <a:spcAft>
                <a:spcPts val="0"/>
              </a:spcAft>
              <a:buClr>
                <a:srgbClr val="3E3E3E"/>
              </a:buClr>
              <a:buSzPts val="1800"/>
              <a:buNone/>
              <a:defRPr/>
            </a:lvl8pPr>
            <a:lvl9pPr lvl="8" algn="ctr">
              <a:lnSpc>
                <a:spcPct val="100000"/>
              </a:lnSpc>
              <a:spcBef>
                <a:spcPts val="0"/>
              </a:spcBef>
              <a:spcAft>
                <a:spcPts val="0"/>
              </a:spcAft>
              <a:buClr>
                <a:srgbClr val="3E3E3E"/>
              </a:buClr>
              <a:buSzPts val="18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de">
  <p:cSld name="Title &amp; Code">
    <p:spTree>
      <p:nvGrpSpPr>
        <p:cNvPr id="62" name="Shape 62"/>
        <p:cNvGrpSpPr/>
        <p:nvPr/>
      </p:nvGrpSpPr>
      <p:grpSpPr>
        <a:xfrm>
          <a:off x="0" y="0"/>
          <a:ext cx="0" cy="0"/>
          <a:chOff x="0" y="0"/>
          <a:chExt cx="0" cy="0"/>
        </a:xfrm>
      </p:grpSpPr>
      <p:sp>
        <p:nvSpPr>
          <p:cNvPr id="63" name="Google Shape;63;p77"/>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lvl1pPr indent="-228600" lvl="0" marL="457200" algn="r">
              <a:lnSpc>
                <a:spcPct val="100000"/>
              </a:lnSpc>
              <a:spcBef>
                <a:spcPts val="0"/>
              </a:spcBef>
              <a:spcAft>
                <a:spcPts val="0"/>
              </a:spcAft>
              <a:buClr>
                <a:srgbClr val="BEBEBE"/>
              </a:buClr>
              <a:buSzPts val="1800"/>
              <a:buFont typeface="Avenir"/>
              <a:buNone/>
              <a:defRPr sz="1800" cap="none">
                <a:solidFill>
                  <a:srgbClr val="FFFFFF"/>
                </a:solidFill>
              </a:defRPr>
            </a:lvl1pPr>
            <a:lvl2pPr indent="-314325" lvl="1" marL="914400" algn="ctr">
              <a:lnSpc>
                <a:spcPct val="100000"/>
              </a:lnSpc>
              <a:spcBef>
                <a:spcPts val="5200"/>
              </a:spcBef>
              <a:spcAft>
                <a:spcPts val="0"/>
              </a:spcAft>
              <a:buClr>
                <a:srgbClr val="3E3E3E"/>
              </a:buClr>
              <a:buSzPts val="1350"/>
              <a:buChar char="•"/>
              <a:defRPr/>
            </a:lvl2pPr>
            <a:lvl3pPr indent="-314325" lvl="2" marL="1371600" algn="ctr">
              <a:lnSpc>
                <a:spcPct val="100000"/>
              </a:lnSpc>
              <a:spcBef>
                <a:spcPts val="5200"/>
              </a:spcBef>
              <a:spcAft>
                <a:spcPts val="0"/>
              </a:spcAft>
              <a:buClr>
                <a:srgbClr val="3E3E3E"/>
              </a:buClr>
              <a:buSzPts val="1350"/>
              <a:buChar char="•"/>
              <a:defRPr/>
            </a:lvl3pPr>
            <a:lvl4pPr indent="-314325" lvl="3" marL="1828800" algn="ctr">
              <a:lnSpc>
                <a:spcPct val="100000"/>
              </a:lnSpc>
              <a:spcBef>
                <a:spcPts val="5200"/>
              </a:spcBef>
              <a:spcAft>
                <a:spcPts val="0"/>
              </a:spcAft>
              <a:buClr>
                <a:srgbClr val="3E3E3E"/>
              </a:buClr>
              <a:buSzPts val="1350"/>
              <a:buChar char="•"/>
              <a:defRPr/>
            </a:lvl4pPr>
            <a:lvl5pPr indent="-314325" lvl="4" marL="2286000" algn="ctr">
              <a:lnSpc>
                <a:spcPct val="100000"/>
              </a:lnSpc>
              <a:spcBef>
                <a:spcPts val="5200"/>
              </a:spcBef>
              <a:spcAft>
                <a:spcPts val="0"/>
              </a:spcAft>
              <a:buClr>
                <a:srgbClr val="3E3E3E"/>
              </a:buClr>
              <a:buSzPts val="1350"/>
              <a:buChar char="•"/>
              <a:defRPr/>
            </a:lvl5pPr>
            <a:lvl6pPr indent="-314325" lvl="5" marL="2743200" algn="ctr">
              <a:lnSpc>
                <a:spcPct val="100000"/>
              </a:lnSpc>
              <a:spcBef>
                <a:spcPts val="5200"/>
              </a:spcBef>
              <a:spcAft>
                <a:spcPts val="0"/>
              </a:spcAft>
              <a:buClr>
                <a:srgbClr val="3E3E3E"/>
              </a:buClr>
              <a:buSzPts val="1350"/>
              <a:buChar char="•"/>
              <a:defRPr/>
            </a:lvl6pPr>
            <a:lvl7pPr indent="-314325" lvl="6" marL="3200400" algn="ctr">
              <a:lnSpc>
                <a:spcPct val="100000"/>
              </a:lnSpc>
              <a:spcBef>
                <a:spcPts val="5200"/>
              </a:spcBef>
              <a:spcAft>
                <a:spcPts val="0"/>
              </a:spcAft>
              <a:buClr>
                <a:srgbClr val="3E3E3E"/>
              </a:buClr>
              <a:buSzPts val="1350"/>
              <a:buChar char="•"/>
              <a:defRPr/>
            </a:lvl7pPr>
            <a:lvl8pPr indent="-314325" lvl="7" marL="3657600" algn="ctr">
              <a:lnSpc>
                <a:spcPct val="100000"/>
              </a:lnSpc>
              <a:spcBef>
                <a:spcPts val="5200"/>
              </a:spcBef>
              <a:spcAft>
                <a:spcPts val="0"/>
              </a:spcAft>
              <a:buClr>
                <a:srgbClr val="3E3E3E"/>
              </a:buClr>
              <a:buSzPts val="1350"/>
              <a:buChar char="•"/>
              <a:defRPr/>
            </a:lvl8pPr>
            <a:lvl9pPr indent="-314325" lvl="8" marL="4114800" algn="ctr">
              <a:lnSpc>
                <a:spcPct val="100000"/>
              </a:lnSpc>
              <a:spcBef>
                <a:spcPts val="5200"/>
              </a:spcBef>
              <a:spcAft>
                <a:spcPts val="0"/>
              </a:spcAft>
              <a:buClr>
                <a:srgbClr val="3E3E3E"/>
              </a:buClr>
              <a:buSzPts val="1350"/>
              <a:buChar char="•"/>
              <a:defRPr/>
            </a:lvl9pPr>
          </a:lstStyle>
          <a:p/>
        </p:txBody>
      </p:sp>
      <p:sp>
        <p:nvSpPr>
          <p:cNvPr id="64" name="Google Shape;64;p77"/>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1pPr>
            <a:lvl2pPr indent="0" lvl="1"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2pPr>
            <a:lvl3pPr indent="0" lvl="2"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3pPr>
            <a:lvl4pPr indent="0" lvl="3"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4pPr>
            <a:lvl5pPr indent="0" lvl="4"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5pPr>
            <a:lvl6pPr indent="0" lvl="5"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6pPr>
            <a:lvl7pPr indent="0" lvl="6"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7pPr>
            <a:lvl8pPr indent="0" lvl="7"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8pPr>
            <a:lvl9pPr indent="0" lvl="8" marL="0" marR="0" algn="ctr">
              <a:lnSpc>
                <a:spcPct val="100000"/>
              </a:lnSpc>
              <a:spcBef>
                <a:spcPts val="0"/>
              </a:spcBef>
              <a:spcAft>
                <a:spcPts val="0"/>
              </a:spcAft>
              <a:buClr>
                <a:srgbClr val="FFFFFF"/>
              </a:buClr>
              <a:buSzPts val="1800"/>
              <a:buFont typeface="Avenir"/>
              <a:buNone/>
              <a:defRPr sz="1800">
                <a:solidFill>
                  <a:srgbClr val="FFFFFF"/>
                </a:solidFill>
                <a:latin typeface="Avenir"/>
                <a:ea typeface="Avenir"/>
                <a:cs typeface="Avenir"/>
                <a:sym typeface="Avenir"/>
              </a:defRPr>
            </a:lvl9pPr>
          </a:lstStyle>
          <a:p>
            <a:pPr indent="0" lvl="0" marL="0" rtl="0" algn="ctr">
              <a:spcBef>
                <a:spcPts val="0"/>
              </a:spcBef>
              <a:spcAft>
                <a:spcPts val="0"/>
              </a:spcAft>
              <a:buNone/>
            </a:pPr>
            <a:fld id="{00000000-1234-1234-1234-123412341234}" type="slidenum">
              <a:rPr lang="en-US"/>
              <a:t>‹#›</a:t>
            </a:fld>
            <a:endParaRPr/>
          </a:p>
        </p:txBody>
      </p:sp>
      <p:sp>
        <p:nvSpPr>
          <p:cNvPr id="65" name="Google Shape;65;p77"/>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lvl1pPr lvl="0" algn="ctr">
              <a:lnSpc>
                <a:spcPct val="100000"/>
              </a:lnSpc>
              <a:spcBef>
                <a:spcPts val="0"/>
              </a:spcBef>
              <a:spcAft>
                <a:spcPts val="0"/>
              </a:spcAft>
              <a:buClr>
                <a:srgbClr val="3E3E3E"/>
              </a:buClr>
              <a:buSzPts val="7200"/>
              <a:buFont typeface="Avenir"/>
              <a:buNone/>
              <a:defRPr sz="7200"/>
            </a:lvl1pPr>
            <a:lvl2pPr lvl="1" algn="ctr">
              <a:lnSpc>
                <a:spcPct val="100000"/>
              </a:lnSpc>
              <a:spcBef>
                <a:spcPts val="0"/>
              </a:spcBef>
              <a:spcAft>
                <a:spcPts val="0"/>
              </a:spcAft>
              <a:buClr>
                <a:srgbClr val="3E3E3E"/>
              </a:buClr>
              <a:buSzPts val="1800"/>
              <a:buNone/>
              <a:defRPr/>
            </a:lvl2pPr>
            <a:lvl3pPr lvl="2" algn="ctr">
              <a:lnSpc>
                <a:spcPct val="100000"/>
              </a:lnSpc>
              <a:spcBef>
                <a:spcPts val="0"/>
              </a:spcBef>
              <a:spcAft>
                <a:spcPts val="0"/>
              </a:spcAft>
              <a:buClr>
                <a:srgbClr val="3E3E3E"/>
              </a:buClr>
              <a:buSzPts val="1800"/>
              <a:buNone/>
              <a:defRPr/>
            </a:lvl3pPr>
            <a:lvl4pPr lvl="3" algn="ctr">
              <a:lnSpc>
                <a:spcPct val="100000"/>
              </a:lnSpc>
              <a:spcBef>
                <a:spcPts val="0"/>
              </a:spcBef>
              <a:spcAft>
                <a:spcPts val="0"/>
              </a:spcAft>
              <a:buClr>
                <a:srgbClr val="3E3E3E"/>
              </a:buClr>
              <a:buSzPts val="1800"/>
              <a:buNone/>
              <a:defRPr/>
            </a:lvl4pPr>
            <a:lvl5pPr lvl="4" algn="ctr">
              <a:lnSpc>
                <a:spcPct val="100000"/>
              </a:lnSpc>
              <a:spcBef>
                <a:spcPts val="0"/>
              </a:spcBef>
              <a:spcAft>
                <a:spcPts val="0"/>
              </a:spcAft>
              <a:buClr>
                <a:srgbClr val="3E3E3E"/>
              </a:buClr>
              <a:buSzPts val="1800"/>
              <a:buNone/>
              <a:defRPr/>
            </a:lvl5pPr>
            <a:lvl6pPr lvl="5" algn="ctr">
              <a:lnSpc>
                <a:spcPct val="100000"/>
              </a:lnSpc>
              <a:spcBef>
                <a:spcPts val="0"/>
              </a:spcBef>
              <a:spcAft>
                <a:spcPts val="0"/>
              </a:spcAft>
              <a:buClr>
                <a:srgbClr val="3E3E3E"/>
              </a:buClr>
              <a:buSzPts val="1800"/>
              <a:buNone/>
              <a:defRPr/>
            </a:lvl6pPr>
            <a:lvl7pPr lvl="6" algn="ctr">
              <a:lnSpc>
                <a:spcPct val="100000"/>
              </a:lnSpc>
              <a:spcBef>
                <a:spcPts val="0"/>
              </a:spcBef>
              <a:spcAft>
                <a:spcPts val="0"/>
              </a:spcAft>
              <a:buClr>
                <a:srgbClr val="3E3E3E"/>
              </a:buClr>
              <a:buSzPts val="1800"/>
              <a:buNone/>
              <a:defRPr/>
            </a:lvl7pPr>
            <a:lvl8pPr lvl="7" algn="ctr">
              <a:lnSpc>
                <a:spcPct val="100000"/>
              </a:lnSpc>
              <a:spcBef>
                <a:spcPts val="0"/>
              </a:spcBef>
              <a:spcAft>
                <a:spcPts val="0"/>
              </a:spcAft>
              <a:buClr>
                <a:srgbClr val="3E3E3E"/>
              </a:buClr>
              <a:buSzPts val="1800"/>
              <a:buNone/>
              <a:defRPr/>
            </a:lvl8pPr>
            <a:lvl9pPr lvl="8" algn="ctr">
              <a:lnSpc>
                <a:spcPct val="100000"/>
              </a:lnSpc>
              <a:spcBef>
                <a:spcPts val="0"/>
              </a:spcBef>
              <a:spcAft>
                <a:spcPts val="0"/>
              </a:spcAft>
              <a:buClr>
                <a:srgbClr val="3E3E3E"/>
              </a:buClr>
              <a:buSzPts val="1800"/>
              <a:buNone/>
              <a:defRPr/>
            </a:lvl9pPr>
          </a:lstStyle>
          <a:p/>
        </p:txBody>
      </p:sp>
      <p:pic>
        <p:nvPicPr>
          <p:cNvPr descr="white-diamond.png" id="66" name="Google Shape;66;p77"/>
          <p:cNvPicPr preferRelativeResize="0"/>
          <p:nvPr/>
        </p:nvPicPr>
        <p:blipFill rotWithShape="1">
          <a:blip r:embed="rId2">
            <a:alphaModFix/>
          </a:blip>
          <a:srcRect b="0" l="0" r="0" t="0"/>
          <a:stretch/>
        </p:blipFill>
        <p:spPr>
          <a:xfrm>
            <a:off x="2771445" y="243932"/>
            <a:ext cx="432887" cy="432886"/>
          </a:xfrm>
          <a:prstGeom prst="rect">
            <a:avLst/>
          </a:prstGeom>
          <a:noFill/>
          <a:ln>
            <a:noFill/>
          </a:ln>
        </p:spPr>
      </p:pic>
      <p:sp>
        <p:nvSpPr>
          <p:cNvPr id="67" name="Google Shape;67;p77"/>
          <p:cNvSpPr txBox="1"/>
          <p:nvPr>
            <p:ph idx="2" type="body"/>
          </p:nvPr>
        </p:nvSpPr>
        <p:spPr>
          <a:xfrm>
            <a:off x="4440827" y="4150709"/>
            <a:ext cx="15502346" cy="4419255"/>
          </a:xfrm>
          <a:prstGeom prst="rect">
            <a:avLst/>
          </a:prstGeom>
          <a:solidFill>
            <a:srgbClr val="EFF1F3"/>
          </a:solidFill>
          <a:ln>
            <a:noFill/>
          </a:ln>
        </p:spPr>
        <p:txBody>
          <a:bodyPr anchorCtr="0" anchor="ctr" bIns="50800" lIns="50800" spcFirstLastPara="1" rIns="50800" wrap="square" tIns="50800">
            <a:noAutofit/>
          </a:bodyPr>
          <a:lstStyle>
            <a:lvl1pPr indent="-314325" lvl="0" marL="457200" algn="ctr">
              <a:lnSpc>
                <a:spcPct val="100000"/>
              </a:lnSpc>
              <a:spcBef>
                <a:spcPts val="5200"/>
              </a:spcBef>
              <a:spcAft>
                <a:spcPts val="0"/>
              </a:spcAft>
              <a:buClr>
                <a:srgbClr val="3E3E3E"/>
              </a:buClr>
              <a:buSzPts val="1350"/>
              <a:buChar char="•"/>
              <a:defRPr/>
            </a:lvl1pPr>
            <a:lvl2pPr indent="-314325" lvl="1" marL="914400" algn="ctr">
              <a:lnSpc>
                <a:spcPct val="100000"/>
              </a:lnSpc>
              <a:spcBef>
                <a:spcPts val="5200"/>
              </a:spcBef>
              <a:spcAft>
                <a:spcPts val="0"/>
              </a:spcAft>
              <a:buClr>
                <a:srgbClr val="3E3E3E"/>
              </a:buClr>
              <a:buSzPts val="1350"/>
              <a:buChar char="•"/>
              <a:defRPr/>
            </a:lvl2pPr>
            <a:lvl3pPr indent="-314325" lvl="2" marL="1371600" algn="ctr">
              <a:lnSpc>
                <a:spcPct val="100000"/>
              </a:lnSpc>
              <a:spcBef>
                <a:spcPts val="5200"/>
              </a:spcBef>
              <a:spcAft>
                <a:spcPts val="0"/>
              </a:spcAft>
              <a:buClr>
                <a:srgbClr val="3E3E3E"/>
              </a:buClr>
              <a:buSzPts val="1350"/>
              <a:buChar char="•"/>
              <a:defRPr/>
            </a:lvl3pPr>
            <a:lvl4pPr indent="-314325" lvl="3" marL="1828800" algn="ctr">
              <a:lnSpc>
                <a:spcPct val="100000"/>
              </a:lnSpc>
              <a:spcBef>
                <a:spcPts val="5200"/>
              </a:spcBef>
              <a:spcAft>
                <a:spcPts val="0"/>
              </a:spcAft>
              <a:buClr>
                <a:srgbClr val="3E3E3E"/>
              </a:buClr>
              <a:buSzPts val="1350"/>
              <a:buChar char="•"/>
              <a:defRPr/>
            </a:lvl4pPr>
            <a:lvl5pPr indent="-314325" lvl="4" marL="2286000" algn="ctr">
              <a:lnSpc>
                <a:spcPct val="100000"/>
              </a:lnSpc>
              <a:spcBef>
                <a:spcPts val="5200"/>
              </a:spcBef>
              <a:spcAft>
                <a:spcPts val="0"/>
              </a:spcAft>
              <a:buClr>
                <a:srgbClr val="3E3E3E"/>
              </a:buClr>
              <a:buSzPts val="1350"/>
              <a:buChar char="•"/>
              <a:defRPr/>
            </a:lvl5pPr>
            <a:lvl6pPr indent="-314325" lvl="5" marL="2743200" algn="ctr">
              <a:lnSpc>
                <a:spcPct val="100000"/>
              </a:lnSpc>
              <a:spcBef>
                <a:spcPts val="5200"/>
              </a:spcBef>
              <a:spcAft>
                <a:spcPts val="0"/>
              </a:spcAft>
              <a:buClr>
                <a:srgbClr val="3E3E3E"/>
              </a:buClr>
              <a:buSzPts val="1350"/>
              <a:buChar char="•"/>
              <a:defRPr/>
            </a:lvl6pPr>
            <a:lvl7pPr indent="-314325" lvl="6" marL="3200400" algn="ctr">
              <a:lnSpc>
                <a:spcPct val="100000"/>
              </a:lnSpc>
              <a:spcBef>
                <a:spcPts val="5200"/>
              </a:spcBef>
              <a:spcAft>
                <a:spcPts val="0"/>
              </a:spcAft>
              <a:buClr>
                <a:srgbClr val="3E3E3E"/>
              </a:buClr>
              <a:buSzPts val="1350"/>
              <a:buChar char="•"/>
              <a:defRPr/>
            </a:lvl7pPr>
            <a:lvl8pPr indent="-314325" lvl="7" marL="3657600" algn="ctr">
              <a:lnSpc>
                <a:spcPct val="100000"/>
              </a:lnSpc>
              <a:spcBef>
                <a:spcPts val="5200"/>
              </a:spcBef>
              <a:spcAft>
                <a:spcPts val="0"/>
              </a:spcAft>
              <a:buClr>
                <a:srgbClr val="3E3E3E"/>
              </a:buClr>
              <a:buSzPts val="1350"/>
              <a:buChar char="•"/>
              <a:defRPr/>
            </a:lvl8pPr>
            <a:lvl9pPr indent="-314325" lvl="8" marL="4114800" algn="ctr">
              <a:lnSpc>
                <a:spcPct val="100000"/>
              </a:lnSpc>
              <a:spcBef>
                <a:spcPts val="5200"/>
              </a:spcBef>
              <a:spcAft>
                <a:spcPts val="0"/>
              </a:spcAft>
              <a:buClr>
                <a:srgbClr val="3E3E3E"/>
              </a:buClr>
              <a:buSzPts val="1350"/>
              <a:buChar char="•"/>
              <a:defRPr/>
            </a:lvl9pPr>
          </a:lstStyle>
          <a:p/>
        </p:txBody>
      </p:sp>
      <p:sp>
        <p:nvSpPr>
          <p:cNvPr id="68" name="Google Shape;68;p77"/>
          <p:cNvSpPr txBox="1"/>
          <p:nvPr>
            <p:ph idx="3" type="body"/>
          </p:nvPr>
        </p:nvSpPr>
        <p:spPr>
          <a:xfrm>
            <a:off x="5315199" y="4679304"/>
            <a:ext cx="13753603" cy="3936927"/>
          </a:xfrm>
          <a:prstGeom prst="rect">
            <a:avLst/>
          </a:prstGeom>
          <a:noFill/>
          <a:ln>
            <a:noFill/>
          </a:ln>
        </p:spPr>
        <p:txBody>
          <a:bodyPr anchorCtr="0" anchor="t" bIns="0" lIns="0" spcFirstLastPara="1" rIns="0" wrap="square" tIns="0">
            <a:normAutofit/>
          </a:bodyPr>
          <a:lstStyle>
            <a:lvl1pPr indent="-314325" lvl="0" marL="457200" algn="ctr">
              <a:lnSpc>
                <a:spcPct val="100000"/>
              </a:lnSpc>
              <a:spcBef>
                <a:spcPts val="5200"/>
              </a:spcBef>
              <a:spcAft>
                <a:spcPts val="0"/>
              </a:spcAft>
              <a:buClr>
                <a:srgbClr val="3E3E3E"/>
              </a:buClr>
              <a:buSzPts val="1350"/>
              <a:buChar char="•"/>
              <a:defRPr/>
            </a:lvl1pPr>
            <a:lvl2pPr indent="-314325" lvl="1" marL="914400" algn="ctr">
              <a:lnSpc>
                <a:spcPct val="100000"/>
              </a:lnSpc>
              <a:spcBef>
                <a:spcPts val="5200"/>
              </a:spcBef>
              <a:spcAft>
                <a:spcPts val="0"/>
              </a:spcAft>
              <a:buClr>
                <a:srgbClr val="3E3E3E"/>
              </a:buClr>
              <a:buSzPts val="1350"/>
              <a:buChar char="•"/>
              <a:defRPr/>
            </a:lvl2pPr>
            <a:lvl3pPr indent="-314325" lvl="2" marL="1371600" algn="ctr">
              <a:lnSpc>
                <a:spcPct val="100000"/>
              </a:lnSpc>
              <a:spcBef>
                <a:spcPts val="5200"/>
              </a:spcBef>
              <a:spcAft>
                <a:spcPts val="0"/>
              </a:spcAft>
              <a:buClr>
                <a:srgbClr val="3E3E3E"/>
              </a:buClr>
              <a:buSzPts val="1350"/>
              <a:buChar char="•"/>
              <a:defRPr/>
            </a:lvl3pPr>
            <a:lvl4pPr indent="-314325" lvl="3" marL="1828800" algn="ctr">
              <a:lnSpc>
                <a:spcPct val="100000"/>
              </a:lnSpc>
              <a:spcBef>
                <a:spcPts val="5200"/>
              </a:spcBef>
              <a:spcAft>
                <a:spcPts val="0"/>
              </a:spcAft>
              <a:buClr>
                <a:srgbClr val="3E3E3E"/>
              </a:buClr>
              <a:buSzPts val="1350"/>
              <a:buChar char="•"/>
              <a:defRPr/>
            </a:lvl4pPr>
            <a:lvl5pPr indent="-314325" lvl="4" marL="2286000" algn="ctr">
              <a:lnSpc>
                <a:spcPct val="100000"/>
              </a:lnSpc>
              <a:spcBef>
                <a:spcPts val="5200"/>
              </a:spcBef>
              <a:spcAft>
                <a:spcPts val="0"/>
              </a:spcAft>
              <a:buClr>
                <a:srgbClr val="3E3E3E"/>
              </a:buClr>
              <a:buSzPts val="1350"/>
              <a:buChar char="•"/>
              <a:defRPr/>
            </a:lvl5pPr>
            <a:lvl6pPr indent="-314325" lvl="5" marL="2743200" algn="ctr">
              <a:lnSpc>
                <a:spcPct val="100000"/>
              </a:lnSpc>
              <a:spcBef>
                <a:spcPts val="5200"/>
              </a:spcBef>
              <a:spcAft>
                <a:spcPts val="0"/>
              </a:spcAft>
              <a:buClr>
                <a:srgbClr val="3E3E3E"/>
              </a:buClr>
              <a:buSzPts val="1350"/>
              <a:buChar char="•"/>
              <a:defRPr/>
            </a:lvl6pPr>
            <a:lvl7pPr indent="-314325" lvl="6" marL="3200400" algn="ctr">
              <a:lnSpc>
                <a:spcPct val="100000"/>
              </a:lnSpc>
              <a:spcBef>
                <a:spcPts val="5200"/>
              </a:spcBef>
              <a:spcAft>
                <a:spcPts val="0"/>
              </a:spcAft>
              <a:buClr>
                <a:srgbClr val="3E3E3E"/>
              </a:buClr>
              <a:buSzPts val="1350"/>
              <a:buChar char="•"/>
              <a:defRPr/>
            </a:lvl7pPr>
            <a:lvl8pPr indent="-314325" lvl="7" marL="3657600" algn="ctr">
              <a:lnSpc>
                <a:spcPct val="100000"/>
              </a:lnSpc>
              <a:spcBef>
                <a:spcPts val="5200"/>
              </a:spcBef>
              <a:spcAft>
                <a:spcPts val="0"/>
              </a:spcAft>
              <a:buClr>
                <a:srgbClr val="3E3E3E"/>
              </a:buClr>
              <a:buSzPts val="1350"/>
              <a:buChar char="•"/>
              <a:defRPr/>
            </a:lvl8pPr>
            <a:lvl9pPr indent="-314325" lvl="8" marL="4114800" algn="ctr">
              <a:lnSpc>
                <a:spcPct val="100000"/>
              </a:lnSpc>
              <a:spcBef>
                <a:spcPts val="5200"/>
              </a:spcBef>
              <a:spcAft>
                <a:spcPts val="0"/>
              </a:spcAft>
              <a:buClr>
                <a:srgbClr val="3E3E3E"/>
              </a:buClr>
              <a:buSzPts val="135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22" Type="http://schemas.openxmlformats.org/officeDocument/2006/relationships/slideLayout" Target="../slideLayouts/slideLayout19.xml"/><Relationship Id="rId21" Type="http://schemas.openxmlformats.org/officeDocument/2006/relationships/slideLayout" Target="../slideLayouts/slideLayout18.xml"/><Relationship Id="rId24" Type="http://schemas.openxmlformats.org/officeDocument/2006/relationships/slideLayout" Target="../slideLayouts/slideLayout21.xml"/><Relationship Id="rId23" Type="http://schemas.openxmlformats.org/officeDocument/2006/relationships/slideLayout" Target="../slideLayouts/slideLayout20.xml"/><Relationship Id="rId1" Type="http://schemas.openxmlformats.org/officeDocument/2006/relationships/image" Target="../media/image2.png"/><Relationship Id="rId2" Type="http://schemas.openxmlformats.org/officeDocument/2006/relationships/image" Target="../media/image6.png"/><Relationship Id="rId3" Type="http://schemas.openxmlformats.org/officeDocument/2006/relationships/image" Target="../media/image4.png"/><Relationship Id="rId4" Type="http://schemas.openxmlformats.org/officeDocument/2006/relationships/slideLayout" Target="../slideLayouts/slideLayout1.xml"/><Relationship Id="rId9" Type="http://schemas.openxmlformats.org/officeDocument/2006/relationships/slideLayout" Target="../slideLayouts/slideLayout6.xml"/><Relationship Id="rId26" Type="http://schemas.openxmlformats.org/officeDocument/2006/relationships/slideLayout" Target="../slideLayouts/slideLayout23.xml"/><Relationship Id="rId25" Type="http://schemas.openxmlformats.org/officeDocument/2006/relationships/slideLayout" Target="../slideLayouts/slideLayout22.xml"/><Relationship Id="rId27" Type="http://schemas.openxmlformats.org/officeDocument/2006/relationships/theme" Target="../theme/theme2.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19" Type="http://schemas.openxmlformats.org/officeDocument/2006/relationships/slideLayout" Target="../slideLayouts/slideLayout16.xml"/><Relationship Id="rId18"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68"/>
          <p:cNvSpPr/>
          <p:nvPr/>
        </p:nvSpPr>
        <p:spPr>
          <a:xfrm>
            <a:off x="-25400" y="12818533"/>
            <a:ext cx="24434801" cy="930103"/>
          </a:xfrm>
          <a:prstGeom prst="rect">
            <a:avLst/>
          </a:prstGeom>
          <a:blipFill rotWithShape="1">
            <a:blip r:embed="rId1">
              <a:alphaModFix/>
            </a:blip>
            <a:stretch>
              <a:fillRect b="0" l="0" r="0" t="0"/>
            </a:stretch>
          </a:blip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Gill Sans"/>
              <a:buNone/>
            </a:pPr>
            <a:r>
              <a:t/>
            </a:r>
            <a:endParaRPr b="0" i="0" sz="3200" u="none" cap="none" strike="noStrike">
              <a:solidFill>
                <a:srgbClr val="FFFFFF"/>
              </a:solidFill>
              <a:latin typeface="Gill Sans"/>
              <a:ea typeface="Gill Sans"/>
              <a:cs typeface="Gill Sans"/>
              <a:sym typeface="Gill Sans"/>
            </a:endParaRPr>
          </a:p>
        </p:txBody>
      </p:sp>
      <p:pic>
        <p:nvPicPr>
          <p:cNvPr descr="white-diamond.png" id="7" name="Google Shape;7;p68"/>
          <p:cNvPicPr preferRelativeResize="0"/>
          <p:nvPr/>
        </p:nvPicPr>
        <p:blipFill rotWithShape="1">
          <a:blip r:embed="rId2">
            <a:alphaModFix/>
          </a:blip>
          <a:srcRect b="0" l="0" r="0" t="0"/>
          <a:stretch/>
        </p:blipFill>
        <p:spPr>
          <a:xfrm>
            <a:off x="2771445" y="13058232"/>
            <a:ext cx="432887" cy="432887"/>
          </a:xfrm>
          <a:prstGeom prst="rect">
            <a:avLst/>
          </a:prstGeom>
          <a:noFill/>
          <a:ln>
            <a:noFill/>
          </a:ln>
        </p:spPr>
      </p:pic>
      <p:pic>
        <p:nvPicPr>
          <p:cNvPr descr="Image" id="8" name="Google Shape;8;p68"/>
          <p:cNvPicPr preferRelativeResize="0"/>
          <p:nvPr/>
        </p:nvPicPr>
        <p:blipFill rotWithShape="1">
          <a:blip r:embed="rId3">
            <a:alphaModFix/>
          </a:blip>
          <a:srcRect b="0" l="0" r="0" t="0"/>
          <a:stretch/>
        </p:blipFill>
        <p:spPr>
          <a:xfrm>
            <a:off x="3325519" y="13170067"/>
            <a:ext cx="1705562" cy="228266"/>
          </a:xfrm>
          <a:prstGeom prst="rect">
            <a:avLst/>
          </a:prstGeom>
          <a:noFill/>
          <a:ln>
            <a:noFill/>
          </a:ln>
        </p:spPr>
      </p:pic>
      <p:sp>
        <p:nvSpPr>
          <p:cNvPr id="9" name="Google Shape;9;p68"/>
          <p:cNvSpPr txBox="1"/>
          <p:nvPr>
            <p:ph idx="12" type="sldNum"/>
          </p:nvPr>
        </p:nvSpPr>
        <p:spPr>
          <a:xfrm>
            <a:off x="12038888" y="13124834"/>
            <a:ext cx="306224" cy="317501"/>
          </a:xfrm>
          <a:prstGeom prst="rect">
            <a:avLst/>
          </a:prstGeom>
          <a:noFill/>
          <a:ln>
            <a:noFill/>
          </a:ln>
        </p:spPr>
        <p:txBody>
          <a:bodyPr anchorCtr="0" anchor="ctr" bIns="0" lIns="0" spcFirstLastPara="1" rIns="0" wrap="square" tIns="0">
            <a:normAutofit/>
          </a:bodyPr>
          <a:lstStyle>
            <a:lvl1pPr indent="0" lvl="0" marL="0" marR="0" rtl="0" algn="ctr">
              <a:lnSpc>
                <a:spcPct val="100000"/>
              </a:lnSpc>
              <a:spcBef>
                <a:spcPts val="0"/>
              </a:spcBef>
              <a:spcAft>
                <a:spcPts val="0"/>
              </a:spcAft>
              <a:buClr>
                <a:srgbClr val="FFFFFF"/>
              </a:buClr>
              <a:buSzPts val="1800"/>
              <a:buFont typeface="Avenir"/>
              <a:buNone/>
              <a:defRPr b="0" i="0" sz="1800" u="none" cap="none" strike="noStrike">
                <a:solidFill>
                  <a:srgbClr val="FFFFFF"/>
                </a:solidFill>
                <a:latin typeface="Avenir"/>
                <a:ea typeface="Avenir"/>
                <a:cs typeface="Avenir"/>
                <a:sym typeface="Avenir"/>
              </a:defRPr>
            </a:lvl1pPr>
            <a:lvl2pPr indent="0" lvl="1" marL="0" marR="0" rtl="0" algn="ctr">
              <a:lnSpc>
                <a:spcPct val="100000"/>
              </a:lnSpc>
              <a:spcBef>
                <a:spcPts val="0"/>
              </a:spcBef>
              <a:spcAft>
                <a:spcPts val="0"/>
              </a:spcAft>
              <a:buClr>
                <a:srgbClr val="FFFFFF"/>
              </a:buClr>
              <a:buSzPts val="1800"/>
              <a:buFont typeface="Avenir"/>
              <a:buNone/>
              <a:defRPr b="0" i="0" sz="1800" u="none" cap="none" strike="noStrike">
                <a:solidFill>
                  <a:srgbClr val="FFFFFF"/>
                </a:solidFill>
                <a:latin typeface="Avenir"/>
                <a:ea typeface="Avenir"/>
                <a:cs typeface="Avenir"/>
                <a:sym typeface="Avenir"/>
              </a:defRPr>
            </a:lvl2pPr>
            <a:lvl3pPr indent="0" lvl="2" marL="0" marR="0" rtl="0" algn="ctr">
              <a:lnSpc>
                <a:spcPct val="100000"/>
              </a:lnSpc>
              <a:spcBef>
                <a:spcPts val="0"/>
              </a:spcBef>
              <a:spcAft>
                <a:spcPts val="0"/>
              </a:spcAft>
              <a:buClr>
                <a:srgbClr val="FFFFFF"/>
              </a:buClr>
              <a:buSzPts val="1800"/>
              <a:buFont typeface="Avenir"/>
              <a:buNone/>
              <a:defRPr b="0" i="0" sz="1800" u="none" cap="none" strike="noStrike">
                <a:solidFill>
                  <a:srgbClr val="FFFFFF"/>
                </a:solidFill>
                <a:latin typeface="Avenir"/>
                <a:ea typeface="Avenir"/>
                <a:cs typeface="Avenir"/>
                <a:sym typeface="Avenir"/>
              </a:defRPr>
            </a:lvl3pPr>
            <a:lvl4pPr indent="0" lvl="3" marL="0" marR="0" rtl="0" algn="ctr">
              <a:lnSpc>
                <a:spcPct val="100000"/>
              </a:lnSpc>
              <a:spcBef>
                <a:spcPts val="0"/>
              </a:spcBef>
              <a:spcAft>
                <a:spcPts val="0"/>
              </a:spcAft>
              <a:buClr>
                <a:srgbClr val="FFFFFF"/>
              </a:buClr>
              <a:buSzPts val="1800"/>
              <a:buFont typeface="Avenir"/>
              <a:buNone/>
              <a:defRPr b="0" i="0" sz="1800" u="none" cap="none" strike="noStrike">
                <a:solidFill>
                  <a:srgbClr val="FFFFFF"/>
                </a:solidFill>
                <a:latin typeface="Avenir"/>
                <a:ea typeface="Avenir"/>
                <a:cs typeface="Avenir"/>
                <a:sym typeface="Avenir"/>
              </a:defRPr>
            </a:lvl4pPr>
            <a:lvl5pPr indent="0" lvl="4" marL="0" marR="0" rtl="0" algn="ctr">
              <a:lnSpc>
                <a:spcPct val="100000"/>
              </a:lnSpc>
              <a:spcBef>
                <a:spcPts val="0"/>
              </a:spcBef>
              <a:spcAft>
                <a:spcPts val="0"/>
              </a:spcAft>
              <a:buClr>
                <a:srgbClr val="FFFFFF"/>
              </a:buClr>
              <a:buSzPts val="1800"/>
              <a:buFont typeface="Avenir"/>
              <a:buNone/>
              <a:defRPr b="0" i="0" sz="1800" u="none" cap="none" strike="noStrike">
                <a:solidFill>
                  <a:srgbClr val="FFFFFF"/>
                </a:solidFill>
                <a:latin typeface="Avenir"/>
                <a:ea typeface="Avenir"/>
                <a:cs typeface="Avenir"/>
                <a:sym typeface="Avenir"/>
              </a:defRPr>
            </a:lvl5pPr>
            <a:lvl6pPr indent="0" lvl="5" marL="0" marR="0" rtl="0" algn="ctr">
              <a:lnSpc>
                <a:spcPct val="100000"/>
              </a:lnSpc>
              <a:spcBef>
                <a:spcPts val="0"/>
              </a:spcBef>
              <a:spcAft>
                <a:spcPts val="0"/>
              </a:spcAft>
              <a:buClr>
                <a:srgbClr val="FFFFFF"/>
              </a:buClr>
              <a:buSzPts val="1800"/>
              <a:buFont typeface="Avenir"/>
              <a:buNone/>
              <a:defRPr b="0" i="0" sz="1800" u="none" cap="none" strike="noStrike">
                <a:solidFill>
                  <a:srgbClr val="FFFFFF"/>
                </a:solidFill>
                <a:latin typeface="Avenir"/>
                <a:ea typeface="Avenir"/>
                <a:cs typeface="Avenir"/>
                <a:sym typeface="Avenir"/>
              </a:defRPr>
            </a:lvl6pPr>
            <a:lvl7pPr indent="0" lvl="6" marL="0" marR="0" rtl="0" algn="ctr">
              <a:lnSpc>
                <a:spcPct val="100000"/>
              </a:lnSpc>
              <a:spcBef>
                <a:spcPts val="0"/>
              </a:spcBef>
              <a:spcAft>
                <a:spcPts val="0"/>
              </a:spcAft>
              <a:buClr>
                <a:srgbClr val="FFFFFF"/>
              </a:buClr>
              <a:buSzPts val="1800"/>
              <a:buFont typeface="Avenir"/>
              <a:buNone/>
              <a:defRPr b="0" i="0" sz="1800" u="none" cap="none" strike="noStrike">
                <a:solidFill>
                  <a:srgbClr val="FFFFFF"/>
                </a:solidFill>
                <a:latin typeface="Avenir"/>
                <a:ea typeface="Avenir"/>
                <a:cs typeface="Avenir"/>
                <a:sym typeface="Avenir"/>
              </a:defRPr>
            </a:lvl7pPr>
            <a:lvl8pPr indent="0" lvl="7" marL="0" marR="0" rtl="0" algn="ctr">
              <a:lnSpc>
                <a:spcPct val="100000"/>
              </a:lnSpc>
              <a:spcBef>
                <a:spcPts val="0"/>
              </a:spcBef>
              <a:spcAft>
                <a:spcPts val="0"/>
              </a:spcAft>
              <a:buClr>
                <a:srgbClr val="FFFFFF"/>
              </a:buClr>
              <a:buSzPts val="1800"/>
              <a:buFont typeface="Avenir"/>
              <a:buNone/>
              <a:defRPr b="0" i="0" sz="1800" u="none" cap="none" strike="noStrike">
                <a:solidFill>
                  <a:srgbClr val="FFFFFF"/>
                </a:solidFill>
                <a:latin typeface="Avenir"/>
                <a:ea typeface="Avenir"/>
                <a:cs typeface="Avenir"/>
                <a:sym typeface="Avenir"/>
              </a:defRPr>
            </a:lvl8pPr>
            <a:lvl9pPr indent="0" lvl="8" marL="0" marR="0" rtl="0" algn="ctr">
              <a:lnSpc>
                <a:spcPct val="100000"/>
              </a:lnSpc>
              <a:spcBef>
                <a:spcPts val="0"/>
              </a:spcBef>
              <a:spcAft>
                <a:spcPts val="0"/>
              </a:spcAft>
              <a:buClr>
                <a:srgbClr val="FFFFFF"/>
              </a:buClr>
              <a:buSzPts val="1800"/>
              <a:buFont typeface="Avenir"/>
              <a:buNone/>
              <a:defRPr b="0" i="0" sz="1800" u="none" cap="none" strike="noStrike">
                <a:solidFill>
                  <a:srgbClr val="FFFFFF"/>
                </a:solidFill>
                <a:latin typeface="Avenir"/>
                <a:ea typeface="Avenir"/>
                <a:cs typeface="Avenir"/>
                <a:sym typeface="Avenir"/>
              </a:defRPr>
            </a:lvl9pPr>
          </a:lstStyle>
          <a:p>
            <a:pPr indent="0" lvl="0" marL="0" rtl="0" algn="ct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10" name="Google Shape;10;p68"/>
          <p:cNvSpPr txBox="1"/>
          <p:nvPr>
            <p:ph type="title"/>
          </p:nvPr>
        </p:nvSpPr>
        <p:spPr>
          <a:xfrm>
            <a:off x="1689100" y="952500"/>
            <a:ext cx="21005799" cy="2286000"/>
          </a:xfrm>
          <a:prstGeom prst="rect">
            <a:avLst/>
          </a:prstGeom>
          <a:noFill/>
          <a:ln>
            <a:noFill/>
          </a:ln>
        </p:spPr>
        <p:txBody>
          <a:bodyPr anchorCtr="0" anchor="t" bIns="0" lIns="0" spcFirstLastPara="1" rIns="0" wrap="square" tIns="0">
            <a:normAutofit/>
          </a:bodyPr>
          <a:lstStyle>
            <a:lvl1pPr lvl="0" marR="0" rtl="0" algn="ctr">
              <a:lnSpc>
                <a:spcPct val="100000"/>
              </a:lnSpc>
              <a:spcBef>
                <a:spcPts val="0"/>
              </a:spcBef>
              <a:spcAft>
                <a:spcPts val="0"/>
              </a:spcAft>
              <a:buClr>
                <a:srgbClr val="3E3E3E"/>
              </a:buClr>
              <a:buSzPts val="10000"/>
              <a:buFont typeface="Avenir"/>
              <a:buNone/>
              <a:defRPr b="0" i="0" sz="10000" u="none" cap="none" strike="noStrike">
                <a:solidFill>
                  <a:srgbClr val="3E3E3E"/>
                </a:solidFill>
                <a:latin typeface="Avenir"/>
                <a:ea typeface="Avenir"/>
                <a:cs typeface="Avenir"/>
                <a:sym typeface="Avenir"/>
              </a:defRPr>
            </a:lvl1pPr>
            <a:lvl2pPr lvl="1" marR="0" rtl="0" algn="ctr">
              <a:lnSpc>
                <a:spcPct val="100000"/>
              </a:lnSpc>
              <a:spcBef>
                <a:spcPts val="0"/>
              </a:spcBef>
              <a:spcAft>
                <a:spcPts val="0"/>
              </a:spcAft>
              <a:buClr>
                <a:srgbClr val="3E3E3E"/>
              </a:buClr>
              <a:buSzPts val="10000"/>
              <a:buFont typeface="Avenir"/>
              <a:buNone/>
              <a:defRPr b="0" i="0" sz="10000" u="none" cap="none" strike="noStrike">
                <a:solidFill>
                  <a:srgbClr val="3E3E3E"/>
                </a:solidFill>
                <a:latin typeface="Avenir"/>
                <a:ea typeface="Avenir"/>
                <a:cs typeface="Avenir"/>
                <a:sym typeface="Avenir"/>
              </a:defRPr>
            </a:lvl2pPr>
            <a:lvl3pPr lvl="2" marR="0" rtl="0" algn="ctr">
              <a:lnSpc>
                <a:spcPct val="100000"/>
              </a:lnSpc>
              <a:spcBef>
                <a:spcPts val="0"/>
              </a:spcBef>
              <a:spcAft>
                <a:spcPts val="0"/>
              </a:spcAft>
              <a:buClr>
                <a:srgbClr val="3E3E3E"/>
              </a:buClr>
              <a:buSzPts val="10000"/>
              <a:buFont typeface="Avenir"/>
              <a:buNone/>
              <a:defRPr b="0" i="0" sz="10000" u="none" cap="none" strike="noStrike">
                <a:solidFill>
                  <a:srgbClr val="3E3E3E"/>
                </a:solidFill>
                <a:latin typeface="Avenir"/>
                <a:ea typeface="Avenir"/>
                <a:cs typeface="Avenir"/>
                <a:sym typeface="Avenir"/>
              </a:defRPr>
            </a:lvl3pPr>
            <a:lvl4pPr lvl="3" marR="0" rtl="0" algn="ctr">
              <a:lnSpc>
                <a:spcPct val="100000"/>
              </a:lnSpc>
              <a:spcBef>
                <a:spcPts val="0"/>
              </a:spcBef>
              <a:spcAft>
                <a:spcPts val="0"/>
              </a:spcAft>
              <a:buClr>
                <a:srgbClr val="3E3E3E"/>
              </a:buClr>
              <a:buSzPts val="10000"/>
              <a:buFont typeface="Avenir"/>
              <a:buNone/>
              <a:defRPr b="0" i="0" sz="10000" u="none" cap="none" strike="noStrike">
                <a:solidFill>
                  <a:srgbClr val="3E3E3E"/>
                </a:solidFill>
                <a:latin typeface="Avenir"/>
                <a:ea typeface="Avenir"/>
                <a:cs typeface="Avenir"/>
                <a:sym typeface="Avenir"/>
              </a:defRPr>
            </a:lvl4pPr>
            <a:lvl5pPr lvl="4" marR="0" rtl="0" algn="ctr">
              <a:lnSpc>
                <a:spcPct val="100000"/>
              </a:lnSpc>
              <a:spcBef>
                <a:spcPts val="0"/>
              </a:spcBef>
              <a:spcAft>
                <a:spcPts val="0"/>
              </a:spcAft>
              <a:buClr>
                <a:srgbClr val="3E3E3E"/>
              </a:buClr>
              <a:buSzPts val="10000"/>
              <a:buFont typeface="Avenir"/>
              <a:buNone/>
              <a:defRPr b="0" i="0" sz="10000" u="none" cap="none" strike="noStrike">
                <a:solidFill>
                  <a:srgbClr val="3E3E3E"/>
                </a:solidFill>
                <a:latin typeface="Avenir"/>
                <a:ea typeface="Avenir"/>
                <a:cs typeface="Avenir"/>
                <a:sym typeface="Avenir"/>
              </a:defRPr>
            </a:lvl5pPr>
            <a:lvl6pPr lvl="5" marR="0" rtl="0" algn="ctr">
              <a:lnSpc>
                <a:spcPct val="100000"/>
              </a:lnSpc>
              <a:spcBef>
                <a:spcPts val="0"/>
              </a:spcBef>
              <a:spcAft>
                <a:spcPts val="0"/>
              </a:spcAft>
              <a:buClr>
                <a:srgbClr val="3E3E3E"/>
              </a:buClr>
              <a:buSzPts val="10000"/>
              <a:buFont typeface="Avenir"/>
              <a:buNone/>
              <a:defRPr b="0" i="0" sz="10000" u="none" cap="none" strike="noStrike">
                <a:solidFill>
                  <a:srgbClr val="3E3E3E"/>
                </a:solidFill>
                <a:latin typeface="Avenir"/>
                <a:ea typeface="Avenir"/>
                <a:cs typeface="Avenir"/>
                <a:sym typeface="Avenir"/>
              </a:defRPr>
            </a:lvl6pPr>
            <a:lvl7pPr lvl="6" marR="0" rtl="0" algn="ctr">
              <a:lnSpc>
                <a:spcPct val="100000"/>
              </a:lnSpc>
              <a:spcBef>
                <a:spcPts val="0"/>
              </a:spcBef>
              <a:spcAft>
                <a:spcPts val="0"/>
              </a:spcAft>
              <a:buClr>
                <a:srgbClr val="3E3E3E"/>
              </a:buClr>
              <a:buSzPts val="10000"/>
              <a:buFont typeface="Avenir"/>
              <a:buNone/>
              <a:defRPr b="0" i="0" sz="10000" u="none" cap="none" strike="noStrike">
                <a:solidFill>
                  <a:srgbClr val="3E3E3E"/>
                </a:solidFill>
                <a:latin typeface="Avenir"/>
                <a:ea typeface="Avenir"/>
                <a:cs typeface="Avenir"/>
                <a:sym typeface="Avenir"/>
              </a:defRPr>
            </a:lvl7pPr>
            <a:lvl8pPr lvl="7" marR="0" rtl="0" algn="ctr">
              <a:lnSpc>
                <a:spcPct val="100000"/>
              </a:lnSpc>
              <a:spcBef>
                <a:spcPts val="0"/>
              </a:spcBef>
              <a:spcAft>
                <a:spcPts val="0"/>
              </a:spcAft>
              <a:buClr>
                <a:srgbClr val="3E3E3E"/>
              </a:buClr>
              <a:buSzPts val="10000"/>
              <a:buFont typeface="Avenir"/>
              <a:buNone/>
              <a:defRPr b="0" i="0" sz="10000" u="none" cap="none" strike="noStrike">
                <a:solidFill>
                  <a:srgbClr val="3E3E3E"/>
                </a:solidFill>
                <a:latin typeface="Avenir"/>
                <a:ea typeface="Avenir"/>
                <a:cs typeface="Avenir"/>
                <a:sym typeface="Avenir"/>
              </a:defRPr>
            </a:lvl8pPr>
            <a:lvl9pPr lvl="8" marR="0" rtl="0" algn="ctr">
              <a:lnSpc>
                <a:spcPct val="100000"/>
              </a:lnSpc>
              <a:spcBef>
                <a:spcPts val="0"/>
              </a:spcBef>
              <a:spcAft>
                <a:spcPts val="0"/>
              </a:spcAft>
              <a:buClr>
                <a:srgbClr val="3E3E3E"/>
              </a:buClr>
              <a:buSzPts val="10000"/>
              <a:buFont typeface="Avenir"/>
              <a:buNone/>
              <a:defRPr b="0" i="0" sz="10000" u="none" cap="none" strike="noStrike">
                <a:solidFill>
                  <a:srgbClr val="3E3E3E"/>
                </a:solidFill>
                <a:latin typeface="Avenir"/>
                <a:ea typeface="Avenir"/>
                <a:cs typeface="Avenir"/>
                <a:sym typeface="Avenir"/>
              </a:defRPr>
            </a:lvl9pPr>
          </a:lstStyle>
          <a:p/>
        </p:txBody>
      </p:sp>
      <p:sp>
        <p:nvSpPr>
          <p:cNvPr id="11" name="Google Shape;11;p68"/>
          <p:cNvSpPr txBox="1"/>
          <p:nvPr>
            <p:ph idx="1" type="body"/>
          </p:nvPr>
        </p:nvSpPr>
        <p:spPr>
          <a:xfrm>
            <a:off x="1689100" y="3238500"/>
            <a:ext cx="21005799" cy="9207500"/>
          </a:xfrm>
          <a:prstGeom prst="rect">
            <a:avLst/>
          </a:prstGeom>
          <a:noFill/>
          <a:ln>
            <a:noFill/>
          </a:ln>
        </p:spPr>
        <p:txBody>
          <a:bodyPr anchorCtr="0" anchor="t" bIns="0" lIns="0" spcFirstLastPara="1" rIns="0" wrap="square" tIns="0">
            <a:normAutofit/>
          </a:bodyPr>
          <a:lstStyle>
            <a:lvl1pPr indent="-704850" lvl="0" marL="457200" marR="0" rtl="0" algn="ctr">
              <a:lnSpc>
                <a:spcPct val="100000"/>
              </a:lnSpc>
              <a:spcBef>
                <a:spcPts val="5200"/>
              </a:spcBef>
              <a:spcAft>
                <a:spcPts val="0"/>
              </a:spcAft>
              <a:buClr>
                <a:srgbClr val="3E3E3E"/>
              </a:buClr>
              <a:buSzPts val="7500"/>
              <a:buFont typeface="Avenir"/>
              <a:buChar char="•"/>
              <a:defRPr b="0" i="0" sz="10000" u="none" cap="none" strike="noStrike">
                <a:solidFill>
                  <a:srgbClr val="3E3E3E"/>
                </a:solidFill>
                <a:latin typeface="Avenir"/>
                <a:ea typeface="Avenir"/>
                <a:cs typeface="Avenir"/>
                <a:sym typeface="Avenir"/>
              </a:defRPr>
            </a:lvl1pPr>
            <a:lvl2pPr indent="-704850" lvl="1" marL="914400" marR="0" rtl="0" algn="ctr">
              <a:lnSpc>
                <a:spcPct val="100000"/>
              </a:lnSpc>
              <a:spcBef>
                <a:spcPts val="5200"/>
              </a:spcBef>
              <a:spcAft>
                <a:spcPts val="0"/>
              </a:spcAft>
              <a:buClr>
                <a:srgbClr val="3E3E3E"/>
              </a:buClr>
              <a:buSzPts val="7500"/>
              <a:buFont typeface="Avenir"/>
              <a:buChar char="•"/>
              <a:defRPr b="0" i="0" sz="10000" u="none" cap="none" strike="noStrike">
                <a:solidFill>
                  <a:srgbClr val="3E3E3E"/>
                </a:solidFill>
                <a:latin typeface="Avenir"/>
                <a:ea typeface="Avenir"/>
                <a:cs typeface="Avenir"/>
                <a:sym typeface="Avenir"/>
              </a:defRPr>
            </a:lvl2pPr>
            <a:lvl3pPr indent="-704850" lvl="2" marL="1371600" marR="0" rtl="0" algn="ctr">
              <a:lnSpc>
                <a:spcPct val="100000"/>
              </a:lnSpc>
              <a:spcBef>
                <a:spcPts val="5200"/>
              </a:spcBef>
              <a:spcAft>
                <a:spcPts val="0"/>
              </a:spcAft>
              <a:buClr>
                <a:srgbClr val="3E3E3E"/>
              </a:buClr>
              <a:buSzPts val="7500"/>
              <a:buFont typeface="Avenir"/>
              <a:buChar char="•"/>
              <a:defRPr b="0" i="0" sz="10000" u="none" cap="none" strike="noStrike">
                <a:solidFill>
                  <a:srgbClr val="3E3E3E"/>
                </a:solidFill>
                <a:latin typeface="Avenir"/>
                <a:ea typeface="Avenir"/>
                <a:cs typeface="Avenir"/>
                <a:sym typeface="Avenir"/>
              </a:defRPr>
            </a:lvl3pPr>
            <a:lvl4pPr indent="-704850" lvl="3" marL="1828800" marR="0" rtl="0" algn="ctr">
              <a:lnSpc>
                <a:spcPct val="100000"/>
              </a:lnSpc>
              <a:spcBef>
                <a:spcPts val="5200"/>
              </a:spcBef>
              <a:spcAft>
                <a:spcPts val="0"/>
              </a:spcAft>
              <a:buClr>
                <a:srgbClr val="3E3E3E"/>
              </a:buClr>
              <a:buSzPts val="7500"/>
              <a:buFont typeface="Avenir"/>
              <a:buChar char="•"/>
              <a:defRPr b="0" i="0" sz="10000" u="none" cap="none" strike="noStrike">
                <a:solidFill>
                  <a:srgbClr val="3E3E3E"/>
                </a:solidFill>
                <a:latin typeface="Avenir"/>
                <a:ea typeface="Avenir"/>
                <a:cs typeface="Avenir"/>
                <a:sym typeface="Avenir"/>
              </a:defRPr>
            </a:lvl4pPr>
            <a:lvl5pPr indent="-704850" lvl="4" marL="2286000" marR="0" rtl="0" algn="ctr">
              <a:lnSpc>
                <a:spcPct val="100000"/>
              </a:lnSpc>
              <a:spcBef>
                <a:spcPts val="5200"/>
              </a:spcBef>
              <a:spcAft>
                <a:spcPts val="0"/>
              </a:spcAft>
              <a:buClr>
                <a:srgbClr val="3E3E3E"/>
              </a:buClr>
              <a:buSzPts val="7500"/>
              <a:buFont typeface="Avenir"/>
              <a:buChar char="•"/>
              <a:defRPr b="0" i="0" sz="10000" u="none" cap="none" strike="noStrike">
                <a:solidFill>
                  <a:srgbClr val="3E3E3E"/>
                </a:solidFill>
                <a:latin typeface="Avenir"/>
                <a:ea typeface="Avenir"/>
                <a:cs typeface="Avenir"/>
                <a:sym typeface="Avenir"/>
              </a:defRPr>
            </a:lvl5pPr>
            <a:lvl6pPr indent="-704850" lvl="5" marL="2743200" marR="0" rtl="0" algn="ctr">
              <a:lnSpc>
                <a:spcPct val="100000"/>
              </a:lnSpc>
              <a:spcBef>
                <a:spcPts val="5200"/>
              </a:spcBef>
              <a:spcAft>
                <a:spcPts val="0"/>
              </a:spcAft>
              <a:buClr>
                <a:srgbClr val="3E3E3E"/>
              </a:buClr>
              <a:buSzPts val="7500"/>
              <a:buFont typeface="Avenir"/>
              <a:buChar char="•"/>
              <a:defRPr b="0" i="0" sz="10000" u="none" cap="none" strike="noStrike">
                <a:solidFill>
                  <a:srgbClr val="3E3E3E"/>
                </a:solidFill>
                <a:latin typeface="Avenir"/>
                <a:ea typeface="Avenir"/>
                <a:cs typeface="Avenir"/>
                <a:sym typeface="Avenir"/>
              </a:defRPr>
            </a:lvl6pPr>
            <a:lvl7pPr indent="-704850" lvl="6" marL="3200400" marR="0" rtl="0" algn="ctr">
              <a:lnSpc>
                <a:spcPct val="100000"/>
              </a:lnSpc>
              <a:spcBef>
                <a:spcPts val="5200"/>
              </a:spcBef>
              <a:spcAft>
                <a:spcPts val="0"/>
              </a:spcAft>
              <a:buClr>
                <a:srgbClr val="3E3E3E"/>
              </a:buClr>
              <a:buSzPts val="7500"/>
              <a:buFont typeface="Avenir"/>
              <a:buChar char="•"/>
              <a:defRPr b="0" i="0" sz="10000" u="none" cap="none" strike="noStrike">
                <a:solidFill>
                  <a:srgbClr val="3E3E3E"/>
                </a:solidFill>
                <a:latin typeface="Avenir"/>
                <a:ea typeface="Avenir"/>
                <a:cs typeface="Avenir"/>
                <a:sym typeface="Avenir"/>
              </a:defRPr>
            </a:lvl7pPr>
            <a:lvl8pPr indent="-704850" lvl="7" marL="3657600" marR="0" rtl="0" algn="ctr">
              <a:lnSpc>
                <a:spcPct val="100000"/>
              </a:lnSpc>
              <a:spcBef>
                <a:spcPts val="5200"/>
              </a:spcBef>
              <a:spcAft>
                <a:spcPts val="0"/>
              </a:spcAft>
              <a:buClr>
                <a:srgbClr val="3E3E3E"/>
              </a:buClr>
              <a:buSzPts val="7500"/>
              <a:buFont typeface="Avenir"/>
              <a:buChar char="•"/>
              <a:defRPr b="0" i="0" sz="10000" u="none" cap="none" strike="noStrike">
                <a:solidFill>
                  <a:srgbClr val="3E3E3E"/>
                </a:solidFill>
                <a:latin typeface="Avenir"/>
                <a:ea typeface="Avenir"/>
                <a:cs typeface="Avenir"/>
                <a:sym typeface="Avenir"/>
              </a:defRPr>
            </a:lvl8pPr>
            <a:lvl9pPr indent="-704850" lvl="8" marL="4114800" marR="0" rtl="0" algn="ctr">
              <a:lnSpc>
                <a:spcPct val="100000"/>
              </a:lnSpc>
              <a:spcBef>
                <a:spcPts val="5200"/>
              </a:spcBef>
              <a:spcAft>
                <a:spcPts val="0"/>
              </a:spcAft>
              <a:buClr>
                <a:srgbClr val="3E3E3E"/>
              </a:buClr>
              <a:buSzPts val="7500"/>
              <a:buFont typeface="Avenir"/>
              <a:buChar char="•"/>
              <a:defRPr b="0" i="0" sz="10000" u="none" cap="none" strike="noStrike">
                <a:solidFill>
                  <a:srgbClr val="3E3E3E"/>
                </a:solidFill>
                <a:latin typeface="Avenir"/>
                <a:ea typeface="Avenir"/>
                <a:cs typeface="Avenir"/>
                <a:sym typeface="Avenir"/>
              </a:defRPr>
            </a:lvl9pPr>
          </a:lstStyle>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 id="2147483666" r:id="rId21"/>
    <p:sldLayoutId id="2147483667" r:id="rId22"/>
    <p:sldLayoutId id="2147483668" r:id="rId23"/>
    <p:sldLayoutId id="2147483669" r:id="rId24"/>
    <p:sldLayoutId id="2147483670" r:id="rId25"/>
    <p:sldLayoutId id="2147483671"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7.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gi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
          <p:cNvSpPr txBox="1"/>
          <p:nvPr>
            <p:ph idx="1" type="body"/>
          </p:nvPr>
        </p:nvSpPr>
        <p:spPr>
          <a:xfrm>
            <a:off x="18221494" y="13074034"/>
            <a:ext cx="3358135"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sp>
        <p:nvSpPr>
          <p:cNvPr id="164" name="Google Shape;164;p1"/>
          <p:cNvSpPr txBox="1"/>
          <p:nvPr>
            <p:ph type="title"/>
          </p:nvPr>
        </p:nvSpPr>
        <p:spPr>
          <a:xfrm>
            <a:off x="2635845" y="514350"/>
            <a:ext cx="19112310" cy="6438900"/>
          </a:xfrm>
          <a:prstGeom prst="rect">
            <a:avLst/>
          </a:prstGeom>
          <a:noFill/>
          <a:ln>
            <a:noFill/>
          </a:ln>
        </p:spPr>
        <p:txBody>
          <a:bodyPr anchorCtr="0" anchor="b" bIns="50800" lIns="50800" spcFirstLastPara="1" rIns="50800" wrap="square" tIns="50800">
            <a:normAutofit/>
          </a:bodyPr>
          <a:lstStyle/>
          <a:p>
            <a:pPr indent="0" lvl="0" marL="0" rtl="0" algn="ctr">
              <a:lnSpc>
                <a:spcPct val="100000"/>
              </a:lnSpc>
              <a:spcBef>
                <a:spcPts val="0"/>
              </a:spcBef>
              <a:spcAft>
                <a:spcPts val="0"/>
              </a:spcAft>
              <a:buClr>
                <a:srgbClr val="BEBEBE"/>
              </a:buClr>
              <a:buSzPts val="8400"/>
              <a:buFont typeface="Arial"/>
              <a:buNone/>
            </a:pPr>
            <a:r>
              <a:t/>
            </a:r>
            <a:endParaRPr sz="8400">
              <a:solidFill>
                <a:srgbClr val="7B7B7B"/>
              </a:solidFill>
              <a:latin typeface="Arial"/>
              <a:ea typeface="Arial"/>
              <a:cs typeface="Arial"/>
              <a:sym typeface="Arial"/>
            </a:endParaRPr>
          </a:p>
          <a:p>
            <a:pPr indent="0" lvl="0" marL="0" rtl="0" algn="ctr">
              <a:lnSpc>
                <a:spcPct val="100000"/>
              </a:lnSpc>
              <a:spcBef>
                <a:spcPts val="0"/>
              </a:spcBef>
              <a:spcAft>
                <a:spcPts val="0"/>
              </a:spcAft>
              <a:buClr>
                <a:srgbClr val="3E3E3E"/>
              </a:buClr>
              <a:buSzPts val="10000"/>
              <a:buFont typeface="Avenir"/>
              <a:buNone/>
            </a:pPr>
            <a:r>
              <a:rPr lang="en-US"/>
              <a:t>Recursion I</a:t>
            </a:r>
            <a:endParaRPr/>
          </a:p>
        </p:txBody>
      </p:sp>
      <p:sp>
        <p:nvSpPr>
          <p:cNvPr id="165" name="Google Shape;165;p1"/>
          <p:cNvSpPr txBox="1"/>
          <p:nvPr>
            <p:ph idx="12" type="sldNum"/>
          </p:nvPr>
        </p:nvSpPr>
        <p:spPr>
          <a:xfrm>
            <a:off x="12061470" y="13074036"/>
            <a:ext cx="261062"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Clr>
                <a:srgbClr val="FFFFFF"/>
              </a:buClr>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0"/>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sp>
        <p:nvSpPr>
          <p:cNvPr id="250" name="Google Shape;250;p10"/>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
        <p:nvSpPr>
          <p:cNvPr id="251" name="Google Shape;251;p10"/>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3E3E3E"/>
              </a:buClr>
              <a:buSzPts val="7200"/>
              <a:buFont typeface="Avenir"/>
              <a:buNone/>
            </a:pPr>
            <a:r>
              <a:rPr lang="en-US" sz="7200"/>
              <a:t>The call stack </a:t>
            </a:r>
            <a:endParaRPr/>
          </a:p>
        </p:txBody>
      </p:sp>
      <p:sp>
        <p:nvSpPr>
          <p:cNvPr id="252" name="Google Shape;252;p10"/>
          <p:cNvSpPr txBox="1"/>
          <p:nvPr>
            <p:ph idx="3" type="body"/>
          </p:nvPr>
        </p:nvSpPr>
        <p:spPr>
          <a:xfrm>
            <a:off x="468854" y="3754151"/>
            <a:ext cx="826328"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1</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2</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3</a:t>
            </a:r>
            <a:endParaRPr sz="3600"/>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4</a:t>
            </a:r>
            <a:r>
              <a:rPr lang="en-US" sz="3600">
                <a:solidFill>
                  <a:srgbClr val="000000"/>
                </a:solidFill>
                <a:latin typeface="Arial"/>
                <a:ea typeface="Arial"/>
                <a:cs typeface="Arial"/>
                <a:sym typeface="Arial"/>
              </a:rPr>
              <a:t> </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5</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6</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7</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8</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9</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10</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11</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12</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13</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14</a:t>
            </a:r>
            <a:endParaRPr/>
          </a:p>
          <a:p>
            <a:pPr indent="0" lvl="0" marL="0" rtl="0" algn="l">
              <a:lnSpc>
                <a:spcPct val="100000"/>
              </a:lnSpc>
              <a:spcBef>
                <a:spcPts val="0"/>
              </a:spcBef>
              <a:spcAft>
                <a:spcPts val="0"/>
              </a:spcAft>
              <a:buClr>
                <a:srgbClr val="A6AAA9"/>
              </a:buClr>
              <a:buSzPts val="3600"/>
              <a:buFont typeface="Arial"/>
              <a:buNone/>
            </a:pPr>
            <a:r>
              <a:t/>
            </a:r>
            <a:endParaRPr sz="3600">
              <a:solidFill>
                <a:srgbClr val="A6AAA9"/>
              </a:solidFill>
              <a:latin typeface="Arial"/>
              <a:ea typeface="Arial"/>
              <a:cs typeface="Arial"/>
              <a:sym typeface="Arial"/>
            </a:endParaRPr>
          </a:p>
        </p:txBody>
      </p:sp>
      <p:sp>
        <p:nvSpPr>
          <p:cNvPr id="253" name="Google Shape;253;p10"/>
          <p:cNvSpPr txBox="1"/>
          <p:nvPr>
            <p:ph idx="4" type="body"/>
          </p:nvPr>
        </p:nvSpPr>
        <p:spPr>
          <a:xfrm>
            <a:off x="1430526" y="3754151"/>
            <a:ext cx="22210879"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whenever we call a function, it's added to the top of the call stack */</a:t>
            </a:r>
            <a:br>
              <a:rPr lang="en-US" sz="3600">
                <a:solidFill>
                  <a:schemeClr val="accent2"/>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JS will execute whatever function is on the top of the stack */</a:t>
            </a:r>
            <a:br>
              <a:rPr lang="en-US" sz="3600">
                <a:solidFill>
                  <a:schemeClr val="accent2"/>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function first() {</a:t>
            </a:r>
            <a:endParaRPr b="1" sz="3600">
              <a:solidFill>
                <a:srgbClr val="000000"/>
              </a:solidFill>
              <a:latin typeface="Avenir"/>
              <a:ea typeface="Avenir"/>
              <a:cs typeface="Avenir"/>
              <a:sym typeface="Avenir"/>
            </a:endParaRPr>
          </a:p>
          <a:p>
            <a:pPr indent="45720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console.log('I am first!');</a:t>
            </a:r>
            <a:br>
              <a:rPr lang="en-US" sz="3600">
                <a:solidFill>
                  <a:srgbClr val="000000"/>
                </a:solidFill>
                <a:latin typeface="Avenir"/>
                <a:ea typeface="Avenir"/>
                <a:cs typeface="Avenir"/>
                <a:sym typeface="Avenir"/>
              </a:rPr>
            </a:br>
            <a:r>
              <a:rPr lang="en-US" sz="3600">
                <a:solidFill>
                  <a:srgbClr val="000000"/>
                </a:solidFill>
                <a:latin typeface="Avenir"/>
                <a:ea typeface="Avenir"/>
                <a:cs typeface="Avenir"/>
                <a:sym typeface="Avenir"/>
              </a:rPr>
              <a:t>}</a:t>
            </a:r>
            <a:br>
              <a:rPr lang="en-US" sz="3600">
                <a:solidFill>
                  <a:srgbClr val="000000"/>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function second() {</a:t>
            </a:r>
            <a:endParaRPr b="1" sz="3600">
              <a:latin typeface="Avenir"/>
              <a:ea typeface="Avenir"/>
              <a:cs typeface="Avenir"/>
              <a:sym typeface="Avenir"/>
            </a:endParaRPr>
          </a:p>
          <a:p>
            <a:pPr indent="45720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console.log('I am second!');</a:t>
            </a:r>
            <a:br>
              <a:rPr lang="en-US" sz="3600">
                <a:solidFill>
                  <a:srgbClr val="000000"/>
                </a:solidFill>
                <a:latin typeface="Avenir"/>
                <a:ea typeface="Avenir"/>
                <a:cs typeface="Avenir"/>
                <a:sym typeface="Avenir"/>
              </a:rPr>
            </a:br>
            <a:r>
              <a:rPr lang="en-US" sz="3600">
                <a:solidFill>
                  <a:srgbClr val="000000"/>
                </a:solidFill>
                <a:latin typeface="Avenir"/>
                <a:ea typeface="Avenir"/>
                <a:cs typeface="Avenir"/>
                <a:sym typeface="Avenir"/>
              </a:rPr>
              <a:t>}</a:t>
            </a:r>
            <a:br>
              <a:rPr lang="en-US" sz="3600">
                <a:solidFill>
                  <a:srgbClr val="000000"/>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first();</a:t>
            </a: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second();</a:t>
            </a:r>
            <a:endParaRPr b="1" sz="3600">
              <a:latin typeface="Avenir"/>
              <a:ea typeface="Avenir"/>
              <a:cs typeface="Avenir"/>
              <a:sym typeface="Avenir"/>
            </a:endParaRPr>
          </a:p>
        </p:txBody>
      </p:sp>
      <p:sp>
        <p:nvSpPr>
          <p:cNvPr id="254" name="Google Shape;254;p10"/>
          <p:cNvSpPr txBox="1"/>
          <p:nvPr/>
        </p:nvSpPr>
        <p:spPr>
          <a:xfrm>
            <a:off x="19667342" y="-7636"/>
            <a:ext cx="4726689" cy="2061568"/>
          </a:xfrm>
          <a:prstGeom prst="rect">
            <a:avLst/>
          </a:prstGeom>
          <a:solidFill>
            <a:srgbClr val="53585F"/>
          </a:solidFill>
          <a:ln>
            <a:noFill/>
          </a:ln>
        </p:spPr>
        <p:txBody>
          <a:bodyPr anchorCtr="0" anchor="t" bIns="0" lIns="0" spcFirstLastPara="1" rIns="0" wrap="square" tIns="0">
            <a:normAutofit/>
          </a:bodyPr>
          <a:lstStyle/>
          <a:p>
            <a:pPr indent="228600" lvl="1" marL="0" marR="0" rtl="0" algn="l">
              <a:lnSpc>
                <a:spcPct val="100000"/>
              </a:lnSpc>
              <a:spcBef>
                <a:spcPts val="0"/>
              </a:spcBef>
              <a:spcAft>
                <a:spcPts val="0"/>
              </a:spcAft>
              <a:buClr>
                <a:srgbClr val="FFFFFF"/>
              </a:buClr>
              <a:buSzPts val="3200"/>
              <a:buFont typeface="Gill Sans"/>
              <a:buNone/>
            </a:pPr>
            <a:br>
              <a:rPr b="0" i="0" lang="en-US" sz="3200" u="none" cap="none" strike="noStrike">
                <a:solidFill>
                  <a:srgbClr val="FFFFFF"/>
                </a:solidFill>
                <a:latin typeface="Gill Sans"/>
                <a:ea typeface="Gill Sans"/>
                <a:cs typeface="Gill Sans"/>
                <a:sym typeface="Gill Sans"/>
              </a:rPr>
            </a:br>
            <a:r>
              <a:rPr b="0" i="0" lang="en-US" sz="3200" u="none" cap="none" strike="noStrike">
                <a:solidFill>
                  <a:srgbClr val="FFFFFF"/>
                </a:solidFill>
                <a:latin typeface="Gill Sans"/>
                <a:ea typeface="Gill Sans"/>
                <a:cs typeface="Gill Sans"/>
                <a:sym typeface="Gill Sans"/>
              </a:rPr>
              <a:t>	</a:t>
            </a:r>
            <a:r>
              <a:rPr b="0" i="0" lang="en-US" sz="3200" u="none" cap="none" strike="noStrike">
                <a:solidFill>
                  <a:srgbClr val="FFFFFF"/>
                </a:solidFill>
                <a:latin typeface="Arial"/>
                <a:ea typeface="Arial"/>
                <a:cs typeface="Arial"/>
                <a:sym typeface="Arial"/>
              </a:rPr>
              <a:t>I am first</a:t>
            </a:r>
            <a:endParaRPr b="0" i="0" sz="3200" u="none" cap="none" strike="noStrike">
              <a:solidFill>
                <a:srgbClr val="7B7B7B"/>
              </a:solidFill>
              <a:latin typeface="Arial"/>
              <a:ea typeface="Arial"/>
              <a:cs typeface="Arial"/>
              <a:sym typeface="Arial"/>
            </a:endParaRPr>
          </a:p>
          <a:p>
            <a:pPr indent="4572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I am second</a:t>
            </a:r>
            <a:endParaRPr b="0" i="0" sz="3200" u="none" cap="none" strike="noStrike">
              <a:solidFill>
                <a:srgbClr val="7B7B7B"/>
              </a:solidFill>
              <a:latin typeface="Arial"/>
              <a:ea typeface="Arial"/>
              <a:cs typeface="Arial"/>
              <a:sym typeface="Arial"/>
            </a:endParaRPr>
          </a:p>
        </p:txBody>
      </p:sp>
      <p:graphicFrame>
        <p:nvGraphicFramePr>
          <p:cNvPr id="255" name="Google Shape;255;p10"/>
          <p:cNvGraphicFramePr/>
          <p:nvPr/>
        </p:nvGraphicFramePr>
        <p:xfrm>
          <a:off x="16978581" y="7817129"/>
          <a:ext cx="3000000" cy="3000000"/>
        </p:xfrm>
        <a:graphic>
          <a:graphicData uri="http://schemas.openxmlformats.org/drawingml/2006/table">
            <a:tbl>
              <a:tblPr bandRow="1" firstRow="1">
                <a:noFill/>
                <a:tableStyleId>{AF030AD9-A2FC-41FC-8168-FB653AFAF3D8}</a:tableStyleId>
              </a:tblPr>
              <a:tblGrid>
                <a:gridCol w="7206350"/>
              </a:tblGrid>
              <a:tr h="926575">
                <a:tc>
                  <a:txBody>
                    <a:bodyPr/>
                    <a:lstStyle/>
                    <a:p>
                      <a:pPr indent="0" lvl="0" marL="0" marR="0" rtl="0" algn="ctr">
                        <a:lnSpc>
                          <a:spcPct val="100000"/>
                        </a:lnSpc>
                        <a:spcBef>
                          <a:spcPts val="0"/>
                        </a:spcBef>
                        <a:spcAft>
                          <a:spcPts val="0"/>
                        </a:spcAft>
                        <a:buClr>
                          <a:srgbClr val="FFFFFF"/>
                        </a:buClr>
                        <a:buSzPts val="3000"/>
                        <a:buFont typeface="Avenir"/>
                        <a:buNone/>
                      </a:pPr>
                      <a:r>
                        <a:rPr lang="en-US" sz="3000" u="none" cap="none" strike="noStrike">
                          <a:solidFill>
                            <a:srgbClr val="FFFFFF"/>
                          </a:solidFill>
                        </a:rPr>
                        <a:t>Callstack</a:t>
                      </a:r>
                      <a:endParaRPr/>
                    </a:p>
                  </a:txBody>
                  <a:tcPr marT="50800" marB="50800" marR="50800" marL="50800" anchor="ctr"/>
                </a:tc>
              </a:tr>
              <a:tr h="912625">
                <a:tc>
                  <a:txBody>
                    <a:bodyPr/>
                    <a:lstStyle/>
                    <a:p>
                      <a:pPr indent="0" lvl="0" marL="0" marR="0" rtl="0" algn="ctr">
                        <a:lnSpc>
                          <a:spcPct val="100000"/>
                        </a:lnSpc>
                        <a:spcBef>
                          <a:spcPts val="0"/>
                        </a:spcBef>
                        <a:spcAft>
                          <a:spcPts val="0"/>
                        </a:spcAft>
                        <a:buClr>
                          <a:schemeClr val="dk1"/>
                        </a:buClr>
                        <a:buSzPts val="3000"/>
                        <a:buFont typeface="Avenir"/>
                        <a:buNone/>
                      </a:pPr>
                      <a:r>
                        <a:t/>
                      </a:r>
                      <a:endParaRPr sz="3000" u="none" cap="none" strike="noStrike"/>
                    </a:p>
                  </a:txBody>
                  <a:tcPr marT="50800" marB="50800" marR="50800" marL="50800" anchor="ctr"/>
                </a:tc>
              </a:tr>
              <a:tr h="994450">
                <a:tc>
                  <a:txBody>
                    <a:bodyPr/>
                    <a:lstStyle/>
                    <a:p>
                      <a:pPr indent="0" lvl="0" marL="0" marR="0" rtl="0" algn="ctr">
                        <a:lnSpc>
                          <a:spcPct val="100000"/>
                        </a:lnSpc>
                        <a:spcBef>
                          <a:spcPts val="0"/>
                        </a:spcBef>
                        <a:spcAft>
                          <a:spcPts val="0"/>
                        </a:spcAft>
                        <a:buClr>
                          <a:schemeClr val="dk1"/>
                        </a:buClr>
                        <a:buSzPts val="3000"/>
                        <a:buFont typeface="Avenir"/>
                        <a:buNone/>
                      </a:pPr>
                      <a:r>
                        <a:t/>
                      </a:r>
                      <a:endParaRPr sz="3000" u="none" cap="none" strike="noStrike"/>
                    </a:p>
                  </a:txBody>
                  <a:tcPr marT="50800" marB="50800" marR="50800" marL="50800" anchor="ctr"/>
                </a:tc>
              </a:tr>
              <a:tr h="966125">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r>
              <a:tr h="975275">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1"/>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sp>
        <p:nvSpPr>
          <p:cNvPr id="261" name="Google Shape;261;p11"/>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
        <p:nvSpPr>
          <p:cNvPr id="262" name="Google Shape;262;p11"/>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3E3E3E"/>
              </a:buClr>
              <a:buSzPts val="7200"/>
              <a:buFont typeface="Avenir"/>
              <a:buNone/>
            </a:pPr>
            <a:r>
              <a:rPr lang="en-US" sz="7200"/>
              <a:t>The call stack </a:t>
            </a:r>
            <a:endParaRPr/>
          </a:p>
        </p:txBody>
      </p:sp>
      <p:sp>
        <p:nvSpPr>
          <p:cNvPr id="263" name="Google Shape;263;p11"/>
          <p:cNvSpPr txBox="1"/>
          <p:nvPr>
            <p:ph idx="3" type="body"/>
          </p:nvPr>
        </p:nvSpPr>
        <p:spPr>
          <a:xfrm>
            <a:off x="468854" y="3754151"/>
            <a:ext cx="826328"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1</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2</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3</a:t>
            </a:r>
            <a:endParaRPr sz="3600"/>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4</a:t>
            </a:r>
            <a:r>
              <a:rPr lang="en-US" sz="3600">
                <a:solidFill>
                  <a:srgbClr val="000000"/>
                </a:solidFill>
                <a:latin typeface="Arial"/>
                <a:ea typeface="Arial"/>
                <a:cs typeface="Arial"/>
                <a:sym typeface="Arial"/>
              </a:rPr>
              <a:t> </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5</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6</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7</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8</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9</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10</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11</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12</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13</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14</a:t>
            </a:r>
            <a:endParaRPr/>
          </a:p>
          <a:p>
            <a:pPr indent="0" lvl="0" marL="0" rtl="0" algn="l">
              <a:lnSpc>
                <a:spcPct val="100000"/>
              </a:lnSpc>
              <a:spcBef>
                <a:spcPts val="0"/>
              </a:spcBef>
              <a:spcAft>
                <a:spcPts val="0"/>
              </a:spcAft>
              <a:buClr>
                <a:srgbClr val="A6AAA9"/>
              </a:buClr>
              <a:buSzPts val="3600"/>
              <a:buFont typeface="Arial"/>
              <a:buNone/>
            </a:pPr>
            <a:r>
              <a:t/>
            </a:r>
            <a:endParaRPr sz="3600">
              <a:solidFill>
                <a:srgbClr val="A6AAA9"/>
              </a:solidFill>
              <a:latin typeface="Arial"/>
              <a:ea typeface="Arial"/>
              <a:cs typeface="Arial"/>
              <a:sym typeface="Arial"/>
            </a:endParaRPr>
          </a:p>
        </p:txBody>
      </p:sp>
      <p:sp>
        <p:nvSpPr>
          <p:cNvPr id="264" name="Google Shape;264;p11"/>
          <p:cNvSpPr txBox="1"/>
          <p:nvPr>
            <p:ph idx="4" type="body"/>
          </p:nvPr>
        </p:nvSpPr>
        <p:spPr>
          <a:xfrm>
            <a:off x="1430526" y="3754151"/>
            <a:ext cx="22210879"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function first() {</a:t>
            </a:r>
            <a:endParaRPr b="1" sz="3600">
              <a:solidFill>
                <a:srgbClr val="000000"/>
              </a:solidFill>
              <a:latin typeface="Avenir"/>
              <a:ea typeface="Avenir"/>
              <a:cs typeface="Avenir"/>
              <a:sym typeface="Avenir"/>
            </a:endParaRPr>
          </a:p>
          <a:p>
            <a:pPr indent="45720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console.log('I am first!');</a:t>
            </a:r>
            <a:endParaRPr b="1" sz="3600">
              <a:latin typeface="Avenir"/>
              <a:ea typeface="Avenir"/>
              <a:cs typeface="Avenir"/>
              <a:sym typeface="Avenir"/>
            </a:endParaRPr>
          </a:p>
          <a:p>
            <a:pPr indent="45720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second();</a:t>
            </a:r>
            <a:endParaRPr b="1" sz="3600">
              <a:latin typeface="Avenir"/>
              <a:ea typeface="Avenir"/>
              <a:cs typeface="Avenir"/>
              <a:sym typeface="Avenir"/>
            </a:endParaRPr>
          </a:p>
          <a:p>
            <a:pPr indent="45720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console.log('First is finished');</a:t>
            </a:r>
            <a:br>
              <a:rPr lang="en-US" sz="3600">
                <a:solidFill>
                  <a:srgbClr val="000000"/>
                </a:solidFill>
                <a:latin typeface="Avenir"/>
                <a:ea typeface="Avenir"/>
                <a:cs typeface="Avenir"/>
                <a:sym typeface="Avenir"/>
              </a:rPr>
            </a:br>
            <a:r>
              <a:rPr lang="en-US" sz="3600">
                <a:solidFill>
                  <a:srgbClr val="000000"/>
                </a:solidFill>
                <a:latin typeface="Avenir"/>
                <a:ea typeface="Avenir"/>
                <a:cs typeface="Avenir"/>
                <a:sym typeface="Avenir"/>
              </a:rPr>
              <a:t>}</a:t>
            </a:r>
            <a:br>
              <a:rPr lang="en-US" sz="3600">
                <a:solidFill>
                  <a:srgbClr val="000000"/>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function second() {</a:t>
            </a:r>
            <a:endParaRPr b="1" sz="3600">
              <a:latin typeface="Avenir"/>
              <a:ea typeface="Avenir"/>
              <a:cs typeface="Avenir"/>
              <a:sym typeface="Avenir"/>
            </a:endParaRPr>
          </a:p>
          <a:p>
            <a:pPr indent="45720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console.log('I am second!');</a:t>
            </a:r>
            <a:br>
              <a:rPr lang="en-US" sz="3600">
                <a:solidFill>
                  <a:srgbClr val="000000"/>
                </a:solidFill>
                <a:latin typeface="Avenir"/>
                <a:ea typeface="Avenir"/>
                <a:cs typeface="Avenir"/>
                <a:sym typeface="Avenir"/>
              </a:rPr>
            </a:br>
            <a:r>
              <a:rPr lang="en-US" sz="3600">
                <a:solidFill>
                  <a:srgbClr val="000000"/>
                </a:solidFill>
                <a:latin typeface="Avenir"/>
                <a:ea typeface="Avenir"/>
                <a:cs typeface="Avenir"/>
                <a:sym typeface="Avenir"/>
              </a:rPr>
              <a:t>}</a:t>
            </a:r>
            <a:br>
              <a:rPr lang="en-US" sz="3600">
                <a:solidFill>
                  <a:srgbClr val="000000"/>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first();</a:t>
            </a:r>
            <a:endParaRPr b="1" sz="3600">
              <a:latin typeface="Avenir"/>
              <a:ea typeface="Avenir"/>
              <a:cs typeface="Avenir"/>
              <a:sym typeface="Avenir"/>
            </a:endParaRPr>
          </a:p>
        </p:txBody>
      </p:sp>
      <p:graphicFrame>
        <p:nvGraphicFramePr>
          <p:cNvPr id="265" name="Google Shape;265;p11"/>
          <p:cNvGraphicFramePr/>
          <p:nvPr/>
        </p:nvGraphicFramePr>
        <p:xfrm>
          <a:off x="16978581" y="7817129"/>
          <a:ext cx="3000000" cy="3000000"/>
        </p:xfrm>
        <a:graphic>
          <a:graphicData uri="http://schemas.openxmlformats.org/drawingml/2006/table">
            <a:tbl>
              <a:tblPr bandRow="1" firstRow="1">
                <a:noFill/>
                <a:tableStyleId>{AF030AD9-A2FC-41FC-8168-FB653AFAF3D8}</a:tableStyleId>
              </a:tblPr>
              <a:tblGrid>
                <a:gridCol w="7206350"/>
              </a:tblGrid>
              <a:tr h="926575">
                <a:tc>
                  <a:txBody>
                    <a:bodyPr/>
                    <a:lstStyle/>
                    <a:p>
                      <a:pPr indent="0" lvl="0" marL="0" marR="0" rtl="0" algn="ctr">
                        <a:lnSpc>
                          <a:spcPct val="100000"/>
                        </a:lnSpc>
                        <a:spcBef>
                          <a:spcPts val="0"/>
                        </a:spcBef>
                        <a:spcAft>
                          <a:spcPts val="0"/>
                        </a:spcAft>
                        <a:buClr>
                          <a:srgbClr val="FFFFFF"/>
                        </a:buClr>
                        <a:buSzPts val="3000"/>
                        <a:buFont typeface="Avenir"/>
                        <a:buNone/>
                      </a:pPr>
                      <a:r>
                        <a:rPr lang="en-US" sz="3000" u="none" cap="none" strike="noStrike">
                          <a:solidFill>
                            <a:srgbClr val="FFFFFF"/>
                          </a:solidFill>
                        </a:rPr>
                        <a:t>Callstack</a:t>
                      </a:r>
                      <a:endParaRPr/>
                    </a:p>
                  </a:txBody>
                  <a:tcPr marT="50800" marB="50800" marR="50800" marL="50800" anchor="ctr"/>
                </a:tc>
              </a:tr>
              <a:tr h="912625">
                <a:tc>
                  <a:txBody>
                    <a:bodyPr/>
                    <a:lstStyle/>
                    <a:p>
                      <a:pPr indent="0" lvl="0" marL="0" marR="0" rtl="0" algn="ctr">
                        <a:lnSpc>
                          <a:spcPct val="100000"/>
                        </a:lnSpc>
                        <a:spcBef>
                          <a:spcPts val="0"/>
                        </a:spcBef>
                        <a:spcAft>
                          <a:spcPts val="0"/>
                        </a:spcAft>
                        <a:buClr>
                          <a:schemeClr val="dk1"/>
                        </a:buClr>
                        <a:buSzPts val="3000"/>
                        <a:buFont typeface="Avenir"/>
                        <a:buNone/>
                      </a:pPr>
                      <a:r>
                        <a:t/>
                      </a:r>
                      <a:endParaRPr sz="3000" u="none" cap="none" strike="noStrike"/>
                    </a:p>
                  </a:txBody>
                  <a:tcPr marT="50800" marB="50800" marR="50800" marL="50800" anchor="ctr"/>
                </a:tc>
              </a:tr>
              <a:tr h="994450">
                <a:tc>
                  <a:txBody>
                    <a:bodyPr/>
                    <a:lstStyle/>
                    <a:p>
                      <a:pPr indent="0" lvl="0" marL="0" marR="0" rtl="0" algn="ctr">
                        <a:lnSpc>
                          <a:spcPct val="100000"/>
                        </a:lnSpc>
                        <a:spcBef>
                          <a:spcPts val="0"/>
                        </a:spcBef>
                        <a:spcAft>
                          <a:spcPts val="0"/>
                        </a:spcAft>
                        <a:buClr>
                          <a:schemeClr val="dk1"/>
                        </a:buClr>
                        <a:buSzPts val="3000"/>
                        <a:buFont typeface="Avenir"/>
                        <a:buNone/>
                      </a:pPr>
                      <a:r>
                        <a:t/>
                      </a:r>
                      <a:endParaRPr sz="3000" u="none" cap="none" strike="noStrike"/>
                    </a:p>
                  </a:txBody>
                  <a:tcPr marT="50800" marB="50800" marR="50800" marL="50800" anchor="ctr"/>
                </a:tc>
              </a:tr>
              <a:tr h="966125">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r>
              <a:tr h="975275">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2"/>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sp>
        <p:nvSpPr>
          <p:cNvPr id="271" name="Google Shape;271;p12"/>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
        <p:nvSpPr>
          <p:cNvPr id="272" name="Google Shape;272;p12"/>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3E3E3E"/>
              </a:buClr>
              <a:buSzPts val="7200"/>
              <a:buFont typeface="Avenir"/>
              <a:buNone/>
            </a:pPr>
            <a:r>
              <a:rPr lang="en-US" sz="7200"/>
              <a:t>The call stack </a:t>
            </a:r>
            <a:endParaRPr/>
          </a:p>
        </p:txBody>
      </p:sp>
      <p:sp>
        <p:nvSpPr>
          <p:cNvPr id="273" name="Google Shape;273;p12"/>
          <p:cNvSpPr txBox="1"/>
          <p:nvPr>
            <p:ph idx="3" type="body"/>
          </p:nvPr>
        </p:nvSpPr>
        <p:spPr>
          <a:xfrm>
            <a:off x="468854" y="3754151"/>
            <a:ext cx="826328"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1</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2</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3</a:t>
            </a:r>
            <a:endParaRPr sz="3600"/>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4</a:t>
            </a:r>
            <a:r>
              <a:rPr lang="en-US" sz="3600">
                <a:solidFill>
                  <a:srgbClr val="000000"/>
                </a:solidFill>
                <a:latin typeface="Arial"/>
                <a:ea typeface="Arial"/>
                <a:cs typeface="Arial"/>
                <a:sym typeface="Arial"/>
              </a:rPr>
              <a:t> </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5</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6</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7</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8</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9</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10</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11</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12</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13</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14</a:t>
            </a:r>
            <a:endParaRPr/>
          </a:p>
          <a:p>
            <a:pPr indent="0" lvl="0" marL="0" rtl="0" algn="l">
              <a:lnSpc>
                <a:spcPct val="100000"/>
              </a:lnSpc>
              <a:spcBef>
                <a:spcPts val="0"/>
              </a:spcBef>
              <a:spcAft>
                <a:spcPts val="0"/>
              </a:spcAft>
              <a:buClr>
                <a:srgbClr val="A6AAA9"/>
              </a:buClr>
              <a:buSzPts val="3600"/>
              <a:buFont typeface="Arial"/>
              <a:buNone/>
            </a:pPr>
            <a:r>
              <a:t/>
            </a:r>
            <a:endParaRPr sz="3600">
              <a:solidFill>
                <a:srgbClr val="A6AAA9"/>
              </a:solidFill>
              <a:latin typeface="Arial"/>
              <a:ea typeface="Arial"/>
              <a:cs typeface="Arial"/>
              <a:sym typeface="Arial"/>
            </a:endParaRPr>
          </a:p>
        </p:txBody>
      </p:sp>
      <p:sp>
        <p:nvSpPr>
          <p:cNvPr id="274" name="Google Shape;274;p12"/>
          <p:cNvSpPr txBox="1"/>
          <p:nvPr>
            <p:ph idx="4" type="body"/>
          </p:nvPr>
        </p:nvSpPr>
        <p:spPr>
          <a:xfrm>
            <a:off x="1430526" y="3754151"/>
            <a:ext cx="22210879"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function first() {</a:t>
            </a:r>
            <a:endParaRPr b="1" sz="3600">
              <a:solidFill>
                <a:srgbClr val="000000"/>
              </a:solidFill>
              <a:latin typeface="Avenir"/>
              <a:ea typeface="Avenir"/>
              <a:cs typeface="Avenir"/>
              <a:sym typeface="Avenir"/>
            </a:endParaRPr>
          </a:p>
          <a:p>
            <a:pPr indent="45720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console.log('I am first!');</a:t>
            </a: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second();</a:t>
            </a:r>
            <a:endParaRPr b="1" sz="3600">
              <a:latin typeface="Avenir"/>
              <a:ea typeface="Avenir"/>
              <a:cs typeface="Avenir"/>
              <a:sym typeface="Avenir"/>
            </a:endParaRPr>
          </a:p>
          <a:p>
            <a:pPr indent="45720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console.log('First is finished');</a:t>
            </a:r>
            <a:br>
              <a:rPr lang="en-US" sz="3600">
                <a:solidFill>
                  <a:srgbClr val="000000"/>
                </a:solidFill>
                <a:latin typeface="Avenir"/>
                <a:ea typeface="Avenir"/>
                <a:cs typeface="Avenir"/>
                <a:sym typeface="Avenir"/>
              </a:rPr>
            </a:br>
            <a:r>
              <a:rPr lang="en-US" sz="3600">
                <a:solidFill>
                  <a:srgbClr val="000000"/>
                </a:solidFill>
                <a:latin typeface="Avenir"/>
                <a:ea typeface="Avenir"/>
                <a:cs typeface="Avenir"/>
                <a:sym typeface="Avenir"/>
              </a:rPr>
              <a:t>}</a:t>
            </a:r>
            <a:br>
              <a:rPr lang="en-US" sz="3600">
                <a:solidFill>
                  <a:srgbClr val="000000"/>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function second() {</a:t>
            </a:r>
            <a:endParaRPr b="1" sz="3600">
              <a:latin typeface="Avenir"/>
              <a:ea typeface="Avenir"/>
              <a:cs typeface="Avenir"/>
              <a:sym typeface="Avenir"/>
            </a:endParaRPr>
          </a:p>
          <a:p>
            <a:pPr indent="45720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console.log('I am second!');</a:t>
            </a:r>
            <a:br>
              <a:rPr lang="en-US" sz="3600">
                <a:solidFill>
                  <a:srgbClr val="000000"/>
                </a:solidFill>
                <a:latin typeface="Avenir"/>
                <a:ea typeface="Avenir"/>
                <a:cs typeface="Avenir"/>
                <a:sym typeface="Avenir"/>
              </a:rPr>
            </a:br>
            <a:r>
              <a:rPr lang="en-US" sz="3600">
                <a:solidFill>
                  <a:srgbClr val="000000"/>
                </a:solidFill>
                <a:latin typeface="Avenir"/>
                <a:ea typeface="Avenir"/>
                <a:cs typeface="Avenir"/>
                <a:sym typeface="Avenir"/>
              </a:rPr>
              <a:t>}</a:t>
            </a:r>
            <a:br>
              <a:rPr lang="en-US" sz="3600">
                <a:solidFill>
                  <a:srgbClr val="000000"/>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first();</a:t>
            </a:r>
            <a:endParaRPr b="1" sz="3600">
              <a:latin typeface="Avenir"/>
              <a:ea typeface="Avenir"/>
              <a:cs typeface="Avenir"/>
              <a:sym typeface="Avenir"/>
            </a:endParaRPr>
          </a:p>
        </p:txBody>
      </p:sp>
      <p:graphicFrame>
        <p:nvGraphicFramePr>
          <p:cNvPr id="275" name="Google Shape;275;p12"/>
          <p:cNvGraphicFramePr/>
          <p:nvPr/>
        </p:nvGraphicFramePr>
        <p:xfrm>
          <a:off x="16978581" y="7817129"/>
          <a:ext cx="3000000" cy="3000000"/>
        </p:xfrm>
        <a:graphic>
          <a:graphicData uri="http://schemas.openxmlformats.org/drawingml/2006/table">
            <a:tbl>
              <a:tblPr bandRow="1" firstRow="1">
                <a:noFill/>
                <a:tableStyleId>{AF030AD9-A2FC-41FC-8168-FB653AFAF3D8}</a:tableStyleId>
              </a:tblPr>
              <a:tblGrid>
                <a:gridCol w="7206350"/>
              </a:tblGrid>
              <a:tr h="926575">
                <a:tc>
                  <a:txBody>
                    <a:bodyPr/>
                    <a:lstStyle/>
                    <a:p>
                      <a:pPr indent="0" lvl="0" marL="0" marR="0" rtl="0" algn="ctr">
                        <a:lnSpc>
                          <a:spcPct val="100000"/>
                        </a:lnSpc>
                        <a:spcBef>
                          <a:spcPts val="0"/>
                        </a:spcBef>
                        <a:spcAft>
                          <a:spcPts val="0"/>
                        </a:spcAft>
                        <a:buClr>
                          <a:srgbClr val="FFFFFF"/>
                        </a:buClr>
                        <a:buSzPts val="3000"/>
                        <a:buFont typeface="Avenir"/>
                        <a:buNone/>
                      </a:pPr>
                      <a:r>
                        <a:rPr lang="en-US" sz="3000" u="none" cap="none" strike="noStrike">
                          <a:solidFill>
                            <a:srgbClr val="FFFFFF"/>
                          </a:solidFill>
                        </a:rPr>
                        <a:t>Callstack</a:t>
                      </a:r>
                      <a:endParaRPr/>
                    </a:p>
                  </a:txBody>
                  <a:tcPr marT="50800" marB="50800" marR="50800" marL="50800" anchor="ctr"/>
                </a:tc>
              </a:tr>
              <a:tr h="912625">
                <a:tc>
                  <a:txBody>
                    <a:bodyPr/>
                    <a:lstStyle/>
                    <a:p>
                      <a:pPr indent="0" lvl="0" marL="0" marR="0" rtl="0" algn="ctr">
                        <a:lnSpc>
                          <a:spcPct val="100000"/>
                        </a:lnSpc>
                        <a:spcBef>
                          <a:spcPts val="0"/>
                        </a:spcBef>
                        <a:spcAft>
                          <a:spcPts val="0"/>
                        </a:spcAft>
                        <a:buClr>
                          <a:schemeClr val="dk1"/>
                        </a:buClr>
                        <a:buSzPts val="3000"/>
                        <a:buFont typeface="Avenir"/>
                        <a:buNone/>
                      </a:pPr>
                      <a:r>
                        <a:t/>
                      </a:r>
                      <a:endParaRPr sz="3000" u="none" cap="none" strike="noStrike"/>
                    </a:p>
                  </a:txBody>
                  <a:tcPr marT="50800" marB="50800" marR="50800" marL="50800" anchor="ctr"/>
                </a:tc>
              </a:tr>
              <a:tr h="994450">
                <a:tc>
                  <a:txBody>
                    <a:bodyPr/>
                    <a:lstStyle/>
                    <a:p>
                      <a:pPr indent="0" lvl="0" marL="0" marR="0" rtl="0" algn="ctr">
                        <a:lnSpc>
                          <a:spcPct val="100000"/>
                        </a:lnSpc>
                        <a:spcBef>
                          <a:spcPts val="0"/>
                        </a:spcBef>
                        <a:spcAft>
                          <a:spcPts val="0"/>
                        </a:spcAft>
                        <a:buClr>
                          <a:schemeClr val="dk1"/>
                        </a:buClr>
                        <a:buSzPts val="3000"/>
                        <a:buFont typeface="Avenir"/>
                        <a:buNone/>
                      </a:pPr>
                      <a:r>
                        <a:t/>
                      </a:r>
                      <a:endParaRPr sz="3000" u="none" cap="none" strike="noStrike"/>
                    </a:p>
                  </a:txBody>
                  <a:tcPr marT="50800" marB="50800" marR="50800" marL="50800" anchor="ctr"/>
                </a:tc>
              </a:tr>
              <a:tr h="966125">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r>
              <a:tr h="975275">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first()</a:t>
                      </a:r>
                      <a:endParaRPr/>
                    </a:p>
                  </a:txBody>
                  <a:tcPr marT="50800" marB="50800" marR="50800" marL="50800" anchor="ctr"/>
                </a:tc>
              </a:tr>
            </a:tbl>
          </a:graphicData>
        </a:graphic>
      </p:graphicFrame>
      <p:sp>
        <p:nvSpPr>
          <p:cNvPr id="276" name="Google Shape;276;p12"/>
          <p:cNvSpPr txBox="1"/>
          <p:nvPr/>
        </p:nvSpPr>
        <p:spPr>
          <a:xfrm>
            <a:off x="19667342" y="-7636"/>
            <a:ext cx="4726689" cy="1515468"/>
          </a:xfrm>
          <a:prstGeom prst="rect">
            <a:avLst/>
          </a:prstGeom>
          <a:solidFill>
            <a:srgbClr val="53585F"/>
          </a:solidFill>
          <a:ln>
            <a:noFill/>
          </a:ln>
        </p:spPr>
        <p:txBody>
          <a:bodyPr anchorCtr="0" anchor="t" bIns="0" lIns="0" spcFirstLastPara="1" rIns="0" wrap="square" tIns="0">
            <a:normAutofit/>
          </a:bodyPr>
          <a:lstStyle/>
          <a:p>
            <a:pPr indent="228600" lvl="1" marL="0" marR="0" rtl="0" algn="l">
              <a:lnSpc>
                <a:spcPct val="100000"/>
              </a:lnSpc>
              <a:spcBef>
                <a:spcPts val="0"/>
              </a:spcBef>
              <a:spcAft>
                <a:spcPts val="0"/>
              </a:spcAft>
              <a:buClr>
                <a:srgbClr val="FFFFFF"/>
              </a:buClr>
              <a:buSzPts val="3200"/>
              <a:buFont typeface="Gill Sans"/>
              <a:buNone/>
            </a:pPr>
            <a:br>
              <a:rPr b="0" i="0" lang="en-US" sz="3200" u="none" cap="none" strike="noStrike">
                <a:solidFill>
                  <a:srgbClr val="FFFFFF"/>
                </a:solidFill>
                <a:latin typeface="Gill Sans"/>
                <a:ea typeface="Gill Sans"/>
                <a:cs typeface="Gill Sans"/>
                <a:sym typeface="Gill Sans"/>
              </a:rPr>
            </a:br>
            <a:r>
              <a:rPr lang="en-US" sz="3200">
                <a:solidFill>
                  <a:srgbClr val="FFFFFF"/>
                </a:solidFill>
                <a:latin typeface="Gill Sans"/>
                <a:ea typeface="Gill Sans"/>
                <a:cs typeface="Gill Sans"/>
                <a:sym typeface="Gill Sans"/>
              </a:rPr>
              <a:t>	</a:t>
            </a:r>
            <a:r>
              <a:rPr b="0" i="0" lang="en-US" sz="3200" u="none" cap="none" strike="noStrike">
                <a:solidFill>
                  <a:srgbClr val="FFFFFF"/>
                </a:solidFill>
                <a:latin typeface="Arial"/>
                <a:ea typeface="Arial"/>
                <a:cs typeface="Arial"/>
                <a:sym typeface="Arial"/>
              </a:rPr>
              <a:t>I am first</a:t>
            </a:r>
            <a:endParaRPr b="0" i="0" sz="3200" u="none" cap="none" strike="noStrike">
              <a:solidFill>
                <a:srgbClr val="7B7B7B"/>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3"/>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sp>
        <p:nvSpPr>
          <p:cNvPr id="282" name="Google Shape;282;p13"/>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
        <p:nvSpPr>
          <p:cNvPr id="283" name="Google Shape;283;p13"/>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3E3E3E"/>
              </a:buClr>
              <a:buSzPts val="7200"/>
              <a:buFont typeface="Avenir"/>
              <a:buNone/>
            </a:pPr>
            <a:r>
              <a:rPr lang="en-US" sz="7200"/>
              <a:t>The call stack </a:t>
            </a:r>
            <a:endParaRPr/>
          </a:p>
        </p:txBody>
      </p:sp>
      <p:sp>
        <p:nvSpPr>
          <p:cNvPr id="284" name="Google Shape;284;p13"/>
          <p:cNvSpPr txBox="1"/>
          <p:nvPr>
            <p:ph idx="3" type="body"/>
          </p:nvPr>
        </p:nvSpPr>
        <p:spPr>
          <a:xfrm>
            <a:off x="468854" y="3754151"/>
            <a:ext cx="826328"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1</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2</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3</a:t>
            </a:r>
            <a:endParaRPr sz="3600"/>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4</a:t>
            </a:r>
            <a:r>
              <a:rPr lang="en-US" sz="3600">
                <a:solidFill>
                  <a:srgbClr val="000000"/>
                </a:solidFill>
                <a:latin typeface="Arial"/>
                <a:ea typeface="Arial"/>
                <a:cs typeface="Arial"/>
                <a:sym typeface="Arial"/>
              </a:rPr>
              <a:t> </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5</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6</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7</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8</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9</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10</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11</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12</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13</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14</a:t>
            </a:r>
            <a:endParaRPr/>
          </a:p>
          <a:p>
            <a:pPr indent="0" lvl="0" marL="0" rtl="0" algn="l">
              <a:lnSpc>
                <a:spcPct val="100000"/>
              </a:lnSpc>
              <a:spcBef>
                <a:spcPts val="0"/>
              </a:spcBef>
              <a:spcAft>
                <a:spcPts val="0"/>
              </a:spcAft>
              <a:buClr>
                <a:srgbClr val="A6AAA9"/>
              </a:buClr>
              <a:buSzPts val="3600"/>
              <a:buFont typeface="Arial"/>
              <a:buNone/>
            </a:pPr>
            <a:r>
              <a:t/>
            </a:r>
            <a:endParaRPr sz="3600">
              <a:solidFill>
                <a:srgbClr val="A6AAA9"/>
              </a:solidFill>
              <a:latin typeface="Arial"/>
              <a:ea typeface="Arial"/>
              <a:cs typeface="Arial"/>
              <a:sym typeface="Arial"/>
            </a:endParaRPr>
          </a:p>
        </p:txBody>
      </p:sp>
      <p:sp>
        <p:nvSpPr>
          <p:cNvPr id="285" name="Google Shape;285;p13"/>
          <p:cNvSpPr txBox="1"/>
          <p:nvPr>
            <p:ph idx="4" type="body"/>
          </p:nvPr>
        </p:nvSpPr>
        <p:spPr>
          <a:xfrm>
            <a:off x="1430526" y="3754151"/>
            <a:ext cx="22210879"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function first() {</a:t>
            </a:r>
            <a:endParaRPr b="1" sz="3600">
              <a:solidFill>
                <a:srgbClr val="000000"/>
              </a:solidFill>
              <a:latin typeface="Avenir"/>
              <a:ea typeface="Avenir"/>
              <a:cs typeface="Avenir"/>
              <a:sym typeface="Avenir"/>
            </a:endParaRPr>
          </a:p>
          <a:p>
            <a:pPr indent="45720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console.log('I am first!');</a:t>
            </a:r>
            <a:endParaRPr b="1" sz="3600">
              <a:latin typeface="Avenir"/>
              <a:ea typeface="Avenir"/>
              <a:cs typeface="Avenir"/>
              <a:sym typeface="Avenir"/>
            </a:endParaRPr>
          </a:p>
          <a:p>
            <a:pPr indent="45720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second();</a:t>
            </a:r>
            <a:endParaRPr b="1" sz="3600">
              <a:latin typeface="Avenir"/>
              <a:ea typeface="Avenir"/>
              <a:cs typeface="Avenir"/>
              <a:sym typeface="Avenir"/>
            </a:endParaRPr>
          </a:p>
          <a:p>
            <a:pPr indent="45720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console.log('First is finished');</a:t>
            </a:r>
            <a:br>
              <a:rPr lang="en-US" sz="3600">
                <a:solidFill>
                  <a:srgbClr val="000000"/>
                </a:solidFill>
                <a:latin typeface="Avenir"/>
                <a:ea typeface="Avenir"/>
                <a:cs typeface="Avenir"/>
                <a:sym typeface="Avenir"/>
              </a:rPr>
            </a:br>
            <a:r>
              <a:rPr lang="en-US" sz="3600">
                <a:solidFill>
                  <a:srgbClr val="000000"/>
                </a:solidFill>
                <a:latin typeface="Avenir"/>
                <a:ea typeface="Avenir"/>
                <a:cs typeface="Avenir"/>
                <a:sym typeface="Avenir"/>
              </a:rPr>
              <a:t>}</a:t>
            </a:r>
            <a:br>
              <a:rPr lang="en-US" sz="3600">
                <a:solidFill>
                  <a:srgbClr val="000000"/>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function second() {</a:t>
            </a:r>
            <a:endParaRPr b="1" sz="3600">
              <a:latin typeface="Avenir"/>
              <a:ea typeface="Avenir"/>
              <a:cs typeface="Avenir"/>
              <a:sym typeface="Avenir"/>
            </a:endParaRPr>
          </a:p>
          <a:p>
            <a:pPr indent="45720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console.log('I am second!');</a:t>
            </a:r>
            <a:br>
              <a:rPr lang="en-US" sz="3600">
                <a:solidFill>
                  <a:srgbClr val="000000"/>
                </a:solidFill>
                <a:latin typeface="Avenir"/>
                <a:ea typeface="Avenir"/>
                <a:cs typeface="Avenir"/>
                <a:sym typeface="Avenir"/>
              </a:rPr>
            </a:br>
            <a:r>
              <a:rPr lang="en-US" sz="3600">
                <a:solidFill>
                  <a:srgbClr val="000000"/>
                </a:solidFill>
                <a:latin typeface="Avenir"/>
                <a:ea typeface="Avenir"/>
                <a:cs typeface="Avenir"/>
                <a:sym typeface="Avenir"/>
              </a:rPr>
              <a:t>}</a:t>
            </a:r>
            <a:br>
              <a:rPr lang="en-US" sz="3600">
                <a:solidFill>
                  <a:srgbClr val="000000"/>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first();</a:t>
            </a:r>
            <a:endParaRPr b="1" sz="3600">
              <a:latin typeface="Avenir"/>
              <a:ea typeface="Avenir"/>
              <a:cs typeface="Avenir"/>
              <a:sym typeface="Avenir"/>
            </a:endParaRPr>
          </a:p>
        </p:txBody>
      </p:sp>
      <p:graphicFrame>
        <p:nvGraphicFramePr>
          <p:cNvPr id="286" name="Google Shape;286;p13"/>
          <p:cNvGraphicFramePr/>
          <p:nvPr/>
        </p:nvGraphicFramePr>
        <p:xfrm>
          <a:off x="16978581" y="7817129"/>
          <a:ext cx="3000000" cy="3000000"/>
        </p:xfrm>
        <a:graphic>
          <a:graphicData uri="http://schemas.openxmlformats.org/drawingml/2006/table">
            <a:tbl>
              <a:tblPr bandRow="1" firstRow="1">
                <a:noFill/>
                <a:tableStyleId>{AF030AD9-A2FC-41FC-8168-FB653AFAF3D8}</a:tableStyleId>
              </a:tblPr>
              <a:tblGrid>
                <a:gridCol w="7206350"/>
              </a:tblGrid>
              <a:tr h="926575">
                <a:tc>
                  <a:txBody>
                    <a:bodyPr/>
                    <a:lstStyle/>
                    <a:p>
                      <a:pPr indent="0" lvl="0" marL="0" marR="0" rtl="0" algn="ctr">
                        <a:lnSpc>
                          <a:spcPct val="100000"/>
                        </a:lnSpc>
                        <a:spcBef>
                          <a:spcPts val="0"/>
                        </a:spcBef>
                        <a:spcAft>
                          <a:spcPts val="0"/>
                        </a:spcAft>
                        <a:buClr>
                          <a:srgbClr val="FFFFFF"/>
                        </a:buClr>
                        <a:buSzPts val="3000"/>
                        <a:buFont typeface="Avenir"/>
                        <a:buNone/>
                      </a:pPr>
                      <a:r>
                        <a:rPr lang="en-US" sz="3000" u="none" cap="none" strike="noStrike">
                          <a:solidFill>
                            <a:srgbClr val="FFFFFF"/>
                          </a:solidFill>
                        </a:rPr>
                        <a:t>Callstack</a:t>
                      </a:r>
                      <a:endParaRPr/>
                    </a:p>
                  </a:txBody>
                  <a:tcPr marT="50800" marB="50800" marR="50800" marL="50800" anchor="ctr"/>
                </a:tc>
              </a:tr>
              <a:tr h="912625">
                <a:tc>
                  <a:txBody>
                    <a:bodyPr/>
                    <a:lstStyle/>
                    <a:p>
                      <a:pPr indent="0" lvl="0" marL="0" marR="0" rtl="0" algn="ctr">
                        <a:lnSpc>
                          <a:spcPct val="100000"/>
                        </a:lnSpc>
                        <a:spcBef>
                          <a:spcPts val="0"/>
                        </a:spcBef>
                        <a:spcAft>
                          <a:spcPts val="0"/>
                        </a:spcAft>
                        <a:buClr>
                          <a:schemeClr val="dk1"/>
                        </a:buClr>
                        <a:buSzPts val="3000"/>
                        <a:buFont typeface="Avenir"/>
                        <a:buNone/>
                      </a:pPr>
                      <a:r>
                        <a:t/>
                      </a:r>
                      <a:endParaRPr sz="3000" u="none" cap="none" strike="noStrike"/>
                    </a:p>
                  </a:txBody>
                  <a:tcPr marT="50800" marB="50800" marR="50800" marL="50800" anchor="ctr"/>
                </a:tc>
              </a:tr>
              <a:tr h="994450">
                <a:tc>
                  <a:txBody>
                    <a:bodyPr/>
                    <a:lstStyle/>
                    <a:p>
                      <a:pPr indent="0" lvl="0" marL="0" marR="0" rtl="0" algn="ctr">
                        <a:lnSpc>
                          <a:spcPct val="100000"/>
                        </a:lnSpc>
                        <a:spcBef>
                          <a:spcPts val="0"/>
                        </a:spcBef>
                        <a:spcAft>
                          <a:spcPts val="0"/>
                        </a:spcAft>
                        <a:buClr>
                          <a:schemeClr val="dk1"/>
                        </a:buClr>
                        <a:buSzPts val="3000"/>
                        <a:buFont typeface="Avenir"/>
                        <a:buNone/>
                      </a:pPr>
                      <a:r>
                        <a:t/>
                      </a:r>
                      <a:endParaRPr sz="3000" u="none" cap="none" strike="noStrike"/>
                    </a:p>
                  </a:txBody>
                  <a:tcPr marT="50800" marB="50800" marR="50800" marL="50800" anchor="ctr"/>
                </a:tc>
              </a:tr>
              <a:tr h="966125">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second()</a:t>
                      </a:r>
                      <a:endParaRPr/>
                    </a:p>
                  </a:txBody>
                  <a:tcPr marT="50800" marB="50800" marR="50800" marL="50800" anchor="ctr"/>
                </a:tc>
              </a:tr>
              <a:tr h="975275">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first()</a:t>
                      </a:r>
                      <a:endParaRPr/>
                    </a:p>
                  </a:txBody>
                  <a:tcPr marT="50800" marB="50800" marR="50800" marL="50800" anchor="ctr"/>
                </a:tc>
              </a:tr>
            </a:tbl>
          </a:graphicData>
        </a:graphic>
      </p:graphicFrame>
      <p:sp>
        <p:nvSpPr>
          <p:cNvPr id="287" name="Google Shape;287;p13"/>
          <p:cNvSpPr txBox="1"/>
          <p:nvPr/>
        </p:nvSpPr>
        <p:spPr>
          <a:xfrm>
            <a:off x="19667342" y="-7636"/>
            <a:ext cx="4726689" cy="1515468"/>
          </a:xfrm>
          <a:prstGeom prst="rect">
            <a:avLst/>
          </a:prstGeom>
          <a:solidFill>
            <a:srgbClr val="53585F"/>
          </a:solidFill>
          <a:ln>
            <a:noFill/>
          </a:ln>
        </p:spPr>
        <p:txBody>
          <a:bodyPr anchorCtr="0" anchor="t" bIns="0" lIns="0" spcFirstLastPara="1" rIns="0" wrap="square" tIns="0">
            <a:normAutofit/>
          </a:bodyPr>
          <a:lstStyle/>
          <a:p>
            <a:pPr indent="228600" lvl="1" marL="0" marR="0" rtl="0" algn="l">
              <a:lnSpc>
                <a:spcPct val="100000"/>
              </a:lnSpc>
              <a:spcBef>
                <a:spcPts val="0"/>
              </a:spcBef>
              <a:spcAft>
                <a:spcPts val="0"/>
              </a:spcAft>
              <a:buClr>
                <a:srgbClr val="FFFFFF"/>
              </a:buClr>
              <a:buSzPts val="3200"/>
              <a:buFont typeface="Gill Sans"/>
              <a:buNone/>
            </a:pPr>
            <a:br>
              <a:rPr b="0" i="0" lang="en-US" sz="3200" u="none" cap="none" strike="noStrike">
                <a:solidFill>
                  <a:srgbClr val="FFFFFF"/>
                </a:solidFill>
                <a:latin typeface="Gill Sans"/>
                <a:ea typeface="Gill Sans"/>
                <a:cs typeface="Gill Sans"/>
                <a:sym typeface="Gill Sans"/>
              </a:rPr>
            </a:br>
            <a:r>
              <a:rPr b="0" i="0" lang="en-US" sz="3200" u="none" cap="none" strike="noStrike">
                <a:solidFill>
                  <a:srgbClr val="FFFFFF"/>
                </a:solidFill>
                <a:latin typeface="Arial"/>
                <a:ea typeface="Arial"/>
                <a:cs typeface="Arial"/>
                <a:sym typeface="Arial"/>
              </a:rPr>
              <a:t>I am first</a:t>
            </a:r>
            <a:endParaRPr b="0" i="0" sz="3200" u="none" cap="none" strike="noStrike">
              <a:solidFill>
                <a:srgbClr val="7B7B7B"/>
              </a:solidFill>
              <a:latin typeface="Arial"/>
              <a:ea typeface="Arial"/>
              <a:cs typeface="Arial"/>
              <a:sym typeface="Arial"/>
            </a:endParaRPr>
          </a:p>
        </p:txBody>
      </p:sp>
      <p:sp>
        <p:nvSpPr>
          <p:cNvPr id="288" name="Google Shape;288;p13"/>
          <p:cNvSpPr txBox="1"/>
          <p:nvPr/>
        </p:nvSpPr>
        <p:spPr>
          <a:xfrm>
            <a:off x="19667342" y="-4634"/>
            <a:ext cx="4726689" cy="2061569"/>
          </a:xfrm>
          <a:prstGeom prst="rect">
            <a:avLst/>
          </a:prstGeom>
          <a:solidFill>
            <a:srgbClr val="53585F"/>
          </a:solidFill>
          <a:ln>
            <a:noFill/>
          </a:ln>
        </p:spPr>
        <p:txBody>
          <a:bodyPr anchorCtr="0" anchor="t" bIns="0" lIns="0" spcFirstLastPara="1" rIns="0" wrap="square" tIns="0">
            <a:normAutofit/>
          </a:bodyPr>
          <a:lstStyle/>
          <a:p>
            <a:pPr indent="228600" lvl="1" marL="0" marR="0" rtl="0" algn="l">
              <a:lnSpc>
                <a:spcPct val="100000"/>
              </a:lnSpc>
              <a:spcBef>
                <a:spcPts val="0"/>
              </a:spcBef>
              <a:spcAft>
                <a:spcPts val="0"/>
              </a:spcAft>
              <a:buClr>
                <a:srgbClr val="FFFFFF"/>
              </a:buClr>
              <a:buSzPts val="3200"/>
              <a:buFont typeface="Gill Sans"/>
              <a:buNone/>
            </a:pPr>
            <a:br>
              <a:rPr b="0" i="0" lang="en-US" sz="3200" u="none" cap="none" strike="noStrike">
                <a:solidFill>
                  <a:srgbClr val="FFFFFF"/>
                </a:solidFill>
                <a:latin typeface="Gill Sans"/>
                <a:ea typeface="Gill Sans"/>
                <a:cs typeface="Gill Sans"/>
                <a:sym typeface="Gill Sans"/>
              </a:rPr>
            </a:br>
            <a:r>
              <a:rPr lang="en-US" sz="3200">
                <a:solidFill>
                  <a:srgbClr val="FFFFFF"/>
                </a:solidFill>
                <a:latin typeface="Gill Sans"/>
                <a:ea typeface="Gill Sans"/>
                <a:cs typeface="Gill Sans"/>
                <a:sym typeface="Gill Sans"/>
              </a:rPr>
              <a:t>	</a:t>
            </a:r>
            <a:r>
              <a:rPr b="0" i="0" lang="en-US" sz="3200" u="none" cap="none" strike="noStrike">
                <a:solidFill>
                  <a:srgbClr val="FFFFFF"/>
                </a:solidFill>
                <a:latin typeface="Arial"/>
                <a:ea typeface="Arial"/>
                <a:cs typeface="Arial"/>
                <a:sym typeface="Arial"/>
              </a:rPr>
              <a:t>I am first</a:t>
            </a:r>
            <a:endParaRPr sz="3200">
              <a:solidFill>
                <a:srgbClr val="7B7B7B"/>
              </a:solidFill>
            </a:endParaRPr>
          </a:p>
          <a:p>
            <a:pPr indent="457200" lvl="1" marL="0" marR="0" rtl="0" algn="l">
              <a:lnSpc>
                <a:spcPct val="100000"/>
              </a:lnSpc>
              <a:spcBef>
                <a:spcPts val="0"/>
              </a:spcBef>
              <a:spcAft>
                <a:spcPts val="0"/>
              </a:spcAft>
              <a:buClr>
                <a:srgbClr val="FFFFFF"/>
              </a:buClr>
              <a:buSzPts val="3200"/>
              <a:buFont typeface="Gill Sans"/>
              <a:buNone/>
            </a:pPr>
            <a:r>
              <a:rPr b="0" i="0" lang="en-US" sz="3200" u="none" cap="none" strike="noStrike">
                <a:solidFill>
                  <a:srgbClr val="FFFFFF"/>
                </a:solidFill>
                <a:latin typeface="Arial"/>
                <a:ea typeface="Arial"/>
                <a:cs typeface="Arial"/>
                <a:sym typeface="Arial"/>
              </a:rPr>
              <a:t>I am second</a:t>
            </a:r>
            <a:br>
              <a:rPr b="0" i="0" lang="en-US" sz="3200" u="none" cap="none" strike="noStrike">
                <a:solidFill>
                  <a:srgbClr val="FFFFFF"/>
                </a:solidFill>
                <a:latin typeface="Arial"/>
                <a:ea typeface="Arial"/>
                <a:cs typeface="Arial"/>
                <a:sym typeface="Arial"/>
              </a:rPr>
            </a:b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4"/>
          <p:cNvSpPr txBox="1"/>
          <p:nvPr/>
        </p:nvSpPr>
        <p:spPr>
          <a:xfrm>
            <a:off x="19667342" y="-4634"/>
            <a:ext cx="4726689" cy="2061569"/>
          </a:xfrm>
          <a:prstGeom prst="rect">
            <a:avLst/>
          </a:prstGeom>
          <a:solidFill>
            <a:srgbClr val="53585F"/>
          </a:solidFill>
          <a:ln>
            <a:noFill/>
          </a:ln>
        </p:spPr>
        <p:txBody>
          <a:bodyPr anchorCtr="0" anchor="t" bIns="0" lIns="0" spcFirstLastPara="1" rIns="0" wrap="square" tIns="0">
            <a:normAutofit/>
          </a:bodyPr>
          <a:lstStyle/>
          <a:p>
            <a:pPr indent="228600" lvl="1" marL="0" marR="0" rtl="0" algn="l">
              <a:lnSpc>
                <a:spcPct val="100000"/>
              </a:lnSpc>
              <a:spcBef>
                <a:spcPts val="0"/>
              </a:spcBef>
              <a:spcAft>
                <a:spcPts val="0"/>
              </a:spcAft>
              <a:buClr>
                <a:srgbClr val="FFFFFF"/>
              </a:buClr>
              <a:buSzPts val="3200"/>
              <a:buFont typeface="Gill Sans"/>
              <a:buNone/>
            </a:pPr>
            <a:br>
              <a:rPr b="0" i="0" lang="en-US" sz="3200" u="none" cap="none" strike="noStrike">
                <a:solidFill>
                  <a:srgbClr val="FFFFFF"/>
                </a:solidFill>
                <a:latin typeface="Gill Sans"/>
                <a:ea typeface="Gill Sans"/>
                <a:cs typeface="Gill Sans"/>
                <a:sym typeface="Gill Sans"/>
              </a:rPr>
            </a:br>
            <a:r>
              <a:rPr b="0" i="0" lang="en-US" sz="3200" u="none" cap="none" strike="noStrike">
                <a:solidFill>
                  <a:srgbClr val="FFFFFF"/>
                </a:solidFill>
                <a:latin typeface="Arial"/>
                <a:ea typeface="Arial"/>
                <a:cs typeface="Arial"/>
                <a:sym typeface="Arial"/>
              </a:rPr>
              <a:t>I am first</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I am second</a:t>
            </a:r>
            <a:br>
              <a:rPr b="0" i="0" lang="en-US" sz="3200" u="none" cap="none" strike="noStrike">
                <a:solidFill>
                  <a:srgbClr val="FFFFFF"/>
                </a:solidFill>
                <a:latin typeface="Arial"/>
                <a:ea typeface="Arial"/>
                <a:cs typeface="Arial"/>
                <a:sym typeface="Arial"/>
              </a:rPr>
            </a:br>
            <a:endParaRPr/>
          </a:p>
        </p:txBody>
      </p:sp>
      <p:sp>
        <p:nvSpPr>
          <p:cNvPr id="294" name="Google Shape;294;p14"/>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sp>
        <p:nvSpPr>
          <p:cNvPr id="295" name="Google Shape;295;p14"/>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
        <p:nvSpPr>
          <p:cNvPr id="296" name="Google Shape;296;p14"/>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3E3E3E"/>
              </a:buClr>
              <a:buSzPts val="7200"/>
              <a:buFont typeface="Avenir"/>
              <a:buNone/>
            </a:pPr>
            <a:r>
              <a:rPr lang="en-US" sz="7200"/>
              <a:t>The call stack </a:t>
            </a:r>
            <a:endParaRPr/>
          </a:p>
        </p:txBody>
      </p:sp>
      <p:sp>
        <p:nvSpPr>
          <p:cNvPr id="297" name="Google Shape;297;p14"/>
          <p:cNvSpPr txBox="1"/>
          <p:nvPr>
            <p:ph idx="3" type="body"/>
          </p:nvPr>
        </p:nvSpPr>
        <p:spPr>
          <a:xfrm>
            <a:off x="468854" y="3754151"/>
            <a:ext cx="826328"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1</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2</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3</a:t>
            </a:r>
            <a:endParaRPr sz="3600"/>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4</a:t>
            </a:r>
            <a:r>
              <a:rPr lang="en-US" sz="3600">
                <a:solidFill>
                  <a:srgbClr val="000000"/>
                </a:solidFill>
                <a:latin typeface="Arial"/>
                <a:ea typeface="Arial"/>
                <a:cs typeface="Arial"/>
                <a:sym typeface="Arial"/>
              </a:rPr>
              <a:t> </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5</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6</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7</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8</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9</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10</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11</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12</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13</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14</a:t>
            </a:r>
            <a:endParaRPr/>
          </a:p>
          <a:p>
            <a:pPr indent="0" lvl="0" marL="0" rtl="0" algn="l">
              <a:lnSpc>
                <a:spcPct val="100000"/>
              </a:lnSpc>
              <a:spcBef>
                <a:spcPts val="0"/>
              </a:spcBef>
              <a:spcAft>
                <a:spcPts val="0"/>
              </a:spcAft>
              <a:buClr>
                <a:srgbClr val="A6AAA9"/>
              </a:buClr>
              <a:buSzPts val="3600"/>
              <a:buFont typeface="Arial"/>
              <a:buNone/>
            </a:pPr>
            <a:r>
              <a:t/>
            </a:r>
            <a:endParaRPr sz="3600">
              <a:solidFill>
                <a:srgbClr val="A6AAA9"/>
              </a:solidFill>
              <a:latin typeface="Arial"/>
              <a:ea typeface="Arial"/>
              <a:cs typeface="Arial"/>
              <a:sym typeface="Arial"/>
            </a:endParaRPr>
          </a:p>
        </p:txBody>
      </p:sp>
      <p:sp>
        <p:nvSpPr>
          <p:cNvPr id="298" name="Google Shape;298;p14"/>
          <p:cNvSpPr txBox="1"/>
          <p:nvPr>
            <p:ph idx="4" type="body"/>
          </p:nvPr>
        </p:nvSpPr>
        <p:spPr>
          <a:xfrm>
            <a:off x="1430526" y="3754151"/>
            <a:ext cx="22210879"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function first() {</a:t>
            </a:r>
            <a:endParaRPr b="1" sz="3600">
              <a:solidFill>
                <a:srgbClr val="000000"/>
              </a:solidFill>
              <a:latin typeface="Avenir"/>
              <a:ea typeface="Avenir"/>
              <a:cs typeface="Avenir"/>
              <a:sym typeface="Avenir"/>
            </a:endParaRPr>
          </a:p>
          <a:p>
            <a:pPr indent="45720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console.log('I am first!');</a:t>
            </a:r>
            <a:endParaRPr b="1" sz="3600">
              <a:latin typeface="Avenir"/>
              <a:ea typeface="Avenir"/>
              <a:cs typeface="Avenir"/>
              <a:sym typeface="Avenir"/>
            </a:endParaRPr>
          </a:p>
          <a:p>
            <a:pPr indent="45720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second();</a:t>
            </a:r>
            <a:endParaRPr b="1" sz="3600">
              <a:latin typeface="Avenir"/>
              <a:ea typeface="Avenir"/>
              <a:cs typeface="Avenir"/>
              <a:sym typeface="Avenir"/>
            </a:endParaRPr>
          </a:p>
          <a:p>
            <a:pPr indent="45720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console.log('First is finished'); </a:t>
            </a:r>
            <a:r>
              <a:rPr b="1" lang="en-US" sz="3600">
                <a:solidFill>
                  <a:schemeClr val="accent2"/>
                </a:solidFill>
                <a:latin typeface="Avenir"/>
                <a:ea typeface="Avenir"/>
                <a:cs typeface="Avenir"/>
                <a:sym typeface="Avenir"/>
              </a:rPr>
              <a:t>// first "paused" while second ran</a:t>
            </a:r>
            <a:br>
              <a:rPr lang="en-US" sz="3600">
                <a:solidFill>
                  <a:srgbClr val="000000"/>
                </a:solidFill>
                <a:latin typeface="Avenir"/>
                <a:ea typeface="Avenir"/>
                <a:cs typeface="Avenir"/>
                <a:sym typeface="Avenir"/>
              </a:rPr>
            </a:br>
            <a:r>
              <a:rPr lang="en-US" sz="3600">
                <a:solidFill>
                  <a:srgbClr val="000000"/>
                </a:solidFill>
                <a:latin typeface="Avenir"/>
                <a:ea typeface="Avenir"/>
                <a:cs typeface="Avenir"/>
                <a:sym typeface="Avenir"/>
              </a:rPr>
              <a:t>}</a:t>
            </a:r>
            <a:br>
              <a:rPr lang="en-US" sz="3600">
                <a:solidFill>
                  <a:srgbClr val="000000"/>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function second() {</a:t>
            </a:r>
            <a:endParaRPr b="1" sz="3600">
              <a:latin typeface="Avenir"/>
              <a:ea typeface="Avenir"/>
              <a:cs typeface="Avenir"/>
              <a:sym typeface="Avenir"/>
            </a:endParaRPr>
          </a:p>
          <a:p>
            <a:pPr indent="45720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console.log('I am second!');</a:t>
            </a:r>
            <a:br>
              <a:rPr lang="en-US" sz="3600">
                <a:solidFill>
                  <a:srgbClr val="000000"/>
                </a:solidFill>
                <a:latin typeface="Avenir"/>
                <a:ea typeface="Avenir"/>
                <a:cs typeface="Avenir"/>
                <a:sym typeface="Avenir"/>
              </a:rPr>
            </a:br>
            <a:r>
              <a:rPr lang="en-US" sz="3600">
                <a:solidFill>
                  <a:srgbClr val="000000"/>
                </a:solidFill>
                <a:latin typeface="Avenir"/>
                <a:ea typeface="Avenir"/>
                <a:cs typeface="Avenir"/>
                <a:sym typeface="Avenir"/>
              </a:rPr>
              <a:t>}</a:t>
            </a:r>
            <a:br>
              <a:rPr lang="en-US" sz="3600">
                <a:solidFill>
                  <a:srgbClr val="000000"/>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first();</a:t>
            </a:r>
            <a:endParaRPr b="1" sz="3600">
              <a:latin typeface="Avenir"/>
              <a:ea typeface="Avenir"/>
              <a:cs typeface="Avenir"/>
              <a:sym typeface="Avenir"/>
            </a:endParaRPr>
          </a:p>
        </p:txBody>
      </p:sp>
      <p:graphicFrame>
        <p:nvGraphicFramePr>
          <p:cNvPr id="299" name="Google Shape;299;p14"/>
          <p:cNvGraphicFramePr/>
          <p:nvPr/>
        </p:nvGraphicFramePr>
        <p:xfrm>
          <a:off x="16978581" y="7817129"/>
          <a:ext cx="3000000" cy="3000000"/>
        </p:xfrm>
        <a:graphic>
          <a:graphicData uri="http://schemas.openxmlformats.org/drawingml/2006/table">
            <a:tbl>
              <a:tblPr bandRow="1" firstRow="1">
                <a:noFill/>
                <a:tableStyleId>{AF030AD9-A2FC-41FC-8168-FB653AFAF3D8}</a:tableStyleId>
              </a:tblPr>
              <a:tblGrid>
                <a:gridCol w="7206350"/>
              </a:tblGrid>
              <a:tr h="926575">
                <a:tc>
                  <a:txBody>
                    <a:bodyPr/>
                    <a:lstStyle/>
                    <a:p>
                      <a:pPr indent="0" lvl="0" marL="0" marR="0" rtl="0" algn="ctr">
                        <a:lnSpc>
                          <a:spcPct val="100000"/>
                        </a:lnSpc>
                        <a:spcBef>
                          <a:spcPts val="0"/>
                        </a:spcBef>
                        <a:spcAft>
                          <a:spcPts val="0"/>
                        </a:spcAft>
                        <a:buClr>
                          <a:srgbClr val="FFFFFF"/>
                        </a:buClr>
                        <a:buSzPts val="3000"/>
                        <a:buFont typeface="Avenir"/>
                        <a:buNone/>
                      </a:pPr>
                      <a:r>
                        <a:rPr lang="en-US" sz="3000" u="none" cap="none" strike="noStrike">
                          <a:solidFill>
                            <a:srgbClr val="FFFFFF"/>
                          </a:solidFill>
                        </a:rPr>
                        <a:t>Callstack</a:t>
                      </a:r>
                      <a:endParaRPr/>
                    </a:p>
                  </a:txBody>
                  <a:tcPr marT="50800" marB="50800" marR="50800" marL="50800" anchor="ctr"/>
                </a:tc>
              </a:tr>
              <a:tr h="912625">
                <a:tc>
                  <a:txBody>
                    <a:bodyPr/>
                    <a:lstStyle/>
                    <a:p>
                      <a:pPr indent="0" lvl="0" marL="0" marR="0" rtl="0" algn="ctr">
                        <a:lnSpc>
                          <a:spcPct val="100000"/>
                        </a:lnSpc>
                        <a:spcBef>
                          <a:spcPts val="0"/>
                        </a:spcBef>
                        <a:spcAft>
                          <a:spcPts val="0"/>
                        </a:spcAft>
                        <a:buClr>
                          <a:schemeClr val="dk1"/>
                        </a:buClr>
                        <a:buSzPts val="3000"/>
                        <a:buFont typeface="Avenir"/>
                        <a:buNone/>
                      </a:pPr>
                      <a:r>
                        <a:t/>
                      </a:r>
                      <a:endParaRPr sz="3000" u="none" cap="none" strike="noStrike"/>
                    </a:p>
                  </a:txBody>
                  <a:tcPr marT="50800" marB="50800" marR="50800" marL="50800" anchor="ctr"/>
                </a:tc>
              </a:tr>
              <a:tr h="994450">
                <a:tc>
                  <a:txBody>
                    <a:bodyPr/>
                    <a:lstStyle/>
                    <a:p>
                      <a:pPr indent="0" lvl="0" marL="0" marR="0" rtl="0" algn="ctr">
                        <a:lnSpc>
                          <a:spcPct val="100000"/>
                        </a:lnSpc>
                        <a:spcBef>
                          <a:spcPts val="0"/>
                        </a:spcBef>
                        <a:spcAft>
                          <a:spcPts val="0"/>
                        </a:spcAft>
                        <a:buClr>
                          <a:schemeClr val="dk1"/>
                        </a:buClr>
                        <a:buSzPts val="3000"/>
                        <a:buFont typeface="Avenir"/>
                        <a:buNone/>
                      </a:pPr>
                      <a:r>
                        <a:t/>
                      </a:r>
                      <a:endParaRPr sz="3000" u="none" cap="none" strike="noStrike"/>
                    </a:p>
                  </a:txBody>
                  <a:tcPr marT="50800" marB="50800" marR="50800" marL="50800" anchor="ctr"/>
                </a:tc>
              </a:tr>
              <a:tr h="966125">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r>
              <a:tr h="975275">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first()</a:t>
                      </a:r>
                      <a:endParaRPr/>
                    </a:p>
                  </a:txBody>
                  <a:tcPr marT="50800" marB="50800" marR="50800" marL="50800" anchor="ctr"/>
                </a:tc>
              </a:tr>
            </a:tbl>
          </a:graphicData>
        </a:graphic>
      </p:graphicFrame>
      <p:sp>
        <p:nvSpPr>
          <p:cNvPr id="300" name="Google Shape;300;p14"/>
          <p:cNvSpPr txBox="1"/>
          <p:nvPr/>
        </p:nvSpPr>
        <p:spPr>
          <a:xfrm>
            <a:off x="19673809" y="-7636"/>
            <a:ext cx="4732922" cy="2607668"/>
          </a:xfrm>
          <a:prstGeom prst="rect">
            <a:avLst/>
          </a:prstGeom>
          <a:solidFill>
            <a:srgbClr val="53585F"/>
          </a:solidFill>
          <a:ln>
            <a:noFill/>
          </a:ln>
        </p:spPr>
        <p:txBody>
          <a:bodyPr anchorCtr="0" anchor="t" bIns="0" lIns="0" spcFirstLastPara="1" rIns="0" wrap="square" tIns="0">
            <a:normAutofit/>
          </a:bodyPr>
          <a:lstStyle/>
          <a:p>
            <a:pPr indent="228600" lvl="1" marL="0" marR="0" rtl="0" algn="l">
              <a:lnSpc>
                <a:spcPct val="100000"/>
              </a:lnSpc>
              <a:spcBef>
                <a:spcPts val="0"/>
              </a:spcBef>
              <a:spcAft>
                <a:spcPts val="0"/>
              </a:spcAft>
              <a:buClr>
                <a:srgbClr val="FFFFFF"/>
              </a:buClr>
              <a:buSzPts val="3200"/>
              <a:buFont typeface="Gill Sans"/>
              <a:buNone/>
            </a:pPr>
            <a:br>
              <a:rPr b="0" i="0" lang="en-US" sz="3200" u="none" cap="none" strike="noStrike">
                <a:solidFill>
                  <a:srgbClr val="FFFFFF"/>
                </a:solidFill>
                <a:latin typeface="Gill Sans"/>
                <a:ea typeface="Gill Sans"/>
                <a:cs typeface="Gill Sans"/>
                <a:sym typeface="Gill Sans"/>
              </a:rPr>
            </a:br>
            <a:r>
              <a:rPr lang="en-US" sz="3200">
                <a:solidFill>
                  <a:srgbClr val="FFFFFF"/>
                </a:solidFill>
                <a:latin typeface="Gill Sans"/>
                <a:ea typeface="Gill Sans"/>
                <a:cs typeface="Gill Sans"/>
                <a:sym typeface="Gill Sans"/>
              </a:rPr>
              <a:t>	</a:t>
            </a:r>
            <a:r>
              <a:rPr b="0" i="0" lang="en-US" sz="3200" u="none" cap="none" strike="noStrike">
                <a:solidFill>
                  <a:srgbClr val="FFFFFF"/>
                </a:solidFill>
                <a:latin typeface="Arial"/>
                <a:ea typeface="Arial"/>
                <a:cs typeface="Arial"/>
                <a:sym typeface="Arial"/>
              </a:rPr>
              <a:t>I am first</a:t>
            </a:r>
            <a:endParaRPr b="0" i="0" sz="3200" u="none" cap="none" strike="noStrike">
              <a:solidFill>
                <a:srgbClr val="7B7B7B"/>
              </a:solidFill>
              <a:latin typeface="Arial"/>
              <a:ea typeface="Arial"/>
              <a:cs typeface="Arial"/>
              <a:sym typeface="Arial"/>
            </a:endParaRPr>
          </a:p>
          <a:p>
            <a:pPr indent="4572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I am second</a:t>
            </a:r>
            <a:endParaRPr b="0" i="0" sz="3200" u="none" cap="none" strike="noStrike">
              <a:solidFill>
                <a:srgbClr val="7B7B7B"/>
              </a:solidFill>
              <a:latin typeface="Arial"/>
              <a:ea typeface="Arial"/>
              <a:cs typeface="Arial"/>
              <a:sym typeface="Arial"/>
            </a:endParaRPr>
          </a:p>
          <a:p>
            <a:pPr indent="4572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First is finished</a:t>
            </a:r>
            <a:br>
              <a:rPr b="0" i="0" lang="en-US" sz="3200" u="none" cap="none" strike="noStrike">
                <a:solidFill>
                  <a:srgbClr val="FFFFFF"/>
                </a:solidFill>
                <a:latin typeface="Arial"/>
                <a:ea typeface="Arial"/>
                <a:cs typeface="Arial"/>
                <a:sym typeface="Arial"/>
              </a:rPr>
            </a:b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5"/>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sp>
        <p:nvSpPr>
          <p:cNvPr id="306" name="Google Shape;306;p15"/>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
        <p:nvSpPr>
          <p:cNvPr id="307" name="Google Shape;307;p15"/>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3E3E3E"/>
              </a:buClr>
              <a:buSzPts val="7200"/>
              <a:buFont typeface="Avenir"/>
              <a:buNone/>
            </a:pPr>
            <a:r>
              <a:rPr lang="en-US" sz="7200"/>
              <a:t>The call stack </a:t>
            </a:r>
            <a:endParaRPr/>
          </a:p>
        </p:txBody>
      </p:sp>
      <p:sp>
        <p:nvSpPr>
          <p:cNvPr id="308" name="Google Shape;308;p15"/>
          <p:cNvSpPr txBox="1"/>
          <p:nvPr>
            <p:ph idx="3" type="body"/>
          </p:nvPr>
        </p:nvSpPr>
        <p:spPr>
          <a:xfrm>
            <a:off x="468854" y="3754151"/>
            <a:ext cx="826328"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1</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2</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3</a:t>
            </a:r>
            <a:endParaRPr sz="3600"/>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4</a:t>
            </a:r>
            <a:r>
              <a:rPr lang="en-US" sz="3600">
                <a:solidFill>
                  <a:srgbClr val="000000"/>
                </a:solidFill>
                <a:latin typeface="Arial"/>
                <a:ea typeface="Arial"/>
                <a:cs typeface="Arial"/>
                <a:sym typeface="Arial"/>
              </a:rPr>
              <a:t> </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5</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6</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7</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8</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9</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10</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11</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12</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13</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14</a:t>
            </a:r>
            <a:endParaRPr/>
          </a:p>
          <a:p>
            <a:pPr indent="0" lvl="0" marL="0" rtl="0" algn="l">
              <a:lnSpc>
                <a:spcPct val="100000"/>
              </a:lnSpc>
              <a:spcBef>
                <a:spcPts val="0"/>
              </a:spcBef>
              <a:spcAft>
                <a:spcPts val="0"/>
              </a:spcAft>
              <a:buClr>
                <a:srgbClr val="A6AAA9"/>
              </a:buClr>
              <a:buSzPts val="3600"/>
              <a:buFont typeface="Arial"/>
              <a:buNone/>
            </a:pPr>
            <a:r>
              <a:t/>
            </a:r>
            <a:endParaRPr sz="3600">
              <a:solidFill>
                <a:srgbClr val="A6AAA9"/>
              </a:solidFill>
              <a:latin typeface="Arial"/>
              <a:ea typeface="Arial"/>
              <a:cs typeface="Arial"/>
              <a:sym typeface="Arial"/>
            </a:endParaRPr>
          </a:p>
        </p:txBody>
      </p:sp>
      <p:sp>
        <p:nvSpPr>
          <p:cNvPr id="309" name="Google Shape;309;p15"/>
          <p:cNvSpPr txBox="1"/>
          <p:nvPr>
            <p:ph idx="4" type="body"/>
          </p:nvPr>
        </p:nvSpPr>
        <p:spPr>
          <a:xfrm>
            <a:off x="1430526" y="3754151"/>
            <a:ext cx="22210879"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function first() {</a:t>
            </a:r>
            <a:endParaRPr b="1" sz="3600">
              <a:solidFill>
                <a:srgbClr val="000000"/>
              </a:solidFill>
              <a:latin typeface="Avenir"/>
              <a:ea typeface="Avenir"/>
              <a:cs typeface="Avenir"/>
              <a:sym typeface="Avenir"/>
            </a:endParaRPr>
          </a:p>
          <a:p>
            <a:pPr indent="45720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console.log('I am first!');</a:t>
            </a: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second();</a:t>
            </a: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console.log('First is finished'); </a:t>
            </a:r>
            <a:r>
              <a:rPr b="1" lang="en-US" sz="3600">
                <a:solidFill>
                  <a:schemeClr val="accent2"/>
                </a:solidFill>
                <a:latin typeface="Avenir"/>
                <a:ea typeface="Avenir"/>
                <a:cs typeface="Avenir"/>
                <a:sym typeface="Avenir"/>
              </a:rPr>
              <a:t>// first "paused" while second ran</a:t>
            </a:r>
            <a:br>
              <a:rPr lang="en-US" sz="3600">
                <a:solidFill>
                  <a:srgbClr val="000000"/>
                </a:solidFill>
                <a:latin typeface="Avenir"/>
                <a:ea typeface="Avenir"/>
                <a:cs typeface="Avenir"/>
                <a:sym typeface="Avenir"/>
              </a:rPr>
            </a:br>
            <a:r>
              <a:rPr lang="en-US" sz="3600">
                <a:solidFill>
                  <a:srgbClr val="000000"/>
                </a:solidFill>
                <a:latin typeface="Avenir"/>
                <a:ea typeface="Avenir"/>
                <a:cs typeface="Avenir"/>
                <a:sym typeface="Avenir"/>
              </a:rPr>
              <a:t>}</a:t>
            </a:r>
            <a:br>
              <a:rPr lang="en-US" sz="3600">
                <a:solidFill>
                  <a:srgbClr val="000000"/>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function second() {</a:t>
            </a:r>
            <a:endParaRPr b="1" sz="3600">
              <a:latin typeface="Avenir"/>
              <a:ea typeface="Avenir"/>
              <a:cs typeface="Avenir"/>
              <a:sym typeface="Avenir"/>
            </a:endParaRPr>
          </a:p>
          <a:p>
            <a:pPr indent="45720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console.log('I am second!');</a:t>
            </a:r>
            <a:br>
              <a:rPr lang="en-US" sz="3600">
                <a:solidFill>
                  <a:srgbClr val="000000"/>
                </a:solidFill>
                <a:latin typeface="Avenir"/>
                <a:ea typeface="Avenir"/>
                <a:cs typeface="Avenir"/>
                <a:sym typeface="Avenir"/>
              </a:rPr>
            </a:br>
            <a:r>
              <a:rPr lang="en-US" sz="3600">
                <a:solidFill>
                  <a:srgbClr val="000000"/>
                </a:solidFill>
                <a:latin typeface="Avenir"/>
                <a:ea typeface="Avenir"/>
                <a:cs typeface="Avenir"/>
                <a:sym typeface="Avenir"/>
              </a:rPr>
              <a:t>}</a:t>
            </a:r>
            <a:br>
              <a:rPr lang="en-US" sz="3600">
                <a:solidFill>
                  <a:srgbClr val="000000"/>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first();</a:t>
            </a:r>
            <a:endParaRPr b="1" sz="3600">
              <a:latin typeface="Avenir"/>
              <a:ea typeface="Avenir"/>
              <a:cs typeface="Avenir"/>
              <a:sym typeface="Avenir"/>
            </a:endParaRPr>
          </a:p>
        </p:txBody>
      </p:sp>
      <p:graphicFrame>
        <p:nvGraphicFramePr>
          <p:cNvPr id="310" name="Google Shape;310;p15"/>
          <p:cNvGraphicFramePr/>
          <p:nvPr/>
        </p:nvGraphicFramePr>
        <p:xfrm>
          <a:off x="16978581" y="7817129"/>
          <a:ext cx="3000000" cy="3000000"/>
        </p:xfrm>
        <a:graphic>
          <a:graphicData uri="http://schemas.openxmlformats.org/drawingml/2006/table">
            <a:tbl>
              <a:tblPr bandRow="1" firstRow="1">
                <a:noFill/>
                <a:tableStyleId>{AF030AD9-A2FC-41FC-8168-FB653AFAF3D8}</a:tableStyleId>
              </a:tblPr>
              <a:tblGrid>
                <a:gridCol w="7206350"/>
              </a:tblGrid>
              <a:tr h="926575">
                <a:tc>
                  <a:txBody>
                    <a:bodyPr/>
                    <a:lstStyle/>
                    <a:p>
                      <a:pPr indent="0" lvl="0" marL="0" marR="0" rtl="0" algn="ctr">
                        <a:lnSpc>
                          <a:spcPct val="100000"/>
                        </a:lnSpc>
                        <a:spcBef>
                          <a:spcPts val="0"/>
                        </a:spcBef>
                        <a:spcAft>
                          <a:spcPts val="0"/>
                        </a:spcAft>
                        <a:buClr>
                          <a:srgbClr val="FFFFFF"/>
                        </a:buClr>
                        <a:buSzPts val="3000"/>
                        <a:buFont typeface="Avenir"/>
                        <a:buNone/>
                      </a:pPr>
                      <a:r>
                        <a:rPr lang="en-US" sz="3000" u="none" cap="none" strike="noStrike">
                          <a:solidFill>
                            <a:srgbClr val="FFFFFF"/>
                          </a:solidFill>
                        </a:rPr>
                        <a:t>Callstack</a:t>
                      </a:r>
                      <a:endParaRPr/>
                    </a:p>
                  </a:txBody>
                  <a:tcPr marT="50800" marB="50800" marR="50800" marL="50800" anchor="ctr"/>
                </a:tc>
              </a:tr>
              <a:tr h="912625">
                <a:tc>
                  <a:txBody>
                    <a:bodyPr/>
                    <a:lstStyle/>
                    <a:p>
                      <a:pPr indent="0" lvl="0" marL="0" marR="0" rtl="0" algn="ctr">
                        <a:lnSpc>
                          <a:spcPct val="100000"/>
                        </a:lnSpc>
                        <a:spcBef>
                          <a:spcPts val="0"/>
                        </a:spcBef>
                        <a:spcAft>
                          <a:spcPts val="0"/>
                        </a:spcAft>
                        <a:buClr>
                          <a:schemeClr val="dk1"/>
                        </a:buClr>
                        <a:buSzPts val="3000"/>
                        <a:buFont typeface="Avenir"/>
                        <a:buNone/>
                      </a:pPr>
                      <a:r>
                        <a:t/>
                      </a:r>
                      <a:endParaRPr sz="3000" u="none" cap="none" strike="noStrike"/>
                    </a:p>
                  </a:txBody>
                  <a:tcPr marT="50800" marB="50800" marR="50800" marL="50800" anchor="ctr"/>
                </a:tc>
              </a:tr>
              <a:tr h="994450">
                <a:tc>
                  <a:txBody>
                    <a:bodyPr/>
                    <a:lstStyle/>
                    <a:p>
                      <a:pPr indent="0" lvl="0" marL="0" marR="0" rtl="0" algn="ctr">
                        <a:lnSpc>
                          <a:spcPct val="100000"/>
                        </a:lnSpc>
                        <a:spcBef>
                          <a:spcPts val="0"/>
                        </a:spcBef>
                        <a:spcAft>
                          <a:spcPts val="0"/>
                        </a:spcAft>
                        <a:buClr>
                          <a:schemeClr val="dk1"/>
                        </a:buClr>
                        <a:buSzPts val="3000"/>
                        <a:buFont typeface="Avenir"/>
                        <a:buNone/>
                      </a:pPr>
                      <a:r>
                        <a:t/>
                      </a:r>
                      <a:endParaRPr sz="3000" u="none" cap="none" strike="noStrike"/>
                    </a:p>
                  </a:txBody>
                  <a:tcPr marT="50800" marB="50800" marR="50800" marL="50800" anchor="ctr"/>
                </a:tc>
              </a:tr>
              <a:tr h="966125">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r>
              <a:tr h="975275">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r>
            </a:tbl>
          </a:graphicData>
        </a:graphic>
      </p:graphicFrame>
      <p:sp>
        <p:nvSpPr>
          <p:cNvPr id="311" name="Google Shape;311;p15"/>
          <p:cNvSpPr txBox="1"/>
          <p:nvPr/>
        </p:nvSpPr>
        <p:spPr>
          <a:xfrm>
            <a:off x="19661109" y="-7636"/>
            <a:ext cx="4732922" cy="2607668"/>
          </a:xfrm>
          <a:prstGeom prst="rect">
            <a:avLst/>
          </a:prstGeom>
          <a:solidFill>
            <a:srgbClr val="53585F"/>
          </a:solidFill>
          <a:ln>
            <a:noFill/>
          </a:ln>
        </p:spPr>
        <p:txBody>
          <a:bodyPr anchorCtr="0" anchor="t" bIns="0" lIns="0" spcFirstLastPara="1" rIns="0" wrap="square" tIns="0">
            <a:normAutofit/>
          </a:bodyPr>
          <a:lstStyle/>
          <a:p>
            <a:pPr indent="0" lvl="1" marL="0" marR="0" rtl="0" algn="l">
              <a:lnSpc>
                <a:spcPct val="100000"/>
              </a:lnSpc>
              <a:spcBef>
                <a:spcPts val="0"/>
              </a:spcBef>
              <a:spcAft>
                <a:spcPts val="0"/>
              </a:spcAft>
              <a:buClr>
                <a:srgbClr val="FFFFFF"/>
              </a:buClr>
              <a:buSzPts val="3200"/>
              <a:buFont typeface="Gill Sans"/>
              <a:buNone/>
            </a:pPr>
            <a:r>
              <a:t/>
            </a:r>
            <a:endParaRPr sz="3200">
              <a:solidFill>
                <a:srgbClr val="FFFFFF"/>
              </a:solidFill>
              <a:latin typeface="Gill Sans"/>
              <a:ea typeface="Gill Sans"/>
              <a:cs typeface="Gill Sans"/>
              <a:sym typeface="Gill Sans"/>
            </a:endParaRPr>
          </a:p>
          <a:p>
            <a:pPr indent="457200" lvl="1" marL="0" marR="0" rtl="0" algn="l">
              <a:lnSpc>
                <a:spcPct val="100000"/>
              </a:lnSpc>
              <a:spcBef>
                <a:spcPts val="0"/>
              </a:spcBef>
              <a:spcAft>
                <a:spcPts val="0"/>
              </a:spcAft>
              <a:buClr>
                <a:srgbClr val="FFFFFF"/>
              </a:buClr>
              <a:buSzPts val="3200"/>
              <a:buFont typeface="Gill Sans"/>
              <a:buNone/>
            </a:pPr>
            <a:r>
              <a:rPr b="0" i="0" lang="en-US" sz="3200" u="none" cap="none" strike="noStrike">
                <a:solidFill>
                  <a:srgbClr val="FFFFFF"/>
                </a:solidFill>
                <a:latin typeface="Arial"/>
                <a:ea typeface="Arial"/>
                <a:cs typeface="Arial"/>
                <a:sym typeface="Arial"/>
              </a:rPr>
              <a:t>I am first</a:t>
            </a:r>
            <a:endParaRPr b="0" i="0" sz="3200" u="none" cap="none" strike="noStrike">
              <a:solidFill>
                <a:srgbClr val="7B7B7B"/>
              </a:solidFill>
              <a:latin typeface="Arial"/>
              <a:ea typeface="Arial"/>
              <a:cs typeface="Arial"/>
              <a:sym typeface="Arial"/>
            </a:endParaRPr>
          </a:p>
          <a:p>
            <a:pPr indent="4572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I am second</a:t>
            </a:r>
            <a:endParaRPr b="0" i="0" sz="3200" u="none" cap="none" strike="noStrike">
              <a:solidFill>
                <a:srgbClr val="7B7B7B"/>
              </a:solidFill>
              <a:latin typeface="Arial"/>
              <a:ea typeface="Arial"/>
              <a:cs typeface="Arial"/>
              <a:sym typeface="Arial"/>
            </a:endParaRPr>
          </a:p>
          <a:p>
            <a:pPr indent="4572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First is finished</a:t>
            </a:r>
            <a:br>
              <a:rPr b="0" i="0" lang="en-US" sz="3200" u="none" cap="none" strike="noStrike">
                <a:solidFill>
                  <a:srgbClr val="FFFFFF"/>
                </a:solidFill>
                <a:latin typeface="Arial"/>
                <a:ea typeface="Arial"/>
                <a:cs typeface="Arial"/>
                <a:sym typeface="Arial"/>
              </a:rPr>
            </a:b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6"/>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sp>
        <p:nvSpPr>
          <p:cNvPr id="317" name="Google Shape;317;p16"/>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
        <p:nvSpPr>
          <p:cNvPr id="318" name="Google Shape;318;p16"/>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3E3E3E"/>
              </a:buClr>
              <a:buSzPts val="7200"/>
              <a:buFont typeface="Avenir"/>
              <a:buNone/>
            </a:pPr>
            <a:r>
              <a:rPr lang="en-US" sz="7200"/>
              <a:t>example: countdown</a:t>
            </a:r>
            <a:endParaRPr/>
          </a:p>
        </p:txBody>
      </p:sp>
      <p:sp>
        <p:nvSpPr>
          <p:cNvPr id="319" name="Google Shape;319;p16"/>
          <p:cNvSpPr txBox="1"/>
          <p:nvPr>
            <p:ph idx="3" type="body"/>
          </p:nvPr>
        </p:nvSpPr>
        <p:spPr>
          <a:xfrm>
            <a:off x="468854" y="3754151"/>
            <a:ext cx="826328"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1</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2</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3</a:t>
            </a:r>
            <a:endParaRPr sz="3600"/>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4</a:t>
            </a:r>
            <a:r>
              <a:rPr lang="en-US" sz="3600">
                <a:solidFill>
                  <a:srgbClr val="000000"/>
                </a:solidFill>
                <a:latin typeface="Arial"/>
                <a:ea typeface="Arial"/>
                <a:cs typeface="Arial"/>
                <a:sym typeface="Arial"/>
              </a:rPr>
              <a:t> </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5</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6</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7</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8</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9</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10</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11</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12</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13</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14</a:t>
            </a:r>
            <a:endParaRPr/>
          </a:p>
          <a:p>
            <a:pPr indent="0" lvl="0" marL="0" rtl="0" algn="l">
              <a:lnSpc>
                <a:spcPct val="100000"/>
              </a:lnSpc>
              <a:spcBef>
                <a:spcPts val="0"/>
              </a:spcBef>
              <a:spcAft>
                <a:spcPts val="0"/>
              </a:spcAft>
              <a:buClr>
                <a:srgbClr val="A6AAA9"/>
              </a:buClr>
              <a:buSzPts val="3600"/>
              <a:buFont typeface="Arial"/>
              <a:buNone/>
            </a:pPr>
            <a:r>
              <a:t/>
            </a:r>
            <a:endParaRPr sz="3600">
              <a:solidFill>
                <a:srgbClr val="A6AAA9"/>
              </a:solidFill>
              <a:latin typeface="Arial"/>
              <a:ea typeface="Arial"/>
              <a:cs typeface="Arial"/>
              <a:sym typeface="Arial"/>
            </a:endParaRPr>
          </a:p>
        </p:txBody>
      </p:sp>
      <p:sp>
        <p:nvSpPr>
          <p:cNvPr id="320" name="Google Shape;320;p16"/>
          <p:cNvSpPr txBox="1"/>
          <p:nvPr>
            <p:ph idx="4" type="body"/>
          </p:nvPr>
        </p:nvSpPr>
        <p:spPr>
          <a:xfrm>
            <a:off x="1430526" y="3754151"/>
            <a:ext cx="22210879"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write a function that counts down to 1 */</a:t>
            </a:r>
            <a:br>
              <a:rPr lang="en-US" sz="3600">
                <a:solidFill>
                  <a:schemeClr val="accent2"/>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function countdown(num) {</a:t>
            </a:r>
            <a:endParaRPr b="1" sz="3600">
              <a:solidFill>
                <a:srgbClr val="000000"/>
              </a:solidFill>
              <a:latin typeface="Avenir"/>
              <a:ea typeface="Avenir"/>
              <a:cs typeface="Avenir"/>
              <a:sym typeface="Avenir"/>
            </a:endParaRPr>
          </a:p>
          <a:p>
            <a:pPr indent="45720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for (let i = num; i &gt;= 1; i--) {</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console.log(i);</a:t>
            </a:r>
            <a:br>
              <a:rPr b="1" lang="en-US" sz="3600">
                <a:solidFill>
                  <a:srgbClr val="000000"/>
                </a:solidFill>
                <a:latin typeface="Avenir"/>
                <a:ea typeface="Avenir"/>
                <a:cs typeface="Avenir"/>
                <a:sym typeface="Avenir"/>
              </a:rPr>
            </a:br>
            <a:r>
              <a:rPr b="1" lang="en-US" sz="3600">
                <a:solidFill>
                  <a:srgbClr val="000000"/>
                </a:solidFill>
                <a:latin typeface="Avenir"/>
                <a:ea typeface="Avenir"/>
                <a:cs typeface="Avenir"/>
                <a:sym typeface="Avenir"/>
              </a:rPr>
              <a:t>  }</a:t>
            </a:r>
            <a:br>
              <a:rPr b="1" lang="en-US" sz="3600">
                <a:solidFill>
                  <a:srgbClr val="000000"/>
                </a:solidFill>
                <a:latin typeface="Avenir"/>
                <a:ea typeface="Avenir"/>
                <a:cs typeface="Avenir"/>
                <a:sym typeface="Avenir"/>
              </a:rPr>
            </a:br>
            <a:r>
              <a:rPr b="1" lang="en-US" sz="3600">
                <a:solidFill>
                  <a:srgbClr val="000000"/>
                </a:solidFill>
                <a:latin typeface="Avenir"/>
                <a:ea typeface="Avenir"/>
                <a:cs typeface="Avenir"/>
                <a:sym typeface="Avenir"/>
              </a:rPr>
              <a:t>}</a:t>
            </a:r>
            <a:br>
              <a:rPr b="1" lang="en-US" sz="3600">
                <a:solidFill>
                  <a:srgbClr val="000000"/>
                </a:solidFill>
                <a:latin typeface="Avenir"/>
                <a:ea typeface="Avenir"/>
                <a:cs typeface="Avenir"/>
                <a:sym typeface="Avenir"/>
              </a:rPr>
            </a:b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countdown(5);</a:t>
            </a:r>
            <a:endParaRPr b="1" sz="3600">
              <a:latin typeface="Avenir"/>
              <a:ea typeface="Avenir"/>
              <a:cs typeface="Avenir"/>
              <a:sym typeface="Avenir"/>
            </a:endParaRPr>
          </a:p>
        </p:txBody>
      </p:sp>
      <p:sp>
        <p:nvSpPr>
          <p:cNvPr id="321" name="Google Shape;321;p16"/>
          <p:cNvSpPr txBox="1"/>
          <p:nvPr/>
        </p:nvSpPr>
        <p:spPr>
          <a:xfrm>
            <a:off x="20406056" y="-7636"/>
            <a:ext cx="3987975" cy="3699868"/>
          </a:xfrm>
          <a:prstGeom prst="rect">
            <a:avLst/>
          </a:prstGeom>
          <a:solidFill>
            <a:srgbClr val="53585F"/>
          </a:solidFill>
          <a:ln>
            <a:noFill/>
          </a:ln>
        </p:spPr>
        <p:txBody>
          <a:bodyPr anchorCtr="0" anchor="t" bIns="0" lIns="0" spcFirstLastPara="1" rIns="0" wrap="square" tIns="0">
            <a:normAutofit/>
          </a:bodyPr>
          <a:lstStyle/>
          <a:p>
            <a:pPr indent="228600" lvl="1" marL="0" marR="0" rtl="0" algn="l">
              <a:lnSpc>
                <a:spcPct val="100000"/>
              </a:lnSpc>
              <a:spcBef>
                <a:spcPts val="0"/>
              </a:spcBef>
              <a:spcAft>
                <a:spcPts val="0"/>
              </a:spcAft>
              <a:buClr>
                <a:srgbClr val="FFFFFF"/>
              </a:buClr>
              <a:buSzPts val="3200"/>
              <a:buFont typeface="Gill Sans"/>
              <a:buNone/>
            </a:pPr>
            <a:r>
              <a:t/>
            </a:r>
            <a:endParaRPr b="0" i="0" sz="3200" u="none" cap="none" strike="noStrike">
              <a:solidFill>
                <a:srgbClr val="FFFFFF"/>
              </a:solidFill>
              <a:latin typeface="Gill Sans"/>
              <a:ea typeface="Gill Sans"/>
              <a:cs typeface="Gill Sans"/>
              <a:sym typeface="Gill Sans"/>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5</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4</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3</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2</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1</a:t>
            </a:r>
            <a:br>
              <a:rPr b="0" i="0" lang="en-US" sz="3200" u="none" cap="none" strike="noStrike">
                <a:solidFill>
                  <a:srgbClr val="FFFFFF"/>
                </a:solidFill>
                <a:latin typeface="Arial"/>
                <a:ea typeface="Arial"/>
                <a:cs typeface="Arial"/>
                <a:sym typeface="Arial"/>
              </a:rPr>
            </a:b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17"/>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sp>
        <p:nvSpPr>
          <p:cNvPr id="327" name="Google Shape;327;p17"/>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
        <p:nvSpPr>
          <p:cNvPr id="328" name="Google Shape;328;p17"/>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3E3E3E"/>
              </a:buClr>
              <a:buSzPts val="7200"/>
              <a:buFont typeface="Avenir"/>
              <a:buNone/>
            </a:pPr>
            <a:r>
              <a:rPr lang="en-US" sz="7200"/>
              <a:t>example: countdown</a:t>
            </a:r>
            <a:endParaRPr/>
          </a:p>
        </p:txBody>
      </p:sp>
      <p:sp>
        <p:nvSpPr>
          <p:cNvPr id="329" name="Google Shape;329;p17"/>
          <p:cNvSpPr txBox="1"/>
          <p:nvPr>
            <p:ph idx="3" type="body"/>
          </p:nvPr>
        </p:nvSpPr>
        <p:spPr>
          <a:xfrm>
            <a:off x="468854" y="3754151"/>
            <a:ext cx="826328"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1</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2</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3</a:t>
            </a:r>
            <a:endParaRPr sz="3600"/>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4</a:t>
            </a:r>
            <a:r>
              <a:rPr lang="en-US" sz="3600">
                <a:solidFill>
                  <a:srgbClr val="000000"/>
                </a:solidFill>
                <a:latin typeface="Arial"/>
                <a:ea typeface="Arial"/>
                <a:cs typeface="Arial"/>
                <a:sym typeface="Arial"/>
              </a:rPr>
              <a:t> </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5</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6</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7</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8</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9</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10</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11</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12</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13</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14</a:t>
            </a:r>
            <a:endParaRPr/>
          </a:p>
          <a:p>
            <a:pPr indent="0" lvl="0" marL="0" rtl="0" algn="l">
              <a:lnSpc>
                <a:spcPct val="100000"/>
              </a:lnSpc>
              <a:spcBef>
                <a:spcPts val="0"/>
              </a:spcBef>
              <a:spcAft>
                <a:spcPts val="0"/>
              </a:spcAft>
              <a:buClr>
                <a:srgbClr val="A6AAA9"/>
              </a:buClr>
              <a:buSzPts val="3600"/>
              <a:buFont typeface="Arial"/>
              <a:buNone/>
            </a:pPr>
            <a:r>
              <a:t/>
            </a:r>
            <a:endParaRPr sz="3600">
              <a:solidFill>
                <a:srgbClr val="A6AAA9"/>
              </a:solidFill>
              <a:latin typeface="Arial"/>
              <a:ea typeface="Arial"/>
              <a:cs typeface="Arial"/>
              <a:sym typeface="Arial"/>
            </a:endParaRPr>
          </a:p>
        </p:txBody>
      </p:sp>
      <p:sp>
        <p:nvSpPr>
          <p:cNvPr id="330" name="Google Shape;330;p17"/>
          <p:cNvSpPr txBox="1"/>
          <p:nvPr>
            <p:ph idx="4" type="body"/>
          </p:nvPr>
        </p:nvSpPr>
        <p:spPr>
          <a:xfrm>
            <a:off x="1430526" y="3754151"/>
            <a:ext cx="22210879"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rial"/>
                <a:ea typeface="Arial"/>
                <a:cs typeface="Arial"/>
                <a:sym typeface="Arial"/>
              </a:rPr>
              <a:t>/</a:t>
            </a:r>
            <a:r>
              <a:rPr lang="en-US" sz="3600">
                <a:solidFill>
                  <a:schemeClr val="accent2"/>
                </a:solidFill>
                <a:latin typeface="Avenir"/>
                <a:ea typeface="Avenir"/>
                <a:cs typeface="Avenir"/>
                <a:sym typeface="Avenir"/>
              </a:rPr>
              <a:t>* let's refactor our solution, writing a function that takes a number and  </a:t>
            </a: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and logs it out */</a:t>
            </a:r>
            <a:endParaRPr b="1" sz="3600">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br>
              <a:rPr lang="en-US" sz="3600">
                <a:solidFill>
                  <a:schemeClr val="accent2"/>
                </a:solidFill>
                <a:latin typeface="Avenir"/>
                <a:ea typeface="Avenir"/>
                <a:cs typeface="Avenir"/>
                <a:sym typeface="Avenir"/>
              </a:rPr>
            </a:br>
            <a:r>
              <a:rPr b="1" lang="en-US" sz="3600">
                <a:solidFill>
                  <a:srgbClr val="000000"/>
                </a:solidFill>
                <a:latin typeface="Avenir"/>
                <a:ea typeface="Avenir"/>
                <a:cs typeface="Avenir"/>
                <a:sym typeface="Avenir"/>
              </a:rPr>
              <a:t>function countdown(num) {</a:t>
            </a:r>
            <a:endParaRPr b="1" sz="3600">
              <a:solidFill>
                <a:srgbClr val="000000"/>
              </a:solidFill>
              <a:latin typeface="Avenir"/>
              <a:ea typeface="Avenir"/>
              <a:cs typeface="Avenir"/>
              <a:sym typeface="Avenir"/>
            </a:endParaRPr>
          </a:p>
          <a:p>
            <a:pPr indent="45720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console.log(num);</a:t>
            </a:r>
            <a:br>
              <a:rPr b="1" lang="en-US" sz="3600">
                <a:solidFill>
                  <a:srgbClr val="000000"/>
                </a:solidFill>
                <a:latin typeface="Avenir"/>
                <a:ea typeface="Avenir"/>
                <a:cs typeface="Avenir"/>
                <a:sym typeface="Avenir"/>
              </a:rPr>
            </a:br>
            <a:r>
              <a:rPr b="1" lang="en-US" sz="3600">
                <a:solidFill>
                  <a:srgbClr val="000000"/>
                </a:solidFill>
                <a:latin typeface="Avenir"/>
                <a:ea typeface="Avenir"/>
                <a:cs typeface="Avenir"/>
                <a:sym typeface="Avenir"/>
              </a:rPr>
              <a:t>}</a:t>
            </a:r>
            <a:br>
              <a:rPr b="1" lang="en-US" sz="3600">
                <a:solidFill>
                  <a:srgbClr val="000000"/>
                </a:solidFill>
                <a:latin typeface="Avenir"/>
                <a:ea typeface="Avenir"/>
                <a:cs typeface="Avenir"/>
                <a:sym typeface="Avenir"/>
              </a:rPr>
            </a:b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countdown(5);</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countdown(4);</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countdown(3);</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countdown(2); </a:t>
            </a:r>
            <a:r>
              <a:rPr lang="en-US" sz="3600">
                <a:solidFill>
                  <a:schemeClr val="accent2"/>
                </a:solidFill>
                <a:latin typeface="Avenir"/>
                <a:ea typeface="Avenir"/>
                <a:cs typeface="Avenir"/>
                <a:sym typeface="Avenir"/>
              </a:rPr>
              <a:t>// notice, no loops!</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countdown(1); </a:t>
            </a:r>
            <a:r>
              <a:rPr lang="en-US" sz="3600">
                <a:solidFill>
                  <a:schemeClr val="accent2"/>
                </a:solidFill>
                <a:latin typeface="Avenir"/>
                <a:ea typeface="Avenir"/>
                <a:cs typeface="Avenir"/>
                <a:sym typeface="Avenir"/>
              </a:rPr>
              <a:t>// how do the arguments change between calls?</a:t>
            </a:r>
            <a:endParaRPr b="1" sz="3600">
              <a:latin typeface="Avenir"/>
              <a:ea typeface="Avenir"/>
              <a:cs typeface="Avenir"/>
              <a:sym typeface="Avenir"/>
            </a:endParaRPr>
          </a:p>
        </p:txBody>
      </p:sp>
      <p:sp>
        <p:nvSpPr>
          <p:cNvPr id="331" name="Google Shape;331;p17"/>
          <p:cNvSpPr txBox="1"/>
          <p:nvPr/>
        </p:nvSpPr>
        <p:spPr>
          <a:xfrm>
            <a:off x="20406056" y="-2084"/>
            <a:ext cx="3987975" cy="3699868"/>
          </a:xfrm>
          <a:prstGeom prst="rect">
            <a:avLst/>
          </a:prstGeom>
          <a:solidFill>
            <a:srgbClr val="53585F"/>
          </a:solidFill>
          <a:ln>
            <a:noFill/>
          </a:ln>
        </p:spPr>
        <p:txBody>
          <a:bodyPr anchorCtr="0" anchor="t" bIns="0" lIns="0" spcFirstLastPara="1" rIns="0" wrap="square" tIns="0">
            <a:normAutofit/>
          </a:bodyPr>
          <a:lstStyle/>
          <a:p>
            <a:pPr indent="228600" lvl="1" marL="0" marR="0" rtl="0" algn="l">
              <a:lnSpc>
                <a:spcPct val="100000"/>
              </a:lnSpc>
              <a:spcBef>
                <a:spcPts val="0"/>
              </a:spcBef>
              <a:spcAft>
                <a:spcPts val="0"/>
              </a:spcAft>
              <a:buClr>
                <a:srgbClr val="FFFFFF"/>
              </a:buClr>
              <a:buSzPts val="3200"/>
              <a:buFont typeface="Gill Sans"/>
              <a:buNone/>
            </a:pPr>
            <a:r>
              <a:t/>
            </a:r>
            <a:endParaRPr b="0" i="0" sz="3200" u="none" cap="none" strike="noStrike">
              <a:solidFill>
                <a:srgbClr val="FFFFFF"/>
              </a:solidFill>
              <a:latin typeface="Gill Sans"/>
              <a:ea typeface="Gill Sans"/>
              <a:cs typeface="Gill Sans"/>
              <a:sym typeface="Gill Sans"/>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5</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4</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3</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2</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1</a:t>
            </a:r>
            <a:br>
              <a:rPr b="0" i="0" lang="en-US" sz="3200" u="none" cap="none" strike="noStrike">
                <a:solidFill>
                  <a:srgbClr val="FFFFFF"/>
                </a:solidFill>
                <a:latin typeface="Arial"/>
                <a:ea typeface="Arial"/>
                <a:cs typeface="Arial"/>
                <a:sym typeface="Arial"/>
              </a:rPr>
            </a:b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18"/>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sp>
        <p:nvSpPr>
          <p:cNvPr id="337" name="Google Shape;337;p18"/>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
        <p:nvSpPr>
          <p:cNvPr id="338" name="Google Shape;338;p18"/>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3E3E3E"/>
              </a:buClr>
              <a:buSzPts val="7200"/>
              <a:buFont typeface="Avenir"/>
              <a:buNone/>
            </a:pPr>
            <a:r>
              <a:rPr lang="en-US" sz="7200"/>
              <a:t>example: countdown</a:t>
            </a:r>
            <a:endParaRPr/>
          </a:p>
        </p:txBody>
      </p:sp>
      <p:sp>
        <p:nvSpPr>
          <p:cNvPr id="339" name="Google Shape;339;p18"/>
          <p:cNvSpPr txBox="1"/>
          <p:nvPr>
            <p:ph idx="3" type="body"/>
          </p:nvPr>
        </p:nvSpPr>
        <p:spPr>
          <a:xfrm>
            <a:off x="468854" y="3754151"/>
            <a:ext cx="826328"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1</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2</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3</a:t>
            </a:r>
            <a:endParaRPr sz="3600"/>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4</a:t>
            </a:r>
            <a:r>
              <a:rPr lang="en-US" sz="3600">
                <a:solidFill>
                  <a:srgbClr val="000000"/>
                </a:solidFill>
                <a:latin typeface="Arial"/>
                <a:ea typeface="Arial"/>
                <a:cs typeface="Arial"/>
                <a:sym typeface="Arial"/>
              </a:rPr>
              <a:t> </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5</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6</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7</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8</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9</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10</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11</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12</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13</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14</a:t>
            </a:r>
            <a:endParaRPr/>
          </a:p>
          <a:p>
            <a:pPr indent="0" lvl="0" marL="0" rtl="0" algn="l">
              <a:lnSpc>
                <a:spcPct val="100000"/>
              </a:lnSpc>
              <a:spcBef>
                <a:spcPts val="0"/>
              </a:spcBef>
              <a:spcAft>
                <a:spcPts val="0"/>
              </a:spcAft>
              <a:buClr>
                <a:srgbClr val="A6AAA9"/>
              </a:buClr>
              <a:buSzPts val="3600"/>
              <a:buFont typeface="Arial"/>
              <a:buNone/>
            </a:pPr>
            <a:r>
              <a:t/>
            </a:r>
            <a:endParaRPr sz="3600">
              <a:solidFill>
                <a:srgbClr val="A6AAA9"/>
              </a:solidFill>
              <a:latin typeface="Arial"/>
              <a:ea typeface="Arial"/>
              <a:cs typeface="Arial"/>
              <a:sym typeface="Arial"/>
            </a:endParaRPr>
          </a:p>
        </p:txBody>
      </p:sp>
      <p:sp>
        <p:nvSpPr>
          <p:cNvPr id="340" name="Google Shape;340;p18"/>
          <p:cNvSpPr txBox="1"/>
          <p:nvPr>
            <p:ph idx="4" type="body"/>
          </p:nvPr>
        </p:nvSpPr>
        <p:spPr>
          <a:xfrm>
            <a:off x="1430526" y="3754151"/>
            <a:ext cx="22210879"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every time we called countdown, we subtracted one from the previous </a:t>
            </a: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num */</a:t>
            </a:r>
            <a:endParaRPr b="1" sz="3600">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instead of manually calling countdown over and over, why not have </a:t>
            </a: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countdown call itself, subtracting one from num each time? */</a:t>
            </a:r>
            <a:br>
              <a:rPr lang="en-US" sz="3600">
                <a:solidFill>
                  <a:schemeClr val="accent2"/>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function countdown(num) {</a:t>
            </a:r>
            <a:endParaRPr b="1" sz="3600">
              <a:solidFill>
                <a:srgbClr val="000000"/>
              </a:solidFill>
              <a:latin typeface="Avenir"/>
              <a:ea typeface="Avenir"/>
              <a:cs typeface="Avenir"/>
              <a:sym typeface="Avenir"/>
            </a:endParaRPr>
          </a:p>
          <a:p>
            <a:pPr indent="45720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console.log(num);</a:t>
            </a:r>
            <a:endParaRPr b="1" sz="3600">
              <a:solidFill>
                <a:srgbClr val="000000"/>
              </a:solidFill>
              <a:latin typeface="Avenir"/>
              <a:ea typeface="Avenir"/>
              <a:cs typeface="Avenir"/>
              <a:sym typeface="Avenir"/>
            </a:endParaRPr>
          </a:p>
          <a:p>
            <a:pPr indent="45720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countdown(num - 1);</a:t>
            </a:r>
            <a:br>
              <a:rPr b="1" lang="en-US" sz="3600">
                <a:solidFill>
                  <a:srgbClr val="000000"/>
                </a:solidFill>
                <a:latin typeface="Avenir"/>
                <a:ea typeface="Avenir"/>
                <a:cs typeface="Avenir"/>
                <a:sym typeface="Avenir"/>
              </a:rPr>
            </a:br>
            <a:r>
              <a:rPr b="1" lang="en-US" sz="3600">
                <a:solidFill>
                  <a:srgbClr val="000000"/>
                </a:solidFill>
                <a:latin typeface="Avenir"/>
                <a:ea typeface="Avenir"/>
                <a:cs typeface="Avenir"/>
                <a:sym typeface="Avenir"/>
              </a:rPr>
              <a:t>}</a:t>
            </a:r>
            <a:br>
              <a:rPr b="1" lang="en-US" sz="3600">
                <a:solidFill>
                  <a:srgbClr val="000000"/>
                </a:solidFill>
                <a:latin typeface="Avenir"/>
                <a:ea typeface="Avenir"/>
                <a:cs typeface="Avenir"/>
                <a:sym typeface="Avenir"/>
              </a:rPr>
            </a:b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countdown(5);</a:t>
            </a:r>
            <a:endParaRPr b="1" sz="3600">
              <a:latin typeface="Avenir"/>
              <a:ea typeface="Avenir"/>
              <a:cs typeface="Avenir"/>
              <a:sym typeface="Avenir"/>
            </a:endParaRPr>
          </a:p>
        </p:txBody>
      </p:sp>
      <p:graphicFrame>
        <p:nvGraphicFramePr>
          <p:cNvPr id="341" name="Google Shape;341;p18"/>
          <p:cNvGraphicFramePr/>
          <p:nvPr/>
        </p:nvGraphicFramePr>
        <p:xfrm>
          <a:off x="16978581" y="7817129"/>
          <a:ext cx="3000000" cy="3000000"/>
        </p:xfrm>
        <a:graphic>
          <a:graphicData uri="http://schemas.openxmlformats.org/drawingml/2006/table">
            <a:tbl>
              <a:tblPr bandRow="1" firstRow="1">
                <a:noFill/>
                <a:tableStyleId>{AF030AD9-A2FC-41FC-8168-FB653AFAF3D8}</a:tableStyleId>
              </a:tblPr>
              <a:tblGrid>
                <a:gridCol w="7206350"/>
              </a:tblGrid>
              <a:tr h="926575">
                <a:tc>
                  <a:txBody>
                    <a:bodyPr/>
                    <a:lstStyle/>
                    <a:p>
                      <a:pPr indent="0" lvl="0" marL="0" marR="0" rtl="0" algn="ctr">
                        <a:lnSpc>
                          <a:spcPct val="100000"/>
                        </a:lnSpc>
                        <a:spcBef>
                          <a:spcPts val="0"/>
                        </a:spcBef>
                        <a:spcAft>
                          <a:spcPts val="0"/>
                        </a:spcAft>
                        <a:buClr>
                          <a:srgbClr val="FFFFFF"/>
                        </a:buClr>
                        <a:buSzPts val="3000"/>
                        <a:buFont typeface="Avenir"/>
                        <a:buNone/>
                      </a:pPr>
                      <a:r>
                        <a:rPr lang="en-US" sz="3000" u="none" cap="none" strike="noStrike">
                          <a:solidFill>
                            <a:srgbClr val="FFFFFF"/>
                          </a:solidFill>
                        </a:rPr>
                        <a:t>Callstack</a:t>
                      </a:r>
                      <a:endParaRPr/>
                    </a:p>
                  </a:txBody>
                  <a:tcPr marT="50800" marB="50800" marR="50800" marL="50800" anchor="ctr"/>
                </a:tc>
              </a:tr>
              <a:tr h="912625">
                <a:tc>
                  <a:txBody>
                    <a:bodyPr/>
                    <a:lstStyle/>
                    <a:p>
                      <a:pPr indent="0" lvl="0" marL="0" marR="0" rtl="0" algn="ctr">
                        <a:lnSpc>
                          <a:spcPct val="100000"/>
                        </a:lnSpc>
                        <a:spcBef>
                          <a:spcPts val="0"/>
                        </a:spcBef>
                        <a:spcAft>
                          <a:spcPts val="0"/>
                        </a:spcAft>
                        <a:buClr>
                          <a:schemeClr val="dk1"/>
                        </a:buClr>
                        <a:buSzPts val="3000"/>
                        <a:buFont typeface="Avenir"/>
                        <a:buNone/>
                      </a:pPr>
                      <a:r>
                        <a:t/>
                      </a:r>
                      <a:endParaRPr sz="3000" u="none" cap="none" strike="noStrike"/>
                    </a:p>
                  </a:txBody>
                  <a:tcPr marT="50800" marB="50800" marR="50800" marL="50800" anchor="ctr"/>
                </a:tc>
              </a:tr>
              <a:tr h="994450">
                <a:tc>
                  <a:txBody>
                    <a:bodyPr/>
                    <a:lstStyle/>
                    <a:p>
                      <a:pPr indent="0" lvl="0" marL="0" marR="0" rtl="0" algn="ctr">
                        <a:lnSpc>
                          <a:spcPct val="100000"/>
                        </a:lnSpc>
                        <a:spcBef>
                          <a:spcPts val="0"/>
                        </a:spcBef>
                        <a:spcAft>
                          <a:spcPts val="0"/>
                        </a:spcAft>
                        <a:buClr>
                          <a:schemeClr val="dk1"/>
                        </a:buClr>
                        <a:buSzPts val="3000"/>
                        <a:buFont typeface="Avenir"/>
                        <a:buNone/>
                      </a:pPr>
                      <a:r>
                        <a:t/>
                      </a:r>
                      <a:endParaRPr sz="3000" u="none" cap="none" strike="noStrike"/>
                    </a:p>
                  </a:txBody>
                  <a:tcPr marT="50800" marB="50800" marR="50800" marL="50800" anchor="ctr"/>
                </a:tc>
              </a:tr>
              <a:tr h="966125">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r>
              <a:tr h="975275">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9"/>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sp>
        <p:nvSpPr>
          <p:cNvPr id="347" name="Google Shape;347;p19"/>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
        <p:nvSpPr>
          <p:cNvPr id="348" name="Google Shape;348;p19"/>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3E3E3E"/>
              </a:buClr>
              <a:buSzPts val="7200"/>
              <a:buFont typeface="Avenir"/>
              <a:buNone/>
            </a:pPr>
            <a:r>
              <a:rPr lang="en-US" sz="7200"/>
              <a:t>example: countdown</a:t>
            </a:r>
            <a:endParaRPr/>
          </a:p>
        </p:txBody>
      </p:sp>
      <p:sp>
        <p:nvSpPr>
          <p:cNvPr id="349" name="Google Shape;349;p19"/>
          <p:cNvSpPr txBox="1"/>
          <p:nvPr>
            <p:ph idx="3" type="body"/>
          </p:nvPr>
        </p:nvSpPr>
        <p:spPr>
          <a:xfrm>
            <a:off x="468854" y="3754151"/>
            <a:ext cx="826328"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1</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2</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3</a:t>
            </a:r>
            <a:endParaRPr sz="3600"/>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4</a:t>
            </a:r>
            <a:r>
              <a:rPr lang="en-US" sz="3600">
                <a:solidFill>
                  <a:srgbClr val="000000"/>
                </a:solidFill>
                <a:latin typeface="Arial"/>
                <a:ea typeface="Arial"/>
                <a:cs typeface="Arial"/>
                <a:sym typeface="Arial"/>
              </a:rPr>
              <a:t> </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5</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6</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7</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8</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9</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10</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11</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12</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13</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14</a:t>
            </a:r>
            <a:endParaRPr/>
          </a:p>
          <a:p>
            <a:pPr indent="0" lvl="0" marL="0" rtl="0" algn="l">
              <a:lnSpc>
                <a:spcPct val="100000"/>
              </a:lnSpc>
              <a:spcBef>
                <a:spcPts val="0"/>
              </a:spcBef>
              <a:spcAft>
                <a:spcPts val="0"/>
              </a:spcAft>
              <a:buClr>
                <a:srgbClr val="A6AAA9"/>
              </a:buClr>
              <a:buSzPts val="3600"/>
              <a:buFont typeface="Arial"/>
              <a:buNone/>
            </a:pPr>
            <a:r>
              <a:t/>
            </a:r>
            <a:endParaRPr sz="3600">
              <a:solidFill>
                <a:srgbClr val="A6AAA9"/>
              </a:solidFill>
              <a:latin typeface="Arial"/>
              <a:ea typeface="Arial"/>
              <a:cs typeface="Arial"/>
              <a:sym typeface="Arial"/>
            </a:endParaRPr>
          </a:p>
        </p:txBody>
      </p:sp>
      <p:sp>
        <p:nvSpPr>
          <p:cNvPr id="350" name="Google Shape;350;p19"/>
          <p:cNvSpPr txBox="1"/>
          <p:nvPr>
            <p:ph idx="4" type="body"/>
          </p:nvPr>
        </p:nvSpPr>
        <p:spPr>
          <a:xfrm>
            <a:off x="1430526" y="3754151"/>
            <a:ext cx="22210879"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rial"/>
                <a:ea typeface="Arial"/>
                <a:cs typeface="Arial"/>
                <a:sym typeface="Arial"/>
              </a:rPr>
              <a:t>/</a:t>
            </a:r>
            <a:r>
              <a:rPr lang="en-US" sz="3600">
                <a:solidFill>
                  <a:schemeClr val="accent2"/>
                </a:solidFill>
                <a:latin typeface="Avenir"/>
                <a:ea typeface="Avenir"/>
                <a:cs typeface="Avenir"/>
                <a:sym typeface="Avenir"/>
              </a:rPr>
              <a:t>* every time we called countdown, we subtracted one from the previous </a:t>
            </a: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num */</a:t>
            </a:r>
            <a:endParaRPr b="1" sz="3600">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instead of manually calling countdown over and over, why not have </a:t>
            </a: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countdown call itself, subtracting one from num each time? */</a:t>
            </a:r>
            <a:br>
              <a:rPr lang="en-US" sz="3600">
                <a:solidFill>
                  <a:schemeClr val="accent2"/>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function countdown(num) {</a:t>
            </a:r>
            <a:endParaRPr b="1" sz="3600">
              <a:solidFill>
                <a:srgbClr val="000000"/>
              </a:solidFill>
              <a:latin typeface="Avenir"/>
              <a:ea typeface="Avenir"/>
              <a:cs typeface="Avenir"/>
              <a:sym typeface="Avenir"/>
            </a:endParaRPr>
          </a:p>
          <a:p>
            <a:pPr indent="45720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console.log(num);</a:t>
            </a:r>
            <a:endParaRPr b="1" sz="3600">
              <a:solidFill>
                <a:srgbClr val="000000"/>
              </a:solidFill>
              <a:latin typeface="Avenir"/>
              <a:ea typeface="Avenir"/>
              <a:cs typeface="Avenir"/>
              <a:sym typeface="Avenir"/>
            </a:endParaRPr>
          </a:p>
          <a:p>
            <a:pPr indent="45720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countdown(num - 1);</a:t>
            </a:r>
            <a:br>
              <a:rPr b="1" lang="en-US" sz="3600">
                <a:solidFill>
                  <a:srgbClr val="000000"/>
                </a:solidFill>
                <a:latin typeface="Avenir"/>
                <a:ea typeface="Avenir"/>
                <a:cs typeface="Avenir"/>
                <a:sym typeface="Avenir"/>
              </a:rPr>
            </a:br>
            <a:r>
              <a:rPr b="1" lang="en-US" sz="3600">
                <a:solidFill>
                  <a:srgbClr val="000000"/>
                </a:solidFill>
                <a:latin typeface="Avenir"/>
                <a:ea typeface="Avenir"/>
                <a:cs typeface="Avenir"/>
                <a:sym typeface="Avenir"/>
              </a:rPr>
              <a:t>}</a:t>
            </a:r>
            <a:br>
              <a:rPr b="1" lang="en-US" sz="3600">
                <a:solidFill>
                  <a:srgbClr val="000000"/>
                </a:solidFill>
                <a:latin typeface="Avenir"/>
                <a:ea typeface="Avenir"/>
                <a:cs typeface="Avenir"/>
                <a:sym typeface="Avenir"/>
              </a:rPr>
            </a:b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countdown(5);</a:t>
            </a:r>
            <a:endParaRPr b="1" sz="3600">
              <a:latin typeface="Avenir"/>
              <a:ea typeface="Avenir"/>
              <a:cs typeface="Avenir"/>
              <a:sym typeface="Avenir"/>
            </a:endParaRPr>
          </a:p>
        </p:txBody>
      </p:sp>
      <p:graphicFrame>
        <p:nvGraphicFramePr>
          <p:cNvPr id="351" name="Google Shape;351;p19"/>
          <p:cNvGraphicFramePr/>
          <p:nvPr/>
        </p:nvGraphicFramePr>
        <p:xfrm>
          <a:off x="16978581" y="7817129"/>
          <a:ext cx="3000000" cy="3000000"/>
        </p:xfrm>
        <a:graphic>
          <a:graphicData uri="http://schemas.openxmlformats.org/drawingml/2006/table">
            <a:tbl>
              <a:tblPr bandRow="1" firstRow="1">
                <a:noFill/>
                <a:tableStyleId>{AF030AD9-A2FC-41FC-8168-FB653AFAF3D8}</a:tableStyleId>
              </a:tblPr>
              <a:tblGrid>
                <a:gridCol w="7206350"/>
              </a:tblGrid>
              <a:tr h="926575">
                <a:tc>
                  <a:txBody>
                    <a:bodyPr/>
                    <a:lstStyle/>
                    <a:p>
                      <a:pPr indent="0" lvl="0" marL="0" marR="0" rtl="0" algn="ctr">
                        <a:lnSpc>
                          <a:spcPct val="100000"/>
                        </a:lnSpc>
                        <a:spcBef>
                          <a:spcPts val="0"/>
                        </a:spcBef>
                        <a:spcAft>
                          <a:spcPts val="0"/>
                        </a:spcAft>
                        <a:buClr>
                          <a:srgbClr val="FFFFFF"/>
                        </a:buClr>
                        <a:buSzPts val="3000"/>
                        <a:buFont typeface="Avenir"/>
                        <a:buNone/>
                      </a:pPr>
                      <a:r>
                        <a:rPr lang="en-US" sz="3000" u="none" cap="none" strike="noStrike">
                          <a:solidFill>
                            <a:srgbClr val="FFFFFF"/>
                          </a:solidFill>
                        </a:rPr>
                        <a:t>Callstack</a:t>
                      </a:r>
                      <a:endParaRPr/>
                    </a:p>
                  </a:txBody>
                  <a:tcPr marT="50800" marB="50800" marR="50800" marL="50800" anchor="ctr"/>
                </a:tc>
              </a:tr>
              <a:tr h="912625">
                <a:tc>
                  <a:txBody>
                    <a:bodyPr/>
                    <a:lstStyle/>
                    <a:p>
                      <a:pPr indent="0" lvl="0" marL="0" marR="0" rtl="0" algn="ctr">
                        <a:lnSpc>
                          <a:spcPct val="100000"/>
                        </a:lnSpc>
                        <a:spcBef>
                          <a:spcPts val="0"/>
                        </a:spcBef>
                        <a:spcAft>
                          <a:spcPts val="0"/>
                        </a:spcAft>
                        <a:buClr>
                          <a:schemeClr val="dk1"/>
                        </a:buClr>
                        <a:buSzPts val="3000"/>
                        <a:buFont typeface="Avenir"/>
                        <a:buNone/>
                      </a:pPr>
                      <a:r>
                        <a:t/>
                      </a:r>
                      <a:endParaRPr sz="3000" u="none" cap="none" strike="noStrike"/>
                    </a:p>
                  </a:txBody>
                  <a:tcPr marT="50800" marB="50800" marR="50800" marL="50800" anchor="ctr"/>
                </a:tc>
              </a:tr>
              <a:tr h="994450">
                <a:tc>
                  <a:txBody>
                    <a:bodyPr/>
                    <a:lstStyle/>
                    <a:p>
                      <a:pPr indent="0" lvl="0" marL="0" marR="0" rtl="0" algn="ctr">
                        <a:lnSpc>
                          <a:spcPct val="100000"/>
                        </a:lnSpc>
                        <a:spcBef>
                          <a:spcPts val="0"/>
                        </a:spcBef>
                        <a:spcAft>
                          <a:spcPts val="0"/>
                        </a:spcAft>
                        <a:buClr>
                          <a:schemeClr val="dk1"/>
                        </a:buClr>
                        <a:buSzPts val="3000"/>
                        <a:buFont typeface="Avenir"/>
                        <a:buNone/>
                      </a:pPr>
                      <a:r>
                        <a:t/>
                      </a:r>
                      <a:endParaRPr sz="3000" u="none" cap="none" strike="noStrike"/>
                    </a:p>
                  </a:txBody>
                  <a:tcPr marT="50800" marB="50800" marR="50800" marL="50800" anchor="ctr"/>
                </a:tc>
              </a:tr>
              <a:tr h="966125">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r>
              <a:tr h="975275">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countdown(5)</a:t>
                      </a:r>
                      <a:endParaRPr/>
                    </a:p>
                  </a:txBody>
                  <a:tcPr marT="50800" marB="50800" marR="50800" marL="50800" anchor="ctr"/>
                </a:tc>
              </a:tr>
            </a:tbl>
          </a:graphicData>
        </a:graphic>
      </p:graphicFrame>
      <p:sp>
        <p:nvSpPr>
          <p:cNvPr id="352" name="Google Shape;352;p19"/>
          <p:cNvSpPr txBox="1"/>
          <p:nvPr/>
        </p:nvSpPr>
        <p:spPr>
          <a:xfrm>
            <a:off x="20406056" y="-2084"/>
            <a:ext cx="3987975" cy="1515468"/>
          </a:xfrm>
          <a:prstGeom prst="rect">
            <a:avLst/>
          </a:prstGeom>
          <a:solidFill>
            <a:srgbClr val="53585F"/>
          </a:solidFill>
          <a:ln>
            <a:noFill/>
          </a:ln>
        </p:spPr>
        <p:txBody>
          <a:bodyPr anchorCtr="0" anchor="t" bIns="0" lIns="0" spcFirstLastPara="1" rIns="0" wrap="square" tIns="0">
            <a:normAutofit/>
          </a:bodyPr>
          <a:lstStyle/>
          <a:p>
            <a:pPr indent="228600" lvl="1" marL="0" marR="0" rtl="0" algn="l">
              <a:lnSpc>
                <a:spcPct val="100000"/>
              </a:lnSpc>
              <a:spcBef>
                <a:spcPts val="0"/>
              </a:spcBef>
              <a:spcAft>
                <a:spcPts val="0"/>
              </a:spcAft>
              <a:buClr>
                <a:srgbClr val="FFFFFF"/>
              </a:buClr>
              <a:buSzPts val="3200"/>
              <a:buFont typeface="Gill Sans"/>
              <a:buNone/>
            </a:pPr>
            <a:r>
              <a:t/>
            </a:r>
            <a:endParaRPr b="0" i="0" sz="3200" u="none" cap="none" strike="noStrike">
              <a:solidFill>
                <a:srgbClr val="FFFFFF"/>
              </a:solidFill>
              <a:latin typeface="Gill Sans"/>
              <a:ea typeface="Gill Sans"/>
              <a:cs typeface="Gill Sans"/>
              <a:sym typeface="Gill Sans"/>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5</a:t>
            </a:r>
            <a:br>
              <a:rPr b="0" i="0" lang="en-US" sz="3200" u="none" cap="none" strike="noStrike">
                <a:solidFill>
                  <a:srgbClr val="FFFFFF"/>
                </a:solidFill>
                <a:latin typeface="Arial"/>
                <a:ea typeface="Arial"/>
                <a:cs typeface="Arial"/>
                <a:sym typeface="Arial"/>
              </a:rPr>
            </a:b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sp>
        <p:nvSpPr>
          <p:cNvPr id="171" name="Google Shape;171;p2"/>
          <p:cNvSpPr txBox="1"/>
          <p:nvPr>
            <p:ph idx="12" type="sldNum"/>
          </p:nvPr>
        </p:nvSpPr>
        <p:spPr>
          <a:xfrm>
            <a:off x="12061469" y="13074034"/>
            <a:ext cx="261062"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
        <p:nvSpPr>
          <p:cNvPr id="172" name="Google Shape;172;p2"/>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3E3E3E"/>
              </a:buClr>
              <a:buSzPts val="7200"/>
              <a:buFont typeface="Avenir"/>
              <a:buNone/>
            </a:pPr>
            <a:r>
              <a:rPr lang="en-US" sz="7200"/>
              <a:t>Overview</a:t>
            </a:r>
            <a:endParaRPr/>
          </a:p>
        </p:txBody>
      </p:sp>
      <p:sp>
        <p:nvSpPr>
          <p:cNvPr id="173" name="Google Shape;173;p2"/>
          <p:cNvSpPr txBox="1"/>
          <p:nvPr>
            <p:ph idx="3" type="body"/>
          </p:nvPr>
        </p:nvSpPr>
        <p:spPr>
          <a:xfrm>
            <a:off x="468854" y="3754151"/>
            <a:ext cx="826328"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1</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2</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3</a:t>
            </a:r>
            <a:endParaRPr sz="3600"/>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4</a:t>
            </a:r>
            <a:r>
              <a:rPr lang="en-US" sz="3600">
                <a:solidFill>
                  <a:srgbClr val="000000"/>
                </a:solidFill>
                <a:latin typeface="Arial"/>
                <a:ea typeface="Arial"/>
                <a:cs typeface="Arial"/>
                <a:sym typeface="Arial"/>
              </a:rPr>
              <a:t> </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5</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6</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7</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8</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9</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10</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11</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12</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13</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14</a:t>
            </a:r>
            <a:endParaRPr/>
          </a:p>
          <a:p>
            <a:pPr indent="0" lvl="0" marL="0" rtl="0" algn="l">
              <a:lnSpc>
                <a:spcPct val="100000"/>
              </a:lnSpc>
              <a:spcBef>
                <a:spcPts val="0"/>
              </a:spcBef>
              <a:spcAft>
                <a:spcPts val="0"/>
              </a:spcAft>
              <a:buClr>
                <a:srgbClr val="A6AAA9"/>
              </a:buClr>
              <a:buSzPts val="3600"/>
              <a:buFont typeface="Arial"/>
              <a:buNone/>
            </a:pPr>
            <a:r>
              <a:t/>
            </a:r>
            <a:endParaRPr sz="3600">
              <a:solidFill>
                <a:srgbClr val="A6AAA9"/>
              </a:solidFill>
              <a:latin typeface="Arial"/>
              <a:ea typeface="Arial"/>
              <a:cs typeface="Arial"/>
              <a:sym typeface="Arial"/>
            </a:endParaRPr>
          </a:p>
        </p:txBody>
      </p:sp>
      <p:sp>
        <p:nvSpPr>
          <p:cNvPr id="174" name="Google Shape;174;p2"/>
          <p:cNvSpPr txBox="1"/>
          <p:nvPr>
            <p:ph idx="4" type="body"/>
          </p:nvPr>
        </p:nvSpPr>
        <p:spPr>
          <a:xfrm>
            <a:off x="1430526" y="3754151"/>
            <a:ext cx="22210879"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a:t>
            </a:r>
            <a:endParaRPr b="1">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 Definition of recursion</a:t>
            </a:r>
            <a:endParaRPr b="1">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 The call stack</a:t>
            </a: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 countdown example</a:t>
            </a:r>
            <a:endParaRPr b="1">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 factorial example</a:t>
            </a:r>
            <a:endParaRPr b="1">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 Recursion and arrays, strings</a:t>
            </a:r>
            <a:endParaRPr b="1">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 Tips for approaching recursion problems</a:t>
            </a:r>
            <a:br>
              <a:rPr lang="en-US" sz="3600">
                <a:solidFill>
                  <a:schemeClr val="accent2"/>
                </a:solidFill>
                <a:latin typeface="Arial"/>
                <a:ea typeface="Arial"/>
                <a:cs typeface="Arial"/>
                <a:sym typeface="Arial"/>
              </a:rPr>
            </a:br>
            <a:r>
              <a:rPr lang="en-US" sz="3600">
                <a:solidFill>
                  <a:schemeClr val="accent2"/>
                </a:solidFill>
                <a:latin typeface="Arial"/>
                <a:ea typeface="Arial"/>
                <a:cs typeface="Arial"/>
                <a:sym typeface="Arial"/>
              </a:rPr>
              <a: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0"/>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sp>
        <p:nvSpPr>
          <p:cNvPr id="358" name="Google Shape;358;p20"/>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
        <p:nvSpPr>
          <p:cNvPr id="359" name="Google Shape;359;p20"/>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3E3E3E"/>
              </a:buClr>
              <a:buSzPts val="7200"/>
              <a:buFont typeface="Avenir"/>
              <a:buNone/>
            </a:pPr>
            <a:r>
              <a:rPr lang="en-US" sz="7200"/>
              <a:t>example: countdown</a:t>
            </a:r>
            <a:endParaRPr/>
          </a:p>
        </p:txBody>
      </p:sp>
      <p:sp>
        <p:nvSpPr>
          <p:cNvPr id="360" name="Google Shape;360;p20"/>
          <p:cNvSpPr txBox="1"/>
          <p:nvPr>
            <p:ph idx="3" type="body"/>
          </p:nvPr>
        </p:nvSpPr>
        <p:spPr>
          <a:xfrm>
            <a:off x="468854" y="3754151"/>
            <a:ext cx="826328"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1</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2</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3</a:t>
            </a:r>
            <a:endParaRPr sz="3600"/>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4</a:t>
            </a:r>
            <a:r>
              <a:rPr lang="en-US" sz="3600">
                <a:solidFill>
                  <a:srgbClr val="000000"/>
                </a:solidFill>
                <a:latin typeface="Arial"/>
                <a:ea typeface="Arial"/>
                <a:cs typeface="Arial"/>
                <a:sym typeface="Arial"/>
              </a:rPr>
              <a:t> </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5</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6</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7</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8</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9</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10</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11</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12</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13</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14</a:t>
            </a:r>
            <a:endParaRPr/>
          </a:p>
          <a:p>
            <a:pPr indent="0" lvl="0" marL="0" rtl="0" algn="l">
              <a:lnSpc>
                <a:spcPct val="100000"/>
              </a:lnSpc>
              <a:spcBef>
                <a:spcPts val="0"/>
              </a:spcBef>
              <a:spcAft>
                <a:spcPts val="0"/>
              </a:spcAft>
              <a:buClr>
                <a:srgbClr val="A6AAA9"/>
              </a:buClr>
              <a:buSzPts val="3600"/>
              <a:buFont typeface="Arial"/>
              <a:buNone/>
            </a:pPr>
            <a:r>
              <a:t/>
            </a:r>
            <a:endParaRPr sz="3600">
              <a:solidFill>
                <a:srgbClr val="A6AAA9"/>
              </a:solidFill>
              <a:latin typeface="Arial"/>
              <a:ea typeface="Arial"/>
              <a:cs typeface="Arial"/>
              <a:sym typeface="Arial"/>
            </a:endParaRPr>
          </a:p>
        </p:txBody>
      </p:sp>
      <p:sp>
        <p:nvSpPr>
          <p:cNvPr id="361" name="Google Shape;361;p20"/>
          <p:cNvSpPr txBox="1"/>
          <p:nvPr>
            <p:ph idx="4" type="body"/>
          </p:nvPr>
        </p:nvSpPr>
        <p:spPr>
          <a:xfrm>
            <a:off x="1430526" y="3754151"/>
            <a:ext cx="22210879"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every time we called countdown, we subtracted one from the previous </a:t>
            </a: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num */</a:t>
            </a:r>
            <a:endParaRPr b="1" sz="3600">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instead of manually calling countdown over and over, why not have </a:t>
            </a: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countdown call itself, subtracting one from num each time? */</a:t>
            </a:r>
            <a:br>
              <a:rPr lang="en-US" sz="3600">
                <a:solidFill>
                  <a:schemeClr val="accent2"/>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function countdown(num) {</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console.log(num);</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countdown(num - 1);</a:t>
            </a:r>
            <a:br>
              <a:rPr b="1" lang="en-US" sz="3600">
                <a:solidFill>
                  <a:srgbClr val="000000"/>
                </a:solidFill>
                <a:latin typeface="Avenir"/>
                <a:ea typeface="Avenir"/>
                <a:cs typeface="Avenir"/>
                <a:sym typeface="Avenir"/>
              </a:rPr>
            </a:br>
            <a:r>
              <a:rPr b="1" lang="en-US" sz="3600">
                <a:solidFill>
                  <a:srgbClr val="000000"/>
                </a:solidFill>
                <a:latin typeface="Avenir"/>
                <a:ea typeface="Avenir"/>
                <a:cs typeface="Avenir"/>
                <a:sym typeface="Avenir"/>
              </a:rPr>
              <a:t>}</a:t>
            </a:r>
            <a:br>
              <a:rPr b="1" lang="en-US" sz="3600">
                <a:solidFill>
                  <a:srgbClr val="000000"/>
                </a:solidFill>
                <a:latin typeface="Avenir"/>
                <a:ea typeface="Avenir"/>
                <a:cs typeface="Avenir"/>
                <a:sym typeface="Avenir"/>
              </a:rPr>
            </a:b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countdown(5);</a:t>
            </a:r>
            <a:endParaRPr b="1" sz="3600">
              <a:latin typeface="Avenir"/>
              <a:ea typeface="Avenir"/>
              <a:cs typeface="Avenir"/>
              <a:sym typeface="Avenir"/>
            </a:endParaRPr>
          </a:p>
        </p:txBody>
      </p:sp>
      <p:graphicFrame>
        <p:nvGraphicFramePr>
          <p:cNvPr id="362" name="Google Shape;362;p20"/>
          <p:cNvGraphicFramePr/>
          <p:nvPr/>
        </p:nvGraphicFramePr>
        <p:xfrm>
          <a:off x="16978581" y="7817129"/>
          <a:ext cx="3000000" cy="3000000"/>
        </p:xfrm>
        <a:graphic>
          <a:graphicData uri="http://schemas.openxmlformats.org/drawingml/2006/table">
            <a:tbl>
              <a:tblPr bandRow="1" firstRow="1">
                <a:noFill/>
                <a:tableStyleId>{AF030AD9-A2FC-41FC-8168-FB653AFAF3D8}</a:tableStyleId>
              </a:tblPr>
              <a:tblGrid>
                <a:gridCol w="7206350"/>
              </a:tblGrid>
              <a:tr h="926575">
                <a:tc>
                  <a:txBody>
                    <a:bodyPr/>
                    <a:lstStyle/>
                    <a:p>
                      <a:pPr indent="0" lvl="0" marL="0" marR="0" rtl="0" algn="ctr">
                        <a:lnSpc>
                          <a:spcPct val="100000"/>
                        </a:lnSpc>
                        <a:spcBef>
                          <a:spcPts val="0"/>
                        </a:spcBef>
                        <a:spcAft>
                          <a:spcPts val="0"/>
                        </a:spcAft>
                        <a:buClr>
                          <a:srgbClr val="FFFFFF"/>
                        </a:buClr>
                        <a:buSzPts val="3000"/>
                        <a:buFont typeface="Avenir"/>
                        <a:buNone/>
                      </a:pPr>
                      <a:r>
                        <a:rPr lang="en-US" sz="3000" u="none" cap="none" strike="noStrike">
                          <a:solidFill>
                            <a:srgbClr val="FFFFFF"/>
                          </a:solidFill>
                        </a:rPr>
                        <a:t>Callstack</a:t>
                      </a:r>
                      <a:endParaRPr/>
                    </a:p>
                  </a:txBody>
                  <a:tcPr marT="50800" marB="50800" marR="50800" marL="50800" anchor="ctr"/>
                </a:tc>
              </a:tr>
              <a:tr h="912625">
                <a:tc>
                  <a:txBody>
                    <a:bodyPr/>
                    <a:lstStyle/>
                    <a:p>
                      <a:pPr indent="0" lvl="0" marL="0" marR="0" rtl="0" algn="ctr">
                        <a:lnSpc>
                          <a:spcPct val="100000"/>
                        </a:lnSpc>
                        <a:spcBef>
                          <a:spcPts val="0"/>
                        </a:spcBef>
                        <a:spcAft>
                          <a:spcPts val="0"/>
                        </a:spcAft>
                        <a:buClr>
                          <a:schemeClr val="dk1"/>
                        </a:buClr>
                        <a:buSzPts val="3000"/>
                        <a:buFont typeface="Avenir"/>
                        <a:buNone/>
                      </a:pPr>
                      <a:r>
                        <a:t/>
                      </a:r>
                      <a:endParaRPr sz="3000" u="none" cap="none" strike="noStrike"/>
                    </a:p>
                  </a:txBody>
                  <a:tcPr marT="50800" marB="50800" marR="50800" marL="50800" anchor="ctr"/>
                </a:tc>
              </a:tr>
              <a:tr h="994450">
                <a:tc>
                  <a:txBody>
                    <a:bodyPr/>
                    <a:lstStyle/>
                    <a:p>
                      <a:pPr indent="0" lvl="0" marL="0" marR="0" rtl="0" algn="ctr">
                        <a:lnSpc>
                          <a:spcPct val="100000"/>
                        </a:lnSpc>
                        <a:spcBef>
                          <a:spcPts val="0"/>
                        </a:spcBef>
                        <a:spcAft>
                          <a:spcPts val="0"/>
                        </a:spcAft>
                        <a:buClr>
                          <a:schemeClr val="dk1"/>
                        </a:buClr>
                        <a:buSzPts val="3000"/>
                        <a:buFont typeface="Avenir"/>
                        <a:buNone/>
                      </a:pPr>
                      <a:r>
                        <a:t/>
                      </a:r>
                      <a:endParaRPr sz="3000" u="none" cap="none" strike="noStrike"/>
                    </a:p>
                  </a:txBody>
                  <a:tcPr marT="50800" marB="50800" marR="50800" marL="50800" anchor="ctr"/>
                </a:tc>
              </a:tr>
              <a:tr h="966125">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countdown(4)</a:t>
                      </a:r>
                      <a:endParaRPr/>
                    </a:p>
                  </a:txBody>
                  <a:tcPr marT="50800" marB="50800" marR="50800" marL="50800" anchor="ctr"/>
                </a:tc>
              </a:tr>
              <a:tr h="975275">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countdown(5)</a:t>
                      </a:r>
                      <a:endParaRPr/>
                    </a:p>
                  </a:txBody>
                  <a:tcPr marT="50800" marB="50800" marR="50800" marL="50800" anchor="ctr"/>
                </a:tc>
              </a:tr>
            </a:tbl>
          </a:graphicData>
        </a:graphic>
      </p:graphicFrame>
      <p:sp>
        <p:nvSpPr>
          <p:cNvPr id="363" name="Google Shape;363;p20"/>
          <p:cNvSpPr txBox="1"/>
          <p:nvPr/>
        </p:nvSpPr>
        <p:spPr>
          <a:xfrm>
            <a:off x="20406056" y="-2084"/>
            <a:ext cx="3987975" cy="1515468"/>
          </a:xfrm>
          <a:prstGeom prst="rect">
            <a:avLst/>
          </a:prstGeom>
          <a:solidFill>
            <a:srgbClr val="53585F"/>
          </a:solidFill>
          <a:ln>
            <a:noFill/>
          </a:ln>
        </p:spPr>
        <p:txBody>
          <a:bodyPr anchorCtr="0" anchor="t" bIns="0" lIns="0" spcFirstLastPara="1" rIns="0" wrap="square" tIns="0">
            <a:normAutofit/>
          </a:bodyPr>
          <a:lstStyle/>
          <a:p>
            <a:pPr indent="228600" lvl="1" marL="0" marR="0" rtl="0" algn="l">
              <a:lnSpc>
                <a:spcPct val="100000"/>
              </a:lnSpc>
              <a:spcBef>
                <a:spcPts val="0"/>
              </a:spcBef>
              <a:spcAft>
                <a:spcPts val="0"/>
              </a:spcAft>
              <a:buClr>
                <a:srgbClr val="FFFFFF"/>
              </a:buClr>
              <a:buSzPts val="3200"/>
              <a:buFont typeface="Gill Sans"/>
              <a:buNone/>
            </a:pPr>
            <a:r>
              <a:t/>
            </a:r>
            <a:endParaRPr b="0" i="0" sz="3200" u="none" cap="none" strike="noStrike">
              <a:solidFill>
                <a:srgbClr val="FFFFFF"/>
              </a:solidFill>
              <a:latin typeface="Gill Sans"/>
              <a:ea typeface="Gill Sans"/>
              <a:cs typeface="Gill Sans"/>
              <a:sym typeface="Gill Sans"/>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5</a:t>
            </a:r>
            <a:br>
              <a:rPr b="0" i="0" lang="en-US" sz="3200" u="none" cap="none" strike="noStrike">
                <a:solidFill>
                  <a:srgbClr val="FFFFFF"/>
                </a:solidFill>
                <a:latin typeface="Arial"/>
                <a:ea typeface="Arial"/>
                <a:cs typeface="Arial"/>
                <a:sym typeface="Arial"/>
              </a:rPr>
            </a:br>
            <a:endParaRPr/>
          </a:p>
        </p:txBody>
      </p:sp>
      <p:sp>
        <p:nvSpPr>
          <p:cNvPr id="364" name="Google Shape;364;p20"/>
          <p:cNvSpPr txBox="1"/>
          <p:nvPr/>
        </p:nvSpPr>
        <p:spPr>
          <a:xfrm>
            <a:off x="20406056" y="-2084"/>
            <a:ext cx="3987975" cy="2061568"/>
          </a:xfrm>
          <a:prstGeom prst="rect">
            <a:avLst/>
          </a:prstGeom>
          <a:solidFill>
            <a:srgbClr val="53585F"/>
          </a:solidFill>
          <a:ln>
            <a:noFill/>
          </a:ln>
        </p:spPr>
        <p:txBody>
          <a:bodyPr anchorCtr="0" anchor="t" bIns="0" lIns="0" spcFirstLastPara="1" rIns="0" wrap="square" tIns="0">
            <a:normAutofit/>
          </a:bodyPr>
          <a:lstStyle/>
          <a:p>
            <a:pPr indent="228600" lvl="1" marL="0" marR="0" rtl="0" algn="l">
              <a:lnSpc>
                <a:spcPct val="100000"/>
              </a:lnSpc>
              <a:spcBef>
                <a:spcPts val="0"/>
              </a:spcBef>
              <a:spcAft>
                <a:spcPts val="0"/>
              </a:spcAft>
              <a:buClr>
                <a:srgbClr val="FFFFFF"/>
              </a:buClr>
              <a:buSzPts val="3200"/>
              <a:buFont typeface="Gill Sans"/>
              <a:buNone/>
            </a:pPr>
            <a:r>
              <a:t/>
            </a:r>
            <a:endParaRPr b="0" i="0" sz="3200" u="none" cap="none" strike="noStrike">
              <a:solidFill>
                <a:srgbClr val="FFFFFF"/>
              </a:solidFill>
              <a:latin typeface="Gill Sans"/>
              <a:ea typeface="Gill Sans"/>
              <a:cs typeface="Gill Sans"/>
              <a:sym typeface="Gill Sans"/>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5</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4</a:t>
            </a:r>
            <a:endParaRPr b="0" i="0" sz="3200" u="none" cap="none" strike="noStrike">
              <a:solidFill>
                <a:srgbClr val="7B7B7B"/>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1"/>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sp>
        <p:nvSpPr>
          <p:cNvPr id="370" name="Google Shape;370;p21"/>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
        <p:nvSpPr>
          <p:cNvPr id="371" name="Google Shape;371;p21"/>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3E3E3E"/>
              </a:buClr>
              <a:buSzPts val="7200"/>
              <a:buFont typeface="Avenir"/>
              <a:buNone/>
            </a:pPr>
            <a:r>
              <a:rPr lang="en-US" sz="7200"/>
              <a:t>example: countdown</a:t>
            </a:r>
            <a:endParaRPr/>
          </a:p>
        </p:txBody>
      </p:sp>
      <p:sp>
        <p:nvSpPr>
          <p:cNvPr id="372" name="Google Shape;372;p21"/>
          <p:cNvSpPr txBox="1"/>
          <p:nvPr>
            <p:ph idx="3" type="body"/>
          </p:nvPr>
        </p:nvSpPr>
        <p:spPr>
          <a:xfrm>
            <a:off x="468854" y="3754151"/>
            <a:ext cx="826328"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1</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2</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3</a:t>
            </a:r>
            <a:endParaRPr sz="3600"/>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4</a:t>
            </a:r>
            <a:r>
              <a:rPr lang="en-US" sz="3600">
                <a:solidFill>
                  <a:srgbClr val="000000"/>
                </a:solidFill>
                <a:latin typeface="Arial"/>
                <a:ea typeface="Arial"/>
                <a:cs typeface="Arial"/>
                <a:sym typeface="Arial"/>
              </a:rPr>
              <a:t> </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5</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6</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7</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8</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9</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10</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11</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12</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13</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14</a:t>
            </a:r>
            <a:endParaRPr/>
          </a:p>
          <a:p>
            <a:pPr indent="0" lvl="0" marL="0" rtl="0" algn="l">
              <a:lnSpc>
                <a:spcPct val="100000"/>
              </a:lnSpc>
              <a:spcBef>
                <a:spcPts val="0"/>
              </a:spcBef>
              <a:spcAft>
                <a:spcPts val="0"/>
              </a:spcAft>
              <a:buClr>
                <a:srgbClr val="A6AAA9"/>
              </a:buClr>
              <a:buSzPts val="3600"/>
              <a:buFont typeface="Arial"/>
              <a:buNone/>
            </a:pPr>
            <a:r>
              <a:t/>
            </a:r>
            <a:endParaRPr sz="3600">
              <a:solidFill>
                <a:srgbClr val="A6AAA9"/>
              </a:solidFill>
              <a:latin typeface="Arial"/>
              <a:ea typeface="Arial"/>
              <a:cs typeface="Arial"/>
              <a:sym typeface="Arial"/>
            </a:endParaRPr>
          </a:p>
        </p:txBody>
      </p:sp>
      <p:sp>
        <p:nvSpPr>
          <p:cNvPr id="373" name="Google Shape;373;p21"/>
          <p:cNvSpPr txBox="1"/>
          <p:nvPr>
            <p:ph idx="4" type="body"/>
          </p:nvPr>
        </p:nvSpPr>
        <p:spPr>
          <a:xfrm>
            <a:off x="1430526" y="3754151"/>
            <a:ext cx="22210879"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rial"/>
                <a:ea typeface="Arial"/>
                <a:cs typeface="Arial"/>
                <a:sym typeface="Arial"/>
              </a:rPr>
              <a:t>/* every time we called countdown, we subtracted one from the previous </a:t>
            </a:r>
            <a:br>
              <a:rPr lang="en-US" sz="3600">
                <a:solidFill>
                  <a:schemeClr val="accent2"/>
                </a:solidFill>
                <a:latin typeface="Arial"/>
                <a:ea typeface="Arial"/>
                <a:cs typeface="Arial"/>
                <a:sym typeface="Arial"/>
              </a:rPr>
            </a:br>
            <a:r>
              <a:rPr lang="en-US" sz="3600">
                <a:solidFill>
                  <a:schemeClr val="accent2"/>
                </a:solidFill>
                <a:latin typeface="Arial"/>
                <a:ea typeface="Arial"/>
                <a:cs typeface="Arial"/>
                <a:sym typeface="Arial"/>
              </a:rPr>
              <a:t>   num */</a:t>
            </a:r>
            <a:endParaRPr sz="3600"/>
          </a:p>
          <a:p>
            <a:pPr indent="0" lvl="0" marL="0" rtl="0" algn="l">
              <a:lnSpc>
                <a:spcPct val="100000"/>
              </a:lnSpc>
              <a:spcBef>
                <a:spcPts val="0"/>
              </a:spcBef>
              <a:spcAft>
                <a:spcPts val="0"/>
              </a:spcAft>
              <a:buClr>
                <a:schemeClr val="accent2"/>
              </a:buClr>
              <a:buSzPts val="3600"/>
              <a:buFont typeface="Arial"/>
              <a:buNone/>
            </a:pPr>
            <a:br>
              <a:rPr lang="en-US" sz="3600">
                <a:solidFill>
                  <a:schemeClr val="accent2"/>
                </a:solidFill>
                <a:latin typeface="Arial"/>
                <a:ea typeface="Arial"/>
                <a:cs typeface="Arial"/>
                <a:sym typeface="Arial"/>
              </a:rPr>
            </a:br>
            <a:r>
              <a:rPr lang="en-US" sz="3600">
                <a:solidFill>
                  <a:schemeClr val="accent2"/>
                </a:solidFill>
                <a:latin typeface="Arial"/>
                <a:ea typeface="Arial"/>
                <a:cs typeface="Arial"/>
                <a:sym typeface="Arial"/>
              </a:rPr>
              <a:t>/* instead of manually calling countdown over and over, why not have </a:t>
            </a:r>
            <a:br>
              <a:rPr lang="en-US" sz="3600">
                <a:solidFill>
                  <a:schemeClr val="accent2"/>
                </a:solidFill>
                <a:latin typeface="Arial"/>
                <a:ea typeface="Arial"/>
                <a:cs typeface="Arial"/>
                <a:sym typeface="Arial"/>
              </a:rPr>
            </a:br>
            <a:r>
              <a:rPr lang="en-US" sz="3600">
                <a:solidFill>
                  <a:schemeClr val="accent2"/>
                </a:solidFill>
                <a:latin typeface="Arial"/>
                <a:ea typeface="Arial"/>
                <a:cs typeface="Arial"/>
                <a:sym typeface="Arial"/>
              </a:rPr>
              <a:t>   countdown call itself, subtracting one from num each time? */</a:t>
            </a:r>
            <a:br>
              <a:rPr lang="en-US" sz="3600">
                <a:solidFill>
                  <a:schemeClr val="accent2"/>
                </a:solidFill>
                <a:latin typeface="Arial"/>
                <a:ea typeface="Arial"/>
                <a:cs typeface="Arial"/>
                <a:sym typeface="Arial"/>
              </a:rPr>
            </a:br>
            <a:endParaRPr sz="3600"/>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rPr>
              <a:t>function countdown(num) {</a:t>
            </a:r>
            <a:endParaRPr sz="3600">
              <a:solidFill>
                <a:srgbClr val="000000"/>
              </a:solidFill>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rPr>
              <a:t>   console.log(num);</a:t>
            </a:r>
            <a:endParaRPr sz="3600">
              <a:solidFill>
                <a:srgbClr val="000000"/>
              </a:solidFill>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rPr>
              <a:t>   countdown(num - 1);</a:t>
            </a:r>
            <a:br>
              <a:rPr lang="en-US" sz="3600">
                <a:solidFill>
                  <a:srgbClr val="000000"/>
                </a:solidFill>
              </a:rPr>
            </a:br>
            <a:r>
              <a:rPr lang="en-US" sz="3600">
                <a:solidFill>
                  <a:srgbClr val="000000"/>
                </a:solidFill>
              </a:rPr>
              <a:t>}</a:t>
            </a:r>
            <a:br>
              <a:rPr lang="en-US" sz="3600">
                <a:solidFill>
                  <a:srgbClr val="000000"/>
                </a:solidFill>
              </a:rPr>
            </a:br>
            <a:endParaRPr sz="3600">
              <a:solidFill>
                <a:srgbClr val="000000"/>
              </a:solidFill>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rPr>
              <a:t>countdown(5);</a:t>
            </a:r>
            <a:endParaRPr sz="3600"/>
          </a:p>
        </p:txBody>
      </p:sp>
      <p:graphicFrame>
        <p:nvGraphicFramePr>
          <p:cNvPr id="374" name="Google Shape;374;p21"/>
          <p:cNvGraphicFramePr/>
          <p:nvPr/>
        </p:nvGraphicFramePr>
        <p:xfrm>
          <a:off x="16978581" y="7817129"/>
          <a:ext cx="3000000" cy="3000000"/>
        </p:xfrm>
        <a:graphic>
          <a:graphicData uri="http://schemas.openxmlformats.org/drawingml/2006/table">
            <a:tbl>
              <a:tblPr bandRow="1" firstRow="1">
                <a:noFill/>
                <a:tableStyleId>{AF030AD9-A2FC-41FC-8168-FB653AFAF3D8}</a:tableStyleId>
              </a:tblPr>
              <a:tblGrid>
                <a:gridCol w="7206350"/>
              </a:tblGrid>
              <a:tr h="926575">
                <a:tc>
                  <a:txBody>
                    <a:bodyPr/>
                    <a:lstStyle/>
                    <a:p>
                      <a:pPr indent="0" lvl="0" marL="0" marR="0" rtl="0" algn="ctr">
                        <a:lnSpc>
                          <a:spcPct val="100000"/>
                        </a:lnSpc>
                        <a:spcBef>
                          <a:spcPts val="0"/>
                        </a:spcBef>
                        <a:spcAft>
                          <a:spcPts val="0"/>
                        </a:spcAft>
                        <a:buClr>
                          <a:srgbClr val="FFFFFF"/>
                        </a:buClr>
                        <a:buSzPts val="3000"/>
                        <a:buFont typeface="Avenir"/>
                        <a:buNone/>
                      </a:pPr>
                      <a:r>
                        <a:rPr lang="en-US" sz="3000" u="none" cap="none" strike="noStrike">
                          <a:solidFill>
                            <a:srgbClr val="FFFFFF"/>
                          </a:solidFill>
                        </a:rPr>
                        <a:t>Callstack</a:t>
                      </a:r>
                      <a:endParaRPr/>
                    </a:p>
                  </a:txBody>
                  <a:tcPr marT="50800" marB="50800" marR="50800" marL="50800" anchor="ctr"/>
                </a:tc>
              </a:tr>
              <a:tr h="912625">
                <a:tc>
                  <a:txBody>
                    <a:bodyPr/>
                    <a:lstStyle/>
                    <a:p>
                      <a:pPr indent="0" lvl="0" marL="0" marR="0" rtl="0" algn="ctr">
                        <a:lnSpc>
                          <a:spcPct val="100000"/>
                        </a:lnSpc>
                        <a:spcBef>
                          <a:spcPts val="0"/>
                        </a:spcBef>
                        <a:spcAft>
                          <a:spcPts val="0"/>
                        </a:spcAft>
                        <a:buClr>
                          <a:schemeClr val="dk1"/>
                        </a:buClr>
                        <a:buSzPts val="3000"/>
                        <a:buFont typeface="Avenir"/>
                        <a:buNone/>
                      </a:pPr>
                      <a:r>
                        <a:t/>
                      </a:r>
                      <a:endParaRPr sz="3000" u="none" cap="none" strike="noStrike"/>
                    </a:p>
                  </a:txBody>
                  <a:tcPr marT="50800" marB="50800" marR="50800" marL="50800" anchor="ctr"/>
                </a:tc>
              </a:tr>
              <a:tr h="994450">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countdown(3)</a:t>
                      </a:r>
                      <a:endParaRPr/>
                    </a:p>
                  </a:txBody>
                  <a:tcPr marT="50800" marB="50800" marR="50800" marL="50800" anchor="ctr"/>
                </a:tc>
              </a:tr>
              <a:tr h="966125">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countdown(4)</a:t>
                      </a:r>
                      <a:endParaRPr/>
                    </a:p>
                  </a:txBody>
                  <a:tcPr marT="50800" marB="50800" marR="50800" marL="50800" anchor="ctr"/>
                </a:tc>
              </a:tr>
              <a:tr h="975275">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countdown(5)</a:t>
                      </a:r>
                      <a:endParaRPr/>
                    </a:p>
                  </a:txBody>
                  <a:tcPr marT="50800" marB="50800" marR="50800" marL="50800" anchor="ctr"/>
                </a:tc>
              </a:tr>
            </a:tbl>
          </a:graphicData>
        </a:graphic>
      </p:graphicFrame>
      <p:sp>
        <p:nvSpPr>
          <p:cNvPr id="375" name="Google Shape;375;p21"/>
          <p:cNvSpPr txBox="1"/>
          <p:nvPr/>
        </p:nvSpPr>
        <p:spPr>
          <a:xfrm>
            <a:off x="20406056" y="-2084"/>
            <a:ext cx="3987975" cy="2061568"/>
          </a:xfrm>
          <a:prstGeom prst="rect">
            <a:avLst/>
          </a:prstGeom>
          <a:solidFill>
            <a:srgbClr val="53585F"/>
          </a:solidFill>
          <a:ln>
            <a:noFill/>
          </a:ln>
        </p:spPr>
        <p:txBody>
          <a:bodyPr anchorCtr="0" anchor="t" bIns="0" lIns="0" spcFirstLastPara="1" rIns="0" wrap="square" tIns="0">
            <a:normAutofit/>
          </a:bodyPr>
          <a:lstStyle/>
          <a:p>
            <a:pPr indent="228600" lvl="1" marL="0" marR="0" rtl="0" algn="l">
              <a:lnSpc>
                <a:spcPct val="100000"/>
              </a:lnSpc>
              <a:spcBef>
                <a:spcPts val="0"/>
              </a:spcBef>
              <a:spcAft>
                <a:spcPts val="0"/>
              </a:spcAft>
              <a:buClr>
                <a:srgbClr val="FFFFFF"/>
              </a:buClr>
              <a:buSzPts val="3200"/>
              <a:buFont typeface="Gill Sans"/>
              <a:buNone/>
            </a:pPr>
            <a:r>
              <a:t/>
            </a:r>
            <a:endParaRPr b="0" i="0" sz="3200" u="none" cap="none" strike="noStrike">
              <a:solidFill>
                <a:srgbClr val="FFFFFF"/>
              </a:solidFill>
              <a:latin typeface="Gill Sans"/>
              <a:ea typeface="Gill Sans"/>
              <a:cs typeface="Gill Sans"/>
              <a:sym typeface="Gill Sans"/>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5</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4</a:t>
            </a:r>
            <a:endParaRPr b="0" i="0" sz="3200" u="none" cap="none" strike="noStrike">
              <a:solidFill>
                <a:srgbClr val="7B7B7B"/>
              </a:solidFill>
              <a:latin typeface="Arial"/>
              <a:ea typeface="Arial"/>
              <a:cs typeface="Arial"/>
              <a:sym typeface="Arial"/>
            </a:endParaRPr>
          </a:p>
        </p:txBody>
      </p:sp>
      <p:sp>
        <p:nvSpPr>
          <p:cNvPr id="376" name="Google Shape;376;p21"/>
          <p:cNvSpPr txBox="1"/>
          <p:nvPr/>
        </p:nvSpPr>
        <p:spPr>
          <a:xfrm>
            <a:off x="20406056" y="-2084"/>
            <a:ext cx="3987975" cy="2607668"/>
          </a:xfrm>
          <a:prstGeom prst="rect">
            <a:avLst/>
          </a:prstGeom>
          <a:solidFill>
            <a:srgbClr val="53585F"/>
          </a:solidFill>
          <a:ln>
            <a:noFill/>
          </a:ln>
        </p:spPr>
        <p:txBody>
          <a:bodyPr anchorCtr="0" anchor="t" bIns="0" lIns="0" spcFirstLastPara="1" rIns="0" wrap="square" tIns="0">
            <a:normAutofit/>
          </a:bodyPr>
          <a:lstStyle/>
          <a:p>
            <a:pPr indent="228600" lvl="1" marL="0" marR="0" rtl="0" algn="l">
              <a:lnSpc>
                <a:spcPct val="100000"/>
              </a:lnSpc>
              <a:spcBef>
                <a:spcPts val="0"/>
              </a:spcBef>
              <a:spcAft>
                <a:spcPts val="0"/>
              </a:spcAft>
              <a:buClr>
                <a:srgbClr val="FFFFFF"/>
              </a:buClr>
              <a:buSzPts val="3200"/>
              <a:buFont typeface="Gill Sans"/>
              <a:buNone/>
            </a:pPr>
            <a:r>
              <a:t/>
            </a:r>
            <a:endParaRPr b="0" i="0" sz="3200" u="none" cap="none" strike="noStrike">
              <a:solidFill>
                <a:srgbClr val="FFFFFF"/>
              </a:solidFill>
              <a:latin typeface="Gill Sans"/>
              <a:ea typeface="Gill Sans"/>
              <a:cs typeface="Gill Sans"/>
              <a:sym typeface="Gill Sans"/>
            </a:endParaRPr>
          </a:p>
          <a:p>
            <a:pPr indent="4572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5</a:t>
            </a:r>
            <a:endParaRPr b="0" i="0" sz="3200" u="none" cap="none" strike="noStrike">
              <a:solidFill>
                <a:srgbClr val="7B7B7B"/>
              </a:solidFill>
              <a:latin typeface="Arial"/>
              <a:ea typeface="Arial"/>
              <a:cs typeface="Arial"/>
              <a:sym typeface="Arial"/>
            </a:endParaRPr>
          </a:p>
          <a:p>
            <a:pPr indent="4572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4</a:t>
            </a:r>
            <a:endParaRPr b="0" i="0" sz="3200" u="none" cap="none" strike="noStrike">
              <a:solidFill>
                <a:srgbClr val="7B7B7B"/>
              </a:solidFill>
              <a:latin typeface="Arial"/>
              <a:ea typeface="Arial"/>
              <a:cs typeface="Arial"/>
              <a:sym typeface="Arial"/>
            </a:endParaRPr>
          </a:p>
          <a:p>
            <a:pPr indent="4572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3</a:t>
            </a:r>
            <a:br>
              <a:rPr b="0" i="0" lang="en-US" sz="3200" u="none" cap="none" strike="noStrike">
                <a:solidFill>
                  <a:srgbClr val="FFFFFF"/>
                </a:solidFill>
                <a:latin typeface="Arial"/>
                <a:ea typeface="Arial"/>
                <a:cs typeface="Arial"/>
                <a:sym typeface="Arial"/>
              </a:rPr>
            </a:b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2"/>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sp>
        <p:nvSpPr>
          <p:cNvPr id="382" name="Google Shape;382;p22"/>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
        <p:nvSpPr>
          <p:cNvPr id="383" name="Google Shape;383;p22"/>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3E3E3E"/>
              </a:buClr>
              <a:buSzPts val="7200"/>
              <a:buFont typeface="Avenir"/>
              <a:buNone/>
            </a:pPr>
            <a:r>
              <a:rPr lang="en-US" sz="7200"/>
              <a:t>example: countdown</a:t>
            </a:r>
            <a:endParaRPr/>
          </a:p>
        </p:txBody>
      </p:sp>
      <p:sp>
        <p:nvSpPr>
          <p:cNvPr id="384" name="Google Shape;384;p22"/>
          <p:cNvSpPr txBox="1"/>
          <p:nvPr>
            <p:ph idx="3" type="body"/>
          </p:nvPr>
        </p:nvSpPr>
        <p:spPr>
          <a:xfrm>
            <a:off x="468854" y="3754151"/>
            <a:ext cx="826328"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1</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2</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3</a:t>
            </a:r>
            <a:endParaRPr sz="3600"/>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4</a:t>
            </a:r>
            <a:r>
              <a:rPr lang="en-US" sz="3600">
                <a:solidFill>
                  <a:srgbClr val="000000"/>
                </a:solidFill>
                <a:latin typeface="Arial"/>
                <a:ea typeface="Arial"/>
                <a:cs typeface="Arial"/>
                <a:sym typeface="Arial"/>
              </a:rPr>
              <a:t> </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5</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6</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7</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8</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9</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10</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11</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12</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13</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14</a:t>
            </a:r>
            <a:endParaRPr/>
          </a:p>
          <a:p>
            <a:pPr indent="0" lvl="0" marL="0" rtl="0" algn="l">
              <a:lnSpc>
                <a:spcPct val="100000"/>
              </a:lnSpc>
              <a:spcBef>
                <a:spcPts val="0"/>
              </a:spcBef>
              <a:spcAft>
                <a:spcPts val="0"/>
              </a:spcAft>
              <a:buClr>
                <a:srgbClr val="A6AAA9"/>
              </a:buClr>
              <a:buSzPts val="3600"/>
              <a:buFont typeface="Arial"/>
              <a:buNone/>
            </a:pPr>
            <a:r>
              <a:t/>
            </a:r>
            <a:endParaRPr sz="3600">
              <a:solidFill>
                <a:srgbClr val="A6AAA9"/>
              </a:solidFill>
              <a:latin typeface="Arial"/>
              <a:ea typeface="Arial"/>
              <a:cs typeface="Arial"/>
              <a:sym typeface="Arial"/>
            </a:endParaRPr>
          </a:p>
        </p:txBody>
      </p:sp>
      <p:sp>
        <p:nvSpPr>
          <p:cNvPr id="385" name="Google Shape;385;p22"/>
          <p:cNvSpPr txBox="1"/>
          <p:nvPr>
            <p:ph idx="4" type="body"/>
          </p:nvPr>
        </p:nvSpPr>
        <p:spPr>
          <a:xfrm>
            <a:off x="1430526" y="3754151"/>
            <a:ext cx="22210879"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rial"/>
                <a:ea typeface="Arial"/>
                <a:cs typeface="Arial"/>
                <a:sym typeface="Arial"/>
              </a:rPr>
              <a:t>/* </a:t>
            </a:r>
            <a:r>
              <a:rPr lang="en-US" sz="3600">
                <a:solidFill>
                  <a:schemeClr val="accent2"/>
                </a:solidFill>
                <a:latin typeface="Avenir"/>
                <a:ea typeface="Avenir"/>
                <a:cs typeface="Avenir"/>
                <a:sym typeface="Avenir"/>
              </a:rPr>
              <a:t>every time we called countdown, we subtracted one from the previous </a:t>
            </a: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num */</a:t>
            </a:r>
            <a:endParaRPr b="1" sz="3600">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instead of manually calling countdown over and over, why not have </a:t>
            </a: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countdown call itself, subtracting one from num each time? */</a:t>
            </a:r>
            <a:br>
              <a:rPr lang="en-US" sz="3600">
                <a:solidFill>
                  <a:schemeClr val="accent2"/>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function countdown(num) {</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console.log(num);</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countdown(num - 1);</a:t>
            </a:r>
            <a:br>
              <a:rPr b="1" lang="en-US" sz="3600">
                <a:solidFill>
                  <a:srgbClr val="000000"/>
                </a:solidFill>
                <a:latin typeface="Avenir"/>
                <a:ea typeface="Avenir"/>
                <a:cs typeface="Avenir"/>
                <a:sym typeface="Avenir"/>
              </a:rPr>
            </a:br>
            <a:r>
              <a:rPr b="1" lang="en-US" sz="3600">
                <a:solidFill>
                  <a:srgbClr val="000000"/>
                </a:solidFill>
                <a:latin typeface="Avenir"/>
                <a:ea typeface="Avenir"/>
                <a:cs typeface="Avenir"/>
                <a:sym typeface="Avenir"/>
              </a:rPr>
              <a:t>}</a:t>
            </a:r>
            <a:br>
              <a:rPr b="1" lang="en-US" sz="3600">
                <a:solidFill>
                  <a:srgbClr val="000000"/>
                </a:solidFill>
                <a:latin typeface="Avenir"/>
                <a:ea typeface="Avenir"/>
                <a:cs typeface="Avenir"/>
                <a:sym typeface="Avenir"/>
              </a:rPr>
            </a:b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countdown(5);</a:t>
            </a:r>
            <a:endParaRPr b="1" sz="3600">
              <a:latin typeface="Avenir"/>
              <a:ea typeface="Avenir"/>
              <a:cs typeface="Avenir"/>
              <a:sym typeface="Avenir"/>
            </a:endParaRPr>
          </a:p>
        </p:txBody>
      </p:sp>
      <p:graphicFrame>
        <p:nvGraphicFramePr>
          <p:cNvPr id="386" name="Google Shape;386;p22"/>
          <p:cNvGraphicFramePr/>
          <p:nvPr/>
        </p:nvGraphicFramePr>
        <p:xfrm>
          <a:off x="16978581" y="7817129"/>
          <a:ext cx="3000000" cy="3000000"/>
        </p:xfrm>
        <a:graphic>
          <a:graphicData uri="http://schemas.openxmlformats.org/drawingml/2006/table">
            <a:tbl>
              <a:tblPr bandRow="1" firstRow="1">
                <a:noFill/>
                <a:tableStyleId>{AF030AD9-A2FC-41FC-8168-FB653AFAF3D8}</a:tableStyleId>
              </a:tblPr>
              <a:tblGrid>
                <a:gridCol w="7206350"/>
              </a:tblGrid>
              <a:tr h="926575">
                <a:tc>
                  <a:txBody>
                    <a:bodyPr/>
                    <a:lstStyle/>
                    <a:p>
                      <a:pPr indent="0" lvl="0" marL="0" marR="0" rtl="0" algn="ctr">
                        <a:lnSpc>
                          <a:spcPct val="100000"/>
                        </a:lnSpc>
                        <a:spcBef>
                          <a:spcPts val="0"/>
                        </a:spcBef>
                        <a:spcAft>
                          <a:spcPts val="0"/>
                        </a:spcAft>
                        <a:buClr>
                          <a:srgbClr val="FFFFFF"/>
                        </a:buClr>
                        <a:buSzPts val="3000"/>
                        <a:buFont typeface="Avenir"/>
                        <a:buNone/>
                      </a:pPr>
                      <a:r>
                        <a:rPr lang="en-US" sz="3000" u="none" cap="none" strike="noStrike">
                          <a:solidFill>
                            <a:srgbClr val="FFFFFF"/>
                          </a:solidFill>
                        </a:rPr>
                        <a:t>Callstack</a:t>
                      </a:r>
                      <a:endParaRPr/>
                    </a:p>
                  </a:txBody>
                  <a:tcPr marT="50800" marB="50800" marR="50800" marL="50800" anchor="ctr"/>
                </a:tc>
              </a:tr>
              <a:tr h="891350">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countdown(2)</a:t>
                      </a:r>
                      <a:endParaRPr/>
                    </a:p>
                  </a:txBody>
                  <a:tcPr marT="50800" marB="50800" marR="50800" marL="50800" anchor="ctr"/>
                </a:tc>
              </a:tr>
              <a:tr h="1015725">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countdown(3)</a:t>
                      </a:r>
                      <a:endParaRPr/>
                    </a:p>
                  </a:txBody>
                  <a:tcPr marT="50800" marB="50800" marR="50800" marL="50800" anchor="ctr"/>
                </a:tc>
              </a:tr>
              <a:tr h="966125">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countdown(4)</a:t>
                      </a:r>
                      <a:endParaRPr/>
                    </a:p>
                  </a:txBody>
                  <a:tcPr marT="50800" marB="50800" marR="50800" marL="50800" anchor="ctr"/>
                </a:tc>
              </a:tr>
              <a:tr h="975275">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countdown(5)</a:t>
                      </a:r>
                      <a:endParaRPr/>
                    </a:p>
                  </a:txBody>
                  <a:tcPr marT="50800" marB="50800" marR="50800" marL="50800" anchor="ctr"/>
                </a:tc>
              </a:tr>
            </a:tbl>
          </a:graphicData>
        </a:graphic>
      </p:graphicFrame>
      <p:sp>
        <p:nvSpPr>
          <p:cNvPr id="387" name="Google Shape;387;p22"/>
          <p:cNvSpPr txBox="1"/>
          <p:nvPr/>
        </p:nvSpPr>
        <p:spPr>
          <a:xfrm>
            <a:off x="20406056" y="-2084"/>
            <a:ext cx="3987975" cy="2607668"/>
          </a:xfrm>
          <a:prstGeom prst="rect">
            <a:avLst/>
          </a:prstGeom>
          <a:solidFill>
            <a:srgbClr val="53585F"/>
          </a:solidFill>
          <a:ln>
            <a:noFill/>
          </a:ln>
        </p:spPr>
        <p:txBody>
          <a:bodyPr anchorCtr="0" anchor="t" bIns="0" lIns="0" spcFirstLastPara="1" rIns="0" wrap="square" tIns="0">
            <a:normAutofit/>
          </a:bodyPr>
          <a:lstStyle/>
          <a:p>
            <a:pPr indent="228600" lvl="1" marL="0" marR="0" rtl="0" algn="l">
              <a:lnSpc>
                <a:spcPct val="100000"/>
              </a:lnSpc>
              <a:spcBef>
                <a:spcPts val="0"/>
              </a:spcBef>
              <a:spcAft>
                <a:spcPts val="0"/>
              </a:spcAft>
              <a:buClr>
                <a:srgbClr val="FFFFFF"/>
              </a:buClr>
              <a:buSzPts val="3200"/>
              <a:buFont typeface="Gill Sans"/>
              <a:buNone/>
            </a:pPr>
            <a:r>
              <a:t/>
            </a:r>
            <a:endParaRPr b="0" i="0" sz="3200" u="none" cap="none" strike="noStrike">
              <a:solidFill>
                <a:srgbClr val="FFFFFF"/>
              </a:solidFill>
              <a:latin typeface="Gill Sans"/>
              <a:ea typeface="Gill Sans"/>
              <a:cs typeface="Gill Sans"/>
              <a:sym typeface="Gill Sans"/>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5</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4</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3</a:t>
            </a:r>
            <a:br>
              <a:rPr b="0" i="0" lang="en-US" sz="3200" u="none" cap="none" strike="noStrike">
                <a:solidFill>
                  <a:srgbClr val="FFFFFF"/>
                </a:solidFill>
                <a:latin typeface="Arial"/>
                <a:ea typeface="Arial"/>
                <a:cs typeface="Arial"/>
                <a:sym typeface="Arial"/>
              </a:rPr>
            </a:br>
            <a:endParaRPr/>
          </a:p>
        </p:txBody>
      </p:sp>
      <p:sp>
        <p:nvSpPr>
          <p:cNvPr id="388" name="Google Shape;388;p22"/>
          <p:cNvSpPr txBox="1"/>
          <p:nvPr/>
        </p:nvSpPr>
        <p:spPr>
          <a:xfrm>
            <a:off x="20406056" y="-2084"/>
            <a:ext cx="3987975" cy="3153768"/>
          </a:xfrm>
          <a:prstGeom prst="rect">
            <a:avLst/>
          </a:prstGeom>
          <a:solidFill>
            <a:srgbClr val="53585F"/>
          </a:solidFill>
          <a:ln>
            <a:noFill/>
          </a:ln>
        </p:spPr>
        <p:txBody>
          <a:bodyPr anchorCtr="0" anchor="t" bIns="0" lIns="0" spcFirstLastPara="1" rIns="0" wrap="square" tIns="0">
            <a:normAutofit/>
          </a:bodyPr>
          <a:lstStyle/>
          <a:p>
            <a:pPr indent="228600" lvl="1" marL="0" marR="0" rtl="0" algn="l">
              <a:lnSpc>
                <a:spcPct val="100000"/>
              </a:lnSpc>
              <a:spcBef>
                <a:spcPts val="0"/>
              </a:spcBef>
              <a:spcAft>
                <a:spcPts val="0"/>
              </a:spcAft>
              <a:buClr>
                <a:srgbClr val="FFFFFF"/>
              </a:buClr>
              <a:buSzPts val="3200"/>
              <a:buFont typeface="Gill Sans"/>
              <a:buNone/>
            </a:pPr>
            <a:r>
              <a:t/>
            </a:r>
            <a:endParaRPr b="0" i="0" sz="3200" u="none" cap="none" strike="noStrike">
              <a:solidFill>
                <a:srgbClr val="FFFFFF"/>
              </a:solidFill>
              <a:latin typeface="Gill Sans"/>
              <a:ea typeface="Gill Sans"/>
              <a:cs typeface="Gill Sans"/>
              <a:sym typeface="Gill Sans"/>
            </a:endParaRPr>
          </a:p>
          <a:p>
            <a:pPr indent="0" lvl="1" marL="0" marR="0" rtl="0" algn="l">
              <a:lnSpc>
                <a:spcPct val="100000"/>
              </a:lnSpc>
              <a:spcBef>
                <a:spcPts val="0"/>
              </a:spcBef>
              <a:spcAft>
                <a:spcPts val="0"/>
              </a:spcAft>
              <a:buClr>
                <a:srgbClr val="FFFFFF"/>
              </a:buClr>
              <a:buSzPts val="3200"/>
              <a:buFont typeface="Arial"/>
              <a:buNone/>
            </a:pPr>
            <a:r>
              <a:rPr lang="en-US" sz="3200">
                <a:solidFill>
                  <a:srgbClr val="FFFFFF"/>
                </a:solidFill>
              </a:rPr>
              <a:t>	5</a:t>
            </a:r>
            <a:endParaRPr sz="3200">
              <a:solidFill>
                <a:srgbClr val="FFFFFF"/>
              </a:solidFill>
            </a:endParaRPr>
          </a:p>
          <a:p>
            <a:pPr indent="0" lvl="1" marL="457200" marR="0" rtl="0" algn="l">
              <a:lnSpc>
                <a:spcPct val="100000"/>
              </a:lnSpc>
              <a:spcBef>
                <a:spcPts val="0"/>
              </a:spcBef>
              <a:spcAft>
                <a:spcPts val="0"/>
              </a:spcAft>
              <a:buClr>
                <a:srgbClr val="FFFFFF"/>
              </a:buClr>
              <a:buSzPts val="3200"/>
              <a:buFont typeface="Arial"/>
              <a:buNone/>
            </a:pPr>
            <a:r>
              <a:rPr lang="en-US" sz="3200">
                <a:solidFill>
                  <a:srgbClr val="FFFFFF"/>
                </a:solidFill>
              </a:rPr>
              <a:t>4</a:t>
            </a:r>
            <a:br>
              <a:rPr b="0" i="0" lang="en-US" sz="3200" u="none" cap="none" strike="noStrike">
                <a:solidFill>
                  <a:srgbClr val="FFFFFF"/>
                </a:solidFill>
                <a:latin typeface="Arial"/>
                <a:ea typeface="Arial"/>
                <a:cs typeface="Arial"/>
                <a:sym typeface="Arial"/>
              </a:rPr>
            </a:br>
            <a:r>
              <a:rPr b="0" i="0" lang="en-US" sz="3200" u="none" cap="none" strike="noStrike">
                <a:solidFill>
                  <a:srgbClr val="FFFFFF"/>
                </a:solidFill>
                <a:latin typeface="Arial"/>
                <a:ea typeface="Arial"/>
                <a:cs typeface="Arial"/>
                <a:sym typeface="Arial"/>
              </a:rPr>
              <a:t>3</a:t>
            </a:r>
            <a:endParaRPr b="0" i="0" sz="3200" u="none" cap="none" strike="noStrike">
              <a:solidFill>
                <a:srgbClr val="FFFFFF"/>
              </a:solidFill>
              <a:latin typeface="Arial"/>
              <a:ea typeface="Arial"/>
              <a:cs typeface="Arial"/>
              <a:sym typeface="Arial"/>
            </a:endParaRPr>
          </a:p>
          <a:p>
            <a:pPr indent="0" lvl="1" marL="457200" marR="0" rtl="0" algn="l">
              <a:lnSpc>
                <a:spcPct val="100000"/>
              </a:lnSpc>
              <a:spcBef>
                <a:spcPts val="0"/>
              </a:spcBef>
              <a:spcAft>
                <a:spcPts val="0"/>
              </a:spcAft>
              <a:buClr>
                <a:srgbClr val="FFFFFF"/>
              </a:buClr>
              <a:buSzPts val="3200"/>
              <a:buFont typeface="Arial"/>
              <a:buNone/>
            </a:pPr>
            <a:r>
              <a:rPr lang="en-US" sz="3200">
                <a:solidFill>
                  <a:srgbClr val="FFFFFF"/>
                </a:solidFill>
              </a:rPr>
              <a:t>2</a:t>
            </a:r>
            <a:endParaRPr sz="32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23"/>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sp>
        <p:nvSpPr>
          <p:cNvPr id="394" name="Google Shape;394;p23"/>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
        <p:nvSpPr>
          <p:cNvPr id="395" name="Google Shape;395;p23"/>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3E3E3E"/>
              </a:buClr>
              <a:buSzPts val="7200"/>
              <a:buFont typeface="Avenir"/>
              <a:buNone/>
            </a:pPr>
            <a:r>
              <a:rPr lang="en-US" sz="7200"/>
              <a:t>example: countdown</a:t>
            </a:r>
            <a:endParaRPr/>
          </a:p>
        </p:txBody>
      </p:sp>
      <p:sp>
        <p:nvSpPr>
          <p:cNvPr id="396" name="Google Shape;396;p23"/>
          <p:cNvSpPr txBox="1"/>
          <p:nvPr>
            <p:ph idx="3" type="body"/>
          </p:nvPr>
        </p:nvSpPr>
        <p:spPr>
          <a:xfrm>
            <a:off x="468854" y="3754151"/>
            <a:ext cx="826328"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1</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2</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3</a:t>
            </a:r>
            <a:endParaRPr sz="3600"/>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4</a:t>
            </a:r>
            <a:r>
              <a:rPr lang="en-US" sz="3600">
                <a:solidFill>
                  <a:srgbClr val="000000"/>
                </a:solidFill>
                <a:latin typeface="Arial"/>
                <a:ea typeface="Arial"/>
                <a:cs typeface="Arial"/>
                <a:sym typeface="Arial"/>
              </a:rPr>
              <a:t> </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5</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6</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7</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8</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9</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10</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11</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12</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13</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14</a:t>
            </a:r>
            <a:endParaRPr/>
          </a:p>
          <a:p>
            <a:pPr indent="0" lvl="0" marL="0" rtl="0" algn="l">
              <a:lnSpc>
                <a:spcPct val="100000"/>
              </a:lnSpc>
              <a:spcBef>
                <a:spcPts val="0"/>
              </a:spcBef>
              <a:spcAft>
                <a:spcPts val="0"/>
              </a:spcAft>
              <a:buClr>
                <a:srgbClr val="A6AAA9"/>
              </a:buClr>
              <a:buSzPts val="3600"/>
              <a:buFont typeface="Arial"/>
              <a:buNone/>
            </a:pPr>
            <a:r>
              <a:t/>
            </a:r>
            <a:endParaRPr sz="3600">
              <a:solidFill>
                <a:srgbClr val="A6AAA9"/>
              </a:solidFill>
              <a:latin typeface="Arial"/>
              <a:ea typeface="Arial"/>
              <a:cs typeface="Arial"/>
              <a:sym typeface="Arial"/>
            </a:endParaRPr>
          </a:p>
        </p:txBody>
      </p:sp>
      <p:sp>
        <p:nvSpPr>
          <p:cNvPr id="397" name="Google Shape;397;p23"/>
          <p:cNvSpPr txBox="1"/>
          <p:nvPr>
            <p:ph idx="4" type="body"/>
          </p:nvPr>
        </p:nvSpPr>
        <p:spPr>
          <a:xfrm>
            <a:off x="1430526" y="3754151"/>
            <a:ext cx="22210879"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every time we called countdown, we subtracted one from the previous </a:t>
            </a: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num */</a:t>
            </a:r>
            <a:endParaRPr b="1" sz="3600">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instead of manually calling countdown over and over, why not have </a:t>
            </a: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countdown call itself, subtracting one from num each time? */</a:t>
            </a:r>
            <a:br>
              <a:rPr lang="en-US" sz="3600">
                <a:solidFill>
                  <a:schemeClr val="accent2"/>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function countdown(num) {</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console.log(num);</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countdown(num - 1);</a:t>
            </a:r>
            <a:br>
              <a:rPr b="1" lang="en-US" sz="3600">
                <a:solidFill>
                  <a:srgbClr val="000000"/>
                </a:solidFill>
                <a:latin typeface="Avenir"/>
                <a:ea typeface="Avenir"/>
                <a:cs typeface="Avenir"/>
                <a:sym typeface="Avenir"/>
              </a:rPr>
            </a:br>
            <a:r>
              <a:rPr b="1" lang="en-US" sz="3600">
                <a:solidFill>
                  <a:srgbClr val="000000"/>
                </a:solidFill>
                <a:latin typeface="Avenir"/>
                <a:ea typeface="Avenir"/>
                <a:cs typeface="Avenir"/>
                <a:sym typeface="Avenir"/>
              </a:rPr>
              <a:t>}</a:t>
            </a:r>
            <a:br>
              <a:rPr b="1" lang="en-US" sz="3600">
                <a:solidFill>
                  <a:srgbClr val="000000"/>
                </a:solidFill>
                <a:latin typeface="Avenir"/>
                <a:ea typeface="Avenir"/>
                <a:cs typeface="Avenir"/>
                <a:sym typeface="Avenir"/>
              </a:rPr>
            </a:b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countdown(5);</a:t>
            </a:r>
            <a:endParaRPr b="1" sz="3600">
              <a:latin typeface="Avenir"/>
              <a:ea typeface="Avenir"/>
              <a:cs typeface="Avenir"/>
              <a:sym typeface="Avenir"/>
            </a:endParaRPr>
          </a:p>
        </p:txBody>
      </p:sp>
      <p:graphicFrame>
        <p:nvGraphicFramePr>
          <p:cNvPr id="398" name="Google Shape;398;p23"/>
          <p:cNvGraphicFramePr/>
          <p:nvPr/>
        </p:nvGraphicFramePr>
        <p:xfrm>
          <a:off x="16978581" y="7817129"/>
          <a:ext cx="3000000" cy="3000000"/>
        </p:xfrm>
        <a:graphic>
          <a:graphicData uri="http://schemas.openxmlformats.org/drawingml/2006/table">
            <a:tbl>
              <a:tblPr bandRow="1" firstRow="1">
                <a:noFill/>
                <a:tableStyleId>{AF030AD9-A2FC-41FC-8168-FB653AFAF3D8}</a:tableStyleId>
              </a:tblPr>
              <a:tblGrid>
                <a:gridCol w="7206350"/>
              </a:tblGrid>
              <a:tr h="777900">
                <a:tc>
                  <a:txBody>
                    <a:bodyPr/>
                    <a:lstStyle/>
                    <a:p>
                      <a:pPr indent="0" lvl="0" marL="0" marR="0" rtl="0" algn="ctr">
                        <a:lnSpc>
                          <a:spcPct val="100000"/>
                        </a:lnSpc>
                        <a:spcBef>
                          <a:spcPts val="0"/>
                        </a:spcBef>
                        <a:spcAft>
                          <a:spcPts val="0"/>
                        </a:spcAft>
                        <a:buClr>
                          <a:srgbClr val="FFFFFF"/>
                        </a:buClr>
                        <a:buSzPts val="3000"/>
                        <a:buFont typeface="Avenir"/>
                        <a:buNone/>
                      </a:pPr>
                      <a:r>
                        <a:rPr lang="en-US" sz="3000" u="none" cap="none" strike="noStrike">
                          <a:solidFill>
                            <a:srgbClr val="FFFFFF"/>
                          </a:solidFill>
                        </a:rPr>
                        <a:t>Callstack</a:t>
                      </a:r>
                      <a:endParaRPr/>
                    </a:p>
                  </a:txBody>
                  <a:tcPr marT="50800" marB="50800" marR="50800" marL="50800" anchor="ctr"/>
                </a:tc>
              </a:tr>
              <a:tr h="766200">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countdown(1)</a:t>
                      </a:r>
                      <a:endParaRPr/>
                    </a:p>
                  </a:txBody>
                  <a:tcPr marT="50800" marB="50800" marR="50800" marL="50800" anchor="ctr"/>
                </a:tc>
              </a:tr>
              <a:tr h="766200">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countdown(2)</a:t>
                      </a:r>
                      <a:endParaRPr/>
                    </a:p>
                  </a:txBody>
                  <a:tcPr marT="50800" marB="50800" marR="50800" marL="50800" anchor="ctr"/>
                </a:tc>
              </a:tr>
              <a:tr h="834875">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countdown(3)</a:t>
                      </a:r>
                      <a:endParaRPr/>
                    </a:p>
                  </a:txBody>
                  <a:tcPr marT="50800" marB="50800" marR="50800" marL="50800" anchor="ctr"/>
                </a:tc>
              </a:tr>
              <a:tr h="811125">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countdown(4)</a:t>
                      </a:r>
                      <a:endParaRPr/>
                    </a:p>
                  </a:txBody>
                  <a:tcPr marT="50800" marB="50800" marR="50800" marL="50800" anchor="ctr"/>
                </a:tc>
              </a:tr>
              <a:tr h="818800">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countdown(5)</a:t>
                      </a:r>
                      <a:endParaRPr/>
                    </a:p>
                  </a:txBody>
                  <a:tcPr marT="50800" marB="50800" marR="50800" marL="50800" anchor="ctr"/>
                </a:tc>
              </a:tr>
            </a:tbl>
          </a:graphicData>
        </a:graphic>
      </p:graphicFrame>
      <p:sp>
        <p:nvSpPr>
          <p:cNvPr id="399" name="Google Shape;399;p23"/>
          <p:cNvSpPr txBox="1"/>
          <p:nvPr/>
        </p:nvSpPr>
        <p:spPr>
          <a:xfrm>
            <a:off x="20406056" y="-2084"/>
            <a:ext cx="3987975" cy="3153768"/>
          </a:xfrm>
          <a:prstGeom prst="rect">
            <a:avLst/>
          </a:prstGeom>
          <a:solidFill>
            <a:srgbClr val="53585F"/>
          </a:solidFill>
          <a:ln>
            <a:noFill/>
          </a:ln>
        </p:spPr>
        <p:txBody>
          <a:bodyPr anchorCtr="0" anchor="t" bIns="0" lIns="0" spcFirstLastPara="1" rIns="0" wrap="square" tIns="0">
            <a:normAutofit/>
          </a:bodyPr>
          <a:lstStyle/>
          <a:p>
            <a:pPr indent="228600" lvl="1" marL="0" marR="0" rtl="0" algn="l">
              <a:lnSpc>
                <a:spcPct val="100000"/>
              </a:lnSpc>
              <a:spcBef>
                <a:spcPts val="0"/>
              </a:spcBef>
              <a:spcAft>
                <a:spcPts val="0"/>
              </a:spcAft>
              <a:buClr>
                <a:srgbClr val="FFFFFF"/>
              </a:buClr>
              <a:buSzPts val="3200"/>
              <a:buFont typeface="Gill Sans"/>
              <a:buNone/>
            </a:pPr>
            <a:r>
              <a:t/>
            </a:r>
            <a:endParaRPr b="0" i="0" sz="3200" u="none" cap="none" strike="noStrike">
              <a:solidFill>
                <a:srgbClr val="FFFFFF"/>
              </a:solidFill>
              <a:latin typeface="Gill Sans"/>
              <a:ea typeface="Gill Sans"/>
              <a:cs typeface="Gill Sans"/>
              <a:sym typeface="Gill Sans"/>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5</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4</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3</a:t>
            </a:r>
            <a:br>
              <a:rPr b="0" i="0" lang="en-US" sz="3200" u="none" cap="none" strike="noStrike">
                <a:solidFill>
                  <a:srgbClr val="FFFFFF"/>
                </a:solidFill>
                <a:latin typeface="Arial"/>
                <a:ea typeface="Arial"/>
                <a:cs typeface="Arial"/>
                <a:sym typeface="Arial"/>
              </a:rPr>
            </a:br>
            <a:r>
              <a:rPr b="0" i="0" lang="en-US" sz="3200" u="none" cap="none" strike="noStrike">
                <a:solidFill>
                  <a:srgbClr val="FFFFFF"/>
                </a:solidFill>
                <a:latin typeface="Arial"/>
                <a:ea typeface="Arial"/>
                <a:cs typeface="Arial"/>
                <a:sym typeface="Arial"/>
              </a:rPr>
              <a:t>2</a:t>
            </a:r>
            <a:br>
              <a:rPr b="0" i="0" lang="en-US" sz="3200" u="none" cap="none" strike="noStrike">
                <a:solidFill>
                  <a:srgbClr val="FFFFFF"/>
                </a:solidFill>
                <a:latin typeface="Arial"/>
                <a:ea typeface="Arial"/>
                <a:cs typeface="Arial"/>
                <a:sym typeface="Arial"/>
              </a:rPr>
            </a:br>
            <a:endParaRPr/>
          </a:p>
        </p:txBody>
      </p:sp>
      <p:sp>
        <p:nvSpPr>
          <p:cNvPr id="400" name="Google Shape;400;p23"/>
          <p:cNvSpPr txBox="1"/>
          <p:nvPr/>
        </p:nvSpPr>
        <p:spPr>
          <a:xfrm>
            <a:off x="20406056" y="-2084"/>
            <a:ext cx="3987975" cy="3699868"/>
          </a:xfrm>
          <a:prstGeom prst="rect">
            <a:avLst/>
          </a:prstGeom>
          <a:solidFill>
            <a:srgbClr val="53585F"/>
          </a:solidFill>
          <a:ln>
            <a:noFill/>
          </a:ln>
        </p:spPr>
        <p:txBody>
          <a:bodyPr anchorCtr="0" anchor="t" bIns="0" lIns="0" spcFirstLastPara="1" rIns="0" wrap="square" tIns="0">
            <a:normAutofit/>
          </a:bodyPr>
          <a:lstStyle/>
          <a:p>
            <a:pPr indent="228600" lvl="1" marL="0" marR="0" rtl="0" algn="l">
              <a:lnSpc>
                <a:spcPct val="100000"/>
              </a:lnSpc>
              <a:spcBef>
                <a:spcPts val="0"/>
              </a:spcBef>
              <a:spcAft>
                <a:spcPts val="0"/>
              </a:spcAft>
              <a:buClr>
                <a:srgbClr val="FFFFFF"/>
              </a:buClr>
              <a:buSzPts val="3200"/>
              <a:buFont typeface="Gill Sans"/>
              <a:buNone/>
            </a:pPr>
            <a:r>
              <a:t/>
            </a:r>
            <a:endParaRPr b="0" i="0" sz="3200" u="none" cap="none" strike="noStrike">
              <a:solidFill>
                <a:srgbClr val="FFFFFF"/>
              </a:solidFill>
              <a:latin typeface="Gill Sans"/>
              <a:ea typeface="Gill Sans"/>
              <a:cs typeface="Gill Sans"/>
              <a:sym typeface="Gill Sans"/>
            </a:endParaRPr>
          </a:p>
          <a:p>
            <a:pPr indent="457200" lvl="1" marL="0" marR="0" rtl="0" algn="l">
              <a:lnSpc>
                <a:spcPct val="100000"/>
              </a:lnSpc>
              <a:spcBef>
                <a:spcPts val="0"/>
              </a:spcBef>
              <a:spcAft>
                <a:spcPts val="0"/>
              </a:spcAft>
              <a:buClr>
                <a:srgbClr val="FFFFFF"/>
              </a:buClr>
              <a:buSzPts val="3200"/>
              <a:buFont typeface="Arial"/>
              <a:buNone/>
            </a:pPr>
            <a:r>
              <a:rPr lang="en-US" sz="3200">
                <a:solidFill>
                  <a:srgbClr val="FFFFFF"/>
                </a:solidFill>
              </a:rPr>
              <a:t>5</a:t>
            </a:r>
            <a:endParaRPr sz="3200">
              <a:solidFill>
                <a:srgbClr val="FFFFFF"/>
              </a:solidFill>
            </a:endParaRPr>
          </a:p>
          <a:p>
            <a:pPr indent="457200" lvl="1" marL="0" marR="0" rtl="0" algn="l">
              <a:lnSpc>
                <a:spcPct val="100000"/>
              </a:lnSpc>
              <a:spcBef>
                <a:spcPts val="0"/>
              </a:spcBef>
              <a:spcAft>
                <a:spcPts val="0"/>
              </a:spcAft>
              <a:buClr>
                <a:srgbClr val="FFFFFF"/>
              </a:buClr>
              <a:buSzPts val="3200"/>
              <a:buFont typeface="Arial"/>
              <a:buNone/>
            </a:pPr>
            <a:r>
              <a:rPr lang="en-US" sz="3200">
                <a:solidFill>
                  <a:srgbClr val="FFFFFF"/>
                </a:solidFill>
              </a:rPr>
              <a:t>4</a:t>
            </a:r>
            <a:endParaRPr sz="3200">
              <a:solidFill>
                <a:srgbClr val="FFFFFF"/>
              </a:solidFill>
            </a:endParaRPr>
          </a:p>
          <a:p>
            <a:pPr indent="457200" lvl="1" marL="0" marR="0" rtl="0" algn="l">
              <a:lnSpc>
                <a:spcPct val="100000"/>
              </a:lnSpc>
              <a:spcBef>
                <a:spcPts val="0"/>
              </a:spcBef>
              <a:spcAft>
                <a:spcPts val="0"/>
              </a:spcAft>
              <a:buClr>
                <a:srgbClr val="FFFFFF"/>
              </a:buClr>
              <a:buSzPts val="3200"/>
              <a:buFont typeface="Arial"/>
              <a:buNone/>
            </a:pPr>
            <a:r>
              <a:rPr lang="en-US" sz="3200">
                <a:solidFill>
                  <a:srgbClr val="FFFFFF"/>
                </a:solidFill>
              </a:rPr>
              <a:t>3</a:t>
            </a:r>
            <a:endParaRPr sz="3200">
              <a:solidFill>
                <a:srgbClr val="FFFFFF"/>
              </a:solidFill>
            </a:endParaRPr>
          </a:p>
          <a:p>
            <a:pPr indent="457200" lvl="1" marL="0" marR="0" rtl="0" algn="l">
              <a:lnSpc>
                <a:spcPct val="100000"/>
              </a:lnSpc>
              <a:spcBef>
                <a:spcPts val="0"/>
              </a:spcBef>
              <a:spcAft>
                <a:spcPts val="0"/>
              </a:spcAft>
              <a:buClr>
                <a:srgbClr val="FFFFFF"/>
              </a:buClr>
              <a:buSzPts val="3200"/>
              <a:buFont typeface="Arial"/>
              <a:buNone/>
            </a:pPr>
            <a:r>
              <a:rPr lang="en-US" sz="3200">
                <a:solidFill>
                  <a:srgbClr val="FFFFFF"/>
                </a:solidFill>
              </a:rPr>
              <a:t>2</a:t>
            </a:r>
            <a:endParaRPr sz="3200">
              <a:solidFill>
                <a:srgbClr val="FFFFFF"/>
              </a:solidFill>
            </a:endParaRPr>
          </a:p>
          <a:p>
            <a:pPr indent="457200" lvl="1" marL="0" marR="0" rtl="0" algn="l">
              <a:lnSpc>
                <a:spcPct val="100000"/>
              </a:lnSpc>
              <a:spcBef>
                <a:spcPts val="0"/>
              </a:spcBef>
              <a:spcAft>
                <a:spcPts val="0"/>
              </a:spcAft>
              <a:buClr>
                <a:srgbClr val="FFFFFF"/>
              </a:buClr>
              <a:buSzPts val="3200"/>
              <a:buFont typeface="Arial"/>
              <a:buNone/>
            </a:pPr>
            <a:r>
              <a:rPr lang="en-US" sz="3200">
                <a:solidFill>
                  <a:srgbClr val="FFFFFF"/>
                </a:solidFill>
              </a:rPr>
              <a:t>1</a:t>
            </a:r>
            <a:br>
              <a:rPr b="0" i="0" lang="en-US" sz="3200" u="none" cap="none" strike="noStrike">
                <a:solidFill>
                  <a:srgbClr val="FFFFFF"/>
                </a:solidFill>
                <a:latin typeface="Arial"/>
                <a:ea typeface="Arial"/>
                <a:cs typeface="Arial"/>
                <a:sym typeface="Arial"/>
              </a:rPr>
            </a:b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24"/>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sp>
        <p:nvSpPr>
          <p:cNvPr id="406" name="Google Shape;406;p24"/>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
        <p:nvSpPr>
          <p:cNvPr id="407" name="Google Shape;407;p24"/>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3E3E3E"/>
              </a:buClr>
              <a:buSzPts val="7200"/>
              <a:buFont typeface="Avenir"/>
              <a:buNone/>
            </a:pPr>
            <a:r>
              <a:rPr lang="en-US" sz="7200"/>
              <a:t>example: countdown</a:t>
            </a:r>
            <a:endParaRPr/>
          </a:p>
        </p:txBody>
      </p:sp>
      <p:sp>
        <p:nvSpPr>
          <p:cNvPr id="408" name="Google Shape;408;p24"/>
          <p:cNvSpPr txBox="1"/>
          <p:nvPr>
            <p:ph idx="3" type="body"/>
          </p:nvPr>
        </p:nvSpPr>
        <p:spPr>
          <a:xfrm>
            <a:off x="468854" y="3754151"/>
            <a:ext cx="826328"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1</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2</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3</a:t>
            </a:r>
            <a:endParaRPr sz="3600"/>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4</a:t>
            </a:r>
            <a:r>
              <a:rPr lang="en-US" sz="3600">
                <a:solidFill>
                  <a:srgbClr val="000000"/>
                </a:solidFill>
                <a:latin typeface="Arial"/>
                <a:ea typeface="Arial"/>
                <a:cs typeface="Arial"/>
                <a:sym typeface="Arial"/>
              </a:rPr>
              <a:t> </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5</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6</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7</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8</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9</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10</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11</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12</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13</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14</a:t>
            </a:r>
            <a:endParaRPr/>
          </a:p>
          <a:p>
            <a:pPr indent="0" lvl="0" marL="0" rtl="0" algn="l">
              <a:lnSpc>
                <a:spcPct val="100000"/>
              </a:lnSpc>
              <a:spcBef>
                <a:spcPts val="0"/>
              </a:spcBef>
              <a:spcAft>
                <a:spcPts val="0"/>
              </a:spcAft>
              <a:buClr>
                <a:srgbClr val="A6AAA9"/>
              </a:buClr>
              <a:buSzPts val="3600"/>
              <a:buFont typeface="Arial"/>
              <a:buNone/>
            </a:pPr>
            <a:r>
              <a:t/>
            </a:r>
            <a:endParaRPr sz="3600">
              <a:solidFill>
                <a:srgbClr val="A6AAA9"/>
              </a:solidFill>
              <a:latin typeface="Arial"/>
              <a:ea typeface="Arial"/>
              <a:cs typeface="Arial"/>
              <a:sym typeface="Arial"/>
            </a:endParaRPr>
          </a:p>
        </p:txBody>
      </p:sp>
      <p:sp>
        <p:nvSpPr>
          <p:cNvPr id="409" name="Google Shape;409;p24"/>
          <p:cNvSpPr txBox="1"/>
          <p:nvPr>
            <p:ph idx="4" type="body"/>
          </p:nvPr>
        </p:nvSpPr>
        <p:spPr>
          <a:xfrm>
            <a:off x="1430526" y="3754151"/>
            <a:ext cx="22210879"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every time we called countdown, we subtracted one from the previous </a:t>
            </a: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num */</a:t>
            </a:r>
            <a:endParaRPr b="1" sz="3600">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instead of manually calling countdown over and over, why not have </a:t>
            </a: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countdown call itself, subtracting one from num each time? */</a:t>
            </a:r>
            <a:br>
              <a:rPr lang="en-US" sz="3600">
                <a:solidFill>
                  <a:schemeClr val="accent2"/>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function countdown(num) {</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console.log(num);</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countdown(num - 1);</a:t>
            </a:r>
            <a:br>
              <a:rPr b="1" lang="en-US" sz="3600">
                <a:solidFill>
                  <a:srgbClr val="000000"/>
                </a:solidFill>
                <a:latin typeface="Avenir"/>
                <a:ea typeface="Avenir"/>
                <a:cs typeface="Avenir"/>
                <a:sym typeface="Avenir"/>
              </a:rPr>
            </a:br>
            <a:r>
              <a:rPr b="1" lang="en-US" sz="3600">
                <a:solidFill>
                  <a:srgbClr val="000000"/>
                </a:solidFill>
                <a:latin typeface="Avenir"/>
                <a:ea typeface="Avenir"/>
                <a:cs typeface="Avenir"/>
                <a:sym typeface="Avenir"/>
              </a:rPr>
              <a:t>}</a:t>
            </a:r>
            <a:br>
              <a:rPr b="1" lang="en-US" sz="3600">
                <a:solidFill>
                  <a:srgbClr val="000000"/>
                </a:solidFill>
                <a:latin typeface="Avenir"/>
                <a:ea typeface="Avenir"/>
                <a:cs typeface="Avenir"/>
                <a:sym typeface="Avenir"/>
              </a:rPr>
            </a:b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countdown(5);</a:t>
            </a:r>
            <a:endParaRPr b="1" sz="3600">
              <a:latin typeface="Avenir"/>
              <a:ea typeface="Avenir"/>
              <a:cs typeface="Avenir"/>
              <a:sym typeface="Avenir"/>
            </a:endParaRPr>
          </a:p>
        </p:txBody>
      </p:sp>
      <p:graphicFrame>
        <p:nvGraphicFramePr>
          <p:cNvPr id="410" name="Google Shape;410;p24"/>
          <p:cNvGraphicFramePr/>
          <p:nvPr/>
        </p:nvGraphicFramePr>
        <p:xfrm>
          <a:off x="16978581" y="7817129"/>
          <a:ext cx="3000000" cy="3000000"/>
        </p:xfrm>
        <a:graphic>
          <a:graphicData uri="http://schemas.openxmlformats.org/drawingml/2006/table">
            <a:tbl>
              <a:tblPr bandRow="1" firstRow="1">
                <a:noFill/>
                <a:tableStyleId>{AF030AD9-A2FC-41FC-8168-FB653AFAF3D8}</a:tableStyleId>
              </a:tblPr>
              <a:tblGrid>
                <a:gridCol w="7206350"/>
              </a:tblGrid>
              <a:tr h="670350">
                <a:tc>
                  <a:txBody>
                    <a:bodyPr/>
                    <a:lstStyle/>
                    <a:p>
                      <a:pPr indent="0" lvl="0" marL="0" marR="0" rtl="0" algn="ctr">
                        <a:lnSpc>
                          <a:spcPct val="100000"/>
                        </a:lnSpc>
                        <a:spcBef>
                          <a:spcPts val="0"/>
                        </a:spcBef>
                        <a:spcAft>
                          <a:spcPts val="0"/>
                        </a:spcAft>
                        <a:buClr>
                          <a:srgbClr val="FFFFFF"/>
                        </a:buClr>
                        <a:buSzPts val="3000"/>
                        <a:buFont typeface="Avenir"/>
                        <a:buNone/>
                      </a:pPr>
                      <a:r>
                        <a:rPr lang="en-US" sz="3000" u="none" cap="none" strike="noStrike">
                          <a:solidFill>
                            <a:srgbClr val="FFFFFF"/>
                          </a:solidFill>
                        </a:rPr>
                        <a:t>Callstack</a:t>
                      </a:r>
                      <a:endParaRPr/>
                    </a:p>
                  </a:txBody>
                  <a:tcPr marT="50800" marB="50800" marR="50800" marL="50800" anchor="ctr"/>
                </a:tc>
              </a:tr>
              <a:tr h="660250">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countdown(0)</a:t>
                      </a:r>
                      <a:endParaRPr/>
                    </a:p>
                  </a:txBody>
                  <a:tcPr marT="50800" marB="50800" marR="50800" marL="50800" anchor="ctr"/>
                </a:tc>
              </a:tr>
              <a:tr h="660250">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countdown(1)</a:t>
                      </a:r>
                      <a:endParaRPr/>
                    </a:p>
                  </a:txBody>
                  <a:tcPr marT="50800" marB="50800" marR="50800" marL="50800" anchor="ctr"/>
                </a:tc>
              </a:tr>
              <a:tr h="660250">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countdown(2)</a:t>
                      </a:r>
                      <a:endParaRPr/>
                    </a:p>
                  </a:txBody>
                  <a:tcPr marT="50800" marB="50800" marR="50800" marL="50800" anchor="ctr"/>
                </a:tc>
              </a:tr>
              <a:tr h="719450">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countdown(3)</a:t>
                      </a:r>
                      <a:endParaRPr/>
                    </a:p>
                  </a:txBody>
                  <a:tcPr marT="50800" marB="50800" marR="50800" marL="50800" anchor="ctr"/>
                </a:tc>
              </a:tr>
              <a:tr h="698950">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countdown(4)</a:t>
                      </a:r>
                      <a:endParaRPr/>
                    </a:p>
                  </a:txBody>
                  <a:tcPr marT="50800" marB="50800" marR="50800" marL="50800" anchor="ctr"/>
                </a:tc>
              </a:tr>
              <a:tr h="705575">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countdown(5)</a:t>
                      </a:r>
                      <a:endParaRPr/>
                    </a:p>
                  </a:txBody>
                  <a:tcPr marT="50800" marB="50800" marR="50800" marL="50800" anchor="ctr"/>
                </a:tc>
              </a:tr>
            </a:tbl>
          </a:graphicData>
        </a:graphic>
      </p:graphicFrame>
      <p:sp>
        <p:nvSpPr>
          <p:cNvPr id="411" name="Google Shape;411;p24"/>
          <p:cNvSpPr txBox="1"/>
          <p:nvPr/>
        </p:nvSpPr>
        <p:spPr>
          <a:xfrm>
            <a:off x="20406056" y="-2084"/>
            <a:ext cx="3987975" cy="3699868"/>
          </a:xfrm>
          <a:prstGeom prst="rect">
            <a:avLst/>
          </a:prstGeom>
          <a:solidFill>
            <a:srgbClr val="53585F"/>
          </a:solidFill>
          <a:ln>
            <a:noFill/>
          </a:ln>
        </p:spPr>
        <p:txBody>
          <a:bodyPr anchorCtr="0" anchor="t" bIns="0" lIns="0" spcFirstLastPara="1" rIns="0" wrap="square" tIns="0">
            <a:normAutofit/>
          </a:bodyPr>
          <a:lstStyle/>
          <a:p>
            <a:pPr indent="228600" lvl="1" marL="0" marR="0" rtl="0" algn="l">
              <a:lnSpc>
                <a:spcPct val="100000"/>
              </a:lnSpc>
              <a:spcBef>
                <a:spcPts val="0"/>
              </a:spcBef>
              <a:spcAft>
                <a:spcPts val="0"/>
              </a:spcAft>
              <a:buClr>
                <a:srgbClr val="FFFFFF"/>
              </a:buClr>
              <a:buSzPts val="3200"/>
              <a:buFont typeface="Gill Sans"/>
              <a:buNone/>
            </a:pPr>
            <a:r>
              <a:t/>
            </a:r>
            <a:endParaRPr b="0" i="0" sz="3200" u="none" cap="none" strike="noStrike">
              <a:solidFill>
                <a:srgbClr val="FFFFFF"/>
              </a:solidFill>
              <a:latin typeface="Gill Sans"/>
              <a:ea typeface="Gill Sans"/>
              <a:cs typeface="Gill Sans"/>
              <a:sym typeface="Gill Sans"/>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5</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4</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3</a:t>
            </a:r>
            <a:br>
              <a:rPr b="0" i="0" lang="en-US" sz="3200" u="none" cap="none" strike="noStrike">
                <a:solidFill>
                  <a:srgbClr val="FFFFFF"/>
                </a:solidFill>
                <a:latin typeface="Arial"/>
                <a:ea typeface="Arial"/>
                <a:cs typeface="Arial"/>
                <a:sym typeface="Arial"/>
              </a:rPr>
            </a:br>
            <a:r>
              <a:rPr b="0" i="0" lang="en-US" sz="3200" u="none" cap="none" strike="noStrike">
                <a:solidFill>
                  <a:srgbClr val="FFFFFF"/>
                </a:solidFill>
                <a:latin typeface="Arial"/>
                <a:ea typeface="Arial"/>
                <a:cs typeface="Arial"/>
                <a:sym typeface="Arial"/>
              </a:rPr>
              <a:t>2</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1</a:t>
            </a:r>
            <a:br>
              <a:rPr b="0" i="0" lang="en-US" sz="3200" u="none" cap="none" strike="noStrike">
                <a:solidFill>
                  <a:srgbClr val="FFFFFF"/>
                </a:solidFill>
                <a:latin typeface="Arial"/>
                <a:ea typeface="Arial"/>
                <a:cs typeface="Arial"/>
                <a:sym typeface="Arial"/>
              </a:rPr>
            </a:br>
            <a:endParaRPr/>
          </a:p>
        </p:txBody>
      </p:sp>
      <p:sp>
        <p:nvSpPr>
          <p:cNvPr id="412" name="Google Shape;412;p24"/>
          <p:cNvSpPr txBox="1"/>
          <p:nvPr/>
        </p:nvSpPr>
        <p:spPr>
          <a:xfrm>
            <a:off x="20406056" y="-2084"/>
            <a:ext cx="3987975" cy="4245968"/>
          </a:xfrm>
          <a:prstGeom prst="rect">
            <a:avLst/>
          </a:prstGeom>
          <a:solidFill>
            <a:srgbClr val="53585F"/>
          </a:solidFill>
          <a:ln>
            <a:noFill/>
          </a:ln>
        </p:spPr>
        <p:txBody>
          <a:bodyPr anchorCtr="0" anchor="t" bIns="0" lIns="0" spcFirstLastPara="1" rIns="0" wrap="square" tIns="0">
            <a:normAutofit/>
          </a:bodyPr>
          <a:lstStyle/>
          <a:p>
            <a:pPr indent="228600" lvl="1" marL="0" marR="0" rtl="0" algn="l">
              <a:lnSpc>
                <a:spcPct val="100000"/>
              </a:lnSpc>
              <a:spcBef>
                <a:spcPts val="0"/>
              </a:spcBef>
              <a:spcAft>
                <a:spcPts val="0"/>
              </a:spcAft>
              <a:buClr>
                <a:srgbClr val="FFFFFF"/>
              </a:buClr>
              <a:buSzPts val="3200"/>
              <a:buFont typeface="Gill Sans"/>
              <a:buNone/>
            </a:pPr>
            <a:r>
              <a:t/>
            </a:r>
            <a:endParaRPr b="0" i="0" sz="3200" u="none" cap="none" strike="noStrike">
              <a:solidFill>
                <a:srgbClr val="FFFFFF"/>
              </a:solidFill>
              <a:latin typeface="Gill Sans"/>
              <a:ea typeface="Gill Sans"/>
              <a:cs typeface="Gill Sans"/>
              <a:sym typeface="Gill Sans"/>
            </a:endParaRPr>
          </a:p>
          <a:p>
            <a:pPr indent="4572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5</a:t>
            </a:r>
            <a:endParaRPr b="0" i="0" sz="3200" u="none" cap="none" strike="noStrike">
              <a:solidFill>
                <a:srgbClr val="7B7B7B"/>
              </a:solidFill>
              <a:latin typeface="Arial"/>
              <a:ea typeface="Arial"/>
              <a:cs typeface="Arial"/>
              <a:sym typeface="Arial"/>
            </a:endParaRPr>
          </a:p>
          <a:p>
            <a:pPr indent="4572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4</a:t>
            </a:r>
            <a:endParaRPr b="0" i="0" sz="3200" u="none" cap="none" strike="noStrike">
              <a:solidFill>
                <a:srgbClr val="7B7B7B"/>
              </a:solidFill>
              <a:latin typeface="Arial"/>
              <a:ea typeface="Arial"/>
              <a:cs typeface="Arial"/>
              <a:sym typeface="Arial"/>
            </a:endParaRPr>
          </a:p>
          <a:p>
            <a:pPr indent="4572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3</a:t>
            </a:r>
            <a:br>
              <a:rPr b="0" i="0" lang="en-US" sz="3200" u="none" cap="none" strike="noStrike">
                <a:solidFill>
                  <a:srgbClr val="FFFFFF"/>
                </a:solidFill>
                <a:latin typeface="Arial"/>
                <a:ea typeface="Arial"/>
                <a:cs typeface="Arial"/>
                <a:sym typeface="Arial"/>
              </a:rPr>
            </a:br>
            <a:r>
              <a:rPr b="0" i="0" lang="en-US" sz="3200" u="none" cap="none" strike="noStrike">
                <a:solidFill>
                  <a:srgbClr val="FFFFFF"/>
                </a:solidFill>
                <a:latin typeface="Arial"/>
                <a:ea typeface="Arial"/>
                <a:cs typeface="Arial"/>
                <a:sym typeface="Arial"/>
              </a:rPr>
              <a:t> </a:t>
            </a:r>
            <a:r>
              <a:rPr lang="en-US" sz="3200">
                <a:solidFill>
                  <a:srgbClr val="FFFFFF"/>
                </a:solidFill>
              </a:rPr>
              <a:t>	</a:t>
            </a:r>
            <a:r>
              <a:rPr b="0" i="0" lang="en-US" sz="3200" u="none" cap="none" strike="noStrike">
                <a:solidFill>
                  <a:srgbClr val="FFFFFF"/>
                </a:solidFill>
                <a:latin typeface="Arial"/>
                <a:ea typeface="Arial"/>
                <a:cs typeface="Arial"/>
                <a:sym typeface="Arial"/>
              </a:rPr>
              <a:t>2</a:t>
            </a:r>
            <a:endParaRPr b="0" i="0" sz="3200" u="none" cap="none" strike="noStrike">
              <a:solidFill>
                <a:srgbClr val="7B7B7B"/>
              </a:solidFill>
              <a:latin typeface="Arial"/>
              <a:ea typeface="Arial"/>
              <a:cs typeface="Arial"/>
              <a:sym typeface="Arial"/>
            </a:endParaRPr>
          </a:p>
          <a:p>
            <a:pPr indent="4572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1</a:t>
            </a:r>
            <a:endParaRPr b="0" i="0" sz="3200" u="none" cap="none" strike="noStrike">
              <a:solidFill>
                <a:srgbClr val="7B7B7B"/>
              </a:solidFill>
              <a:latin typeface="Arial"/>
              <a:ea typeface="Arial"/>
              <a:cs typeface="Arial"/>
              <a:sym typeface="Arial"/>
            </a:endParaRPr>
          </a:p>
          <a:p>
            <a:pPr indent="4572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0</a:t>
            </a:r>
            <a:br>
              <a:rPr b="0" i="0" lang="en-US" sz="3200" u="none" cap="none" strike="noStrike">
                <a:solidFill>
                  <a:srgbClr val="FFFFFF"/>
                </a:solidFill>
                <a:latin typeface="Arial"/>
                <a:ea typeface="Arial"/>
                <a:cs typeface="Arial"/>
                <a:sym typeface="Arial"/>
              </a:rPr>
            </a:b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25"/>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sp>
        <p:nvSpPr>
          <p:cNvPr id="418" name="Google Shape;418;p25"/>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
        <p:nvSpPr>
          <p:cNvPr id="419" name="Google Shape;419;p25"/>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3E3E3E"/>
              </a:buClr>
              <a:buSzPts val="7200"/>
              <a:buFont typeface="Avenir"/>
              <a:buNone/>
            </a:pPr>
            <a:r>
              <a:rPr lang="en-US" sz="7200"/>
              <a:t>example: countdown</a:t>
            </a:r>
            <a:endParaRPr/>
          </a:p>
        </p:txBody>
      </p:sp>
      <p:sp>
        <p:nvSpPr>
          <p:cNvPr id="420" name="Google Shape;420;p25"/>
          <p:cNvSpPr txBox="1"/>
          <p:nvPr>
            <p:ph idx="3" type="body"/>
          </p:nvPr>
        </p:nvSpPr>
        <p:spPr>
          <a:xfrm>
            <a:off x="468854" y="3754151"/>
            <a:ext cx="826328"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1</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2</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3</a:t>
            </a:r>
            <a:endParaRPr sz="3600"/>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4</a:t>
            </a:r>
            <a:r>
              <a:rPr lang="en-US" sz="3600">
                <a:solidFill>
                  <a:srgbClr val="000000"/>
                </a:solidFill>
                <a:latin typeface="Arial"/>
                <a:ea typeface="Arial"/>
                <a:cs typeface="Arial"/>
                <a:sym typeface="Arial"/>
              </a:rPr>
              <a:t> </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5</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6</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7</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8</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9</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10</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11</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12</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13</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14</a:t>
            </a:r>
            <a:endParaRPr/>
          </a:p>
          <a:p>
            <a:pPr indent="0" lvl="0" marL="0" rtl="0" algn="l">
              <a:lnSpc>
                <a:spcPct val="100000"/>
              </a:lnSpc>
              <a:spcBef>
                <a:spcPts val="0"/>
              </a:spcBef>
              <a:spcAft>
                <a:spcPts val="0"/>
              </a:spcAft>
              <a:buClr>
                <a:srgbClr val="A6AAA9"/>
              </a:buClr>
              <a:buSzPts val="3600"/>
              <a:buFont typeface="Arial"/>
              <a:buNone/>
            </a:pPr>
            <a:r>
              <a:t/>
            </a:r>
            <a:endParaRPr sz="3600">
              <a:solidFill>
                <a:srgbClr val="A6AAA9"/>
              </a:solidFill>
              <a:latin typeface="Arial"/>
              <a:ea typeface="Arial"/>
              <a:cs typeface="Arial"/>
              <a:sym typeface="Arial"/>
            </a:endParaRPr>
          </a:p>
        </p:txBody>
      </p:sp>
      <p:sp>
        <p:nvSpPr>
          <p:cNvPr id="421" name="Google Shape;421;p25"/>
          <p:cNvSpPr txBox="1"/>
          <p:nvPr>
            <p:ph idx="4" type="body"/>
          </p:nvPr>
        </p:nvSpPr>
        <p:spPr>
          <a:xfrm>
            <a:off x="1430526" y="3754151"/>
            <a:ext cx="22210879"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every time we called countdown, we subtracted one from the previous </a:t>
            </a: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num */</a:t>
            </a:r>
            <a:endParaRPr b="1" sz="3600">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instead of manually calling countdown over and over, why not have </a:t>
            </a: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countdown call itself, subtracting one from num each time? */</a:t>
            </a:r>
            <a:br>
              <a:rPr lang="en-US" sz="3600">
                <a:solidFill>
                  <a:schemeClr val="accent2"/>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function countdown(num) {</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console.log(num);</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countdown(num - 1);</a:t>
            </a:r>
            <a:br>
              <a:rPr b="1" lang="en-US" sz="3600">
                <a:solidFill>
                  <a:srgbClr val="000000"/>
                </a:solidFill>
                <a:latin typeface="Avenir"/>
                <a:ea typeface="Avenir"/>
                <a:cs typeface="Avenir"/>
                <a:sym typeface="Avenir"/>
              </a:rPr>
            </a:br>
            <a:r>
              <a:rPr b="1" lang="en-US" sz="3600">
                <a:solidFill>
                  <a:srgbClr val="000000"/>
                </a:solidFill>
                <a:latin typeface="Avenir"/>
                <a:ea typeface="Avenir"/>
                <a:cs typeface="Avenir"/>
                <a:sym typeface="Avenir"/>
              </a:rPr>
              <a:t>}</a:t>
            </a:r>
            <a:br>
              <a:rPr b="1" lang="en-US" sz="3600">
                <a:solidFill>
                  <a:srgbClr val="000000"/>
                </a:solidFill>
                <a:latin typeface="Avenir"/>
                <a:ea typeface="Avenir"/>
                <a:cs typeface="Avenir"/>
                <a:sym typeface="Avenir"/>
              </a:rPr>
            </a:b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countdown(5);</a:t>
            </a:r>
            <a:endParaRPr b="1" sz="3600">
              <a:latin typeface="Avenir"/>
              <a:ea typeface="Avenir"/>
              <a:cs typeface="Avenir"/>
              <a:sym typeface="Avenir"/>
            </a:endParaRPr>
          </a:p>
        </p:txBody>
      </p:sp>
      <p:graphicFrame>
        <p:nvGraphicFramePr>
          <p:cNvPr id="422" name="Google Shape;422;p25"/>
          <p:cNvGraphicFramePr/>
          <p:nvPr/>
        </p:nvGraphicFramePr>
        <p:xfrm>
          <a:off x="16978581" y="7817129"/>
          <a:ext cx="3000000" cy="3000000"/>
        </p:xfrm>
        <a:graphic>
          <a:graphicData uri="http://schemas.openxmlformats.org/drawingml/2006/table">
            <a:tbl>
              <a:tblPr bandRow="1" firstRow="1">
                <a:noFill/>
                <a:tableStyleId>{AF030AD9-A2FC-41FC-8168-FB653AFAF3D8}</a:tableStyleId>
              </a:tblPr>
              <a:tblGrid>
                <a:gridCol w="7206350"/>
              </a:tblGrid>
              <a:tr h="588925">
                <a:tc>
                  <a:txBody>
                    <a:bodyPr/>
                    <a:lstStyle/>
                    <a:p>
                      <a:pPr indent="0" lvl="0" marL="0" marR="0" rtl="0" algn="ctr">
                        <a:lnSpc>
                          <a:spcPct val="100000"/>
                        </a:lnSpc>
                        <a:spcBef>
                          <a:spcPts val="0"/>
                        </a:spcBef>
                        <a:spcAft>
                          <a:spcPts val="0"/>
                        </a:spcAft>
                        <a:buClr>
                          <a:srgbClr val="FFFFFF"/>
                        </a:buClr>
                        <a:buSzPts val="3000"/>
                        <a:buFont typeface="Avenir"/>
                        <a:buNone/>
                      </a:pPr>
                      <a:r>
                        <a:rPr lang="en-US" sz="3000" u="none" cap="none" strike="noStrike">
                          <a:solidFill>
                            <a:srgbClr val="FFFFFF"/>
                          </a:solidFill>
                        </a:rPr>
                        <a:t>Callstack</a:t>
                      </a:r>
                      <a:endParaRPr/>
                    </a:p>
                  </a:txBody>
                  <a:tcPr marT="50800" marB="50800" marR="50800" marL="50800" anchor="ctr"/>
                </a:tc>
              </a:tr>
              <a:tr h="580050">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countdown(-1)</a:t>
                      </a:r>
                      <a:endParaRPr/>
                    </a:p>
                  </a:txBody>
                  <a:tcPr marT="50800" marB="50800" marR="50800" marL="50800" anchor="ctr"/>
                </a:tc>
              </a:tr>
              <a:tr h="580050">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countdown(0)</a:t>
                      </a:r>
                      <a:endParaRPr/>
                    </a:p>
                  </a:txBody>
                  <a:tcPr marT="50800" marB="50800" marR="50800" marL="50800" anchor="ctr"/>
                </a:tc>
              </a:tr>
              <a:tr h="580050">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countdown(1)</a:t>
                      </a:r>
                      <a:endParaRPr/>
                    </a:p>
                  </a:txBody>
                  <a:tcPr marT="50800" marB="50800" marR="50800" marL="50800" anchor="ctr"/>
                </a:tc>
              </a:tr>
              <a:tr h="580050">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countdown(2)</a:t>
                      </a:r>
                      <a:endParaRPr/>
                    </a:p>
                  </a:txBody>
                  <a:tcPr marT="50800" marB="50800" marR="50800" marL="50800" anchor="ctr"/>
                </a:tc>
              </a:tr>
              <a:tr h="632050">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countdown(3)</a:t>
                      </a:r>
                      <a:endParaRPr/>
                    </a:p>
                  </a:txBody>
                  <a:tcPr marT="50800" marB="50800" marR="50800" marL="50800" anchor="ctr"/>
                </a:tc>
              </a:tr>
              <a:tr h="614050">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countdown(4)</a:t>
                      </a:r>
                      <a:endParaRPr/>
                    </a:p>
                  </a:txBody>
                  <a:tcPr marT="50800" marB="50800" marR="50800" marL="50800" anchor="ctr"/>
                </a:tc>
              </a:tr>
              <a:tr h="619875">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countdown(5)</a:t>
                      </a:r>
                      <a:endParaRPr/>
                    </a:p>
                  </a:txBody>
                  <a:tcPr marT="50800" marB="50800" marR="50800" marL="50800" anchor="ctr"/>
                </a:tc>
              </a:tr>
            </a:tbl>
          </a:graphicData>
        </a:graphic>
      </p:graphicFrame>
      <p:sp>
        <p:nvSpPr>
          <p:cNvPr id="423" name="Google Shape;423;p25"/>
          <p:cNvSpPr txBox="1"/>
          <p:nvPr/>
        </p:nvSpPr>
        <p:spPr>
          <a:xfrm>
            <a:off x="20406056" y="-2084"/>
            <a:ext cx="3987975" cy="4245968"/>
          </a:xfrm>
          <a:prstGeom prst="rect">
            <a:avLst/>
          </a:prstGeom>
          <a:solidFill>
            <a:srgbClr val="53585F"/>
          </a:solidFill>
          <a:ln>
            <a:noFill/>
          </a:ln>
        </p:spPr>
        <p:txBody>
          <a:bodyPr anchorCtr="0" anchor="t" bIns="0" lIns="0" spcFirstLastPara="1" rIns="0" wrap="square" tIns="0">
            <a:normAutofit/>
          </a:bodyPr>
          <a:lstStyle/>
          <a:p>
            <a:pPr indent="228600" lvl="1" marL="0" marR="0" rtl="0" algn="l">
              <a:lnSpc>
                <a:spcPct val="100000"/>
              </a:lnSpc>
              <a:spcBef>
                <a:spcPts val="0"/>
              </a:spcBef>
              <a:spcAft>
                <a:spcPts val="0"/>
              </a:spcAft>
              <a:buClr>
                <a:srgbClr val="FFFFFF"/>
              </a:buClr>
              <a:buSzPts val="3200"/>
              <a:buFont typeface="Gill Sans"/>
              <a:buNone/>
            </a:pPr>
            <a:r>
              <a:t/>
            </a:r>
            <a:endParaRPr b="0" i="0" sz="3200" u="none" cap="none" strike="noStrike">
              <a:solidFill>
                <a:srgbClr val="FFFFFF"/>
              </a:solidFill>
              <a:latin typeface="Gill Sans"/>
              <a:ea typeface="Gill Sans"/>
              <a:cs typeface="Gill Sans"/>
              <a:sym typeface="Gill Sans"/>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5</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4</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3</a:t>
            </a:r>
            <a:br>
              <a:rPr b="0" i="0" lang="en-US" sz="3200" u="none" cap="none" strike="noStrike">
                <a:solidFill>
                  <a:srgbClr val="FFFFFF"/>
                </a:solidFill>
                <a:latin typeface="Arial"/>
                <a:ea typeface="Arial"/>
                <a:cs typeface="Arial"/>
                <a:sym typeface="Arial"/>
              </a:rPr>
            </a:br>
            <a:r>
              <a:rPr b="0" i="0" lang="en-US" sz="3200" u="none" cap="none" strike="noStrike">
                <a:solidFill>
                  <a:srgbClr val="FFFFFF"/>
                </a:solidFill>
                <a:latin typeface="Arial"/>
                <a:ea typeface="Arial"/>
                <a:cs typeface="Arial"/>
                <a:sym typeface="Arial"/>
              </a:rPr>
              <a:t>2</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1</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0</a:t>
            </a:r>
            <a:br>
              <a:rPr b="0" i="0" lang="en-US" sz="3200" u="none" cap="none" strike="noStrike">
                <a:solidFill>
                  <a:srgbClr val="FFFFFF"/>
                </a:solidFill>
                <a:latin typeface="Arial"/>
                <a:ea typeface="Arial"/>
                <a:cs typeface="Arial"/>
                <a:sym typeface="Arial"/>
              </a:rPr>
            </a:br>
            <a:endParaRPr/>
          </a:p>
        </p:txBody>
      </p:sp>
      <p:sp>
        <p:nvSpPr>
          <p:cNvPr id="424" name="Google Shape;424;p25"/>
          <p:cNvSpPr txBox="1"/>
          <p:nvPr/>
        </p:nvSpPr>
        <p:spPr>
          <a:xfrm>
            <a:off x="20406056" y="-52884"/>
            <a:ext cx="3987975" cy="4792068"/>
          </a:xfrm>
          <a:prstGeom prst="rect">
            <a:avLst/>
          </a:prstGeom>
          <a:solidFill>
            <a:srgbClr val="53585F"/>
          </a:solidFill>
          <a:ln>
            <a:noFill/>
          </a:ln>
        </p:spPr>
        <p:txBody>
          <a:bodyPr anchorCtr="0" anchor="t" bIns="0" lIns="0" spcFirstLastPara="1" rIns="0" wrap="square" tIns="0">
            <a:normAutofit/>
          </a:bodyPr>
          <a:lstStyle/>
          <a:p>
            <a:pPr indent="228600" lvl="1" marL="0" marR="0" rtl="0" algn="l">
              <a:lnSpc>
                <a:spcPct val="100000"/>
              </a:lnSpc>
              <a:spcBef>
                <a:spcPts val="0"/>
              </a:spcBef>
              <a:spcAft>
                <a:spcPts val="0"/>
              </a:spcAft>
              <a:buClr>
                <a:srgbClr val="FFFFFF"/>
              </a:buClr>
              <a:buSzPts val="3200"/>
              <a:buFont typeface="Gill Sans"/>
              <a:buNone/>
            </a:pPr>
            <a:r>
              <a:t/>
            </a:r>
            <a:endParaRPr b="0" i="0" sz="3200" u="none" cap="none" strike="noStrike">
              <a:solidFill>
                <a:srgbClr val="FFFFFF"/>
              </a:solidFill>
              <a:latin typeface="Gill Sans"/>
              <a:ea typeface="Gill Sans"/>
              <a:cs typeface="Gill Sans"/>
              <a:sym typeface="Gill Sans"/>
            </a:endParaRPr>
          </a:p>
          <a:p>
            <a:pPr indent="4572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5</a:t>
            </a:r>
            <a:endParaRPr b="0" i="0" sz="3200" u="none" cap="none" strike="noStrike">
              <a:solidFill>
                <a:srgbClr val="7B7B7B"/>
              </a:solidFill>
              <a:latin typeface="Arial"/>
              <a:ea typeface="Arial"/>
              <a:cs typeface="Arial"/>
              <a:sym typeface="Arial"/>
            </a:endParaRPr>
          </a:p>
          <a:p>
            <a:pPr indent="4572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4</a:t>
            </a:r>
            <a:endParaRPr b="0" i="0" sz="3200" u="none" cap="none" strike="noStrike">
              <a:solidFill>
                <a:srgbClr val="7B7B7B"/>
              </a:solidFill>
              <a:latin typeface="Arial"/>
              <a:ea typeface="Arial"/>
              <a:cs typeface="Arial"/>
              <a:sym typeface="Arial"/>
            </a:endParaRPr>
          </a:p>
          <a:p>
            <a:pPr indent="4572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3</a:t>
            </a:r>
            <a:br>
              <a:rPr b="0" i="0" lang="en-US" sz="3200" u="none" cap="none" strike="noStrike">
                <a:solidFill>
                  <a:srgbClr val="FFFFFF"/>
                </a:solidFill>
                <a:latin typeface="Arial"/>
                <a:ea typeface="Arial"/>
                <a:cs typeface="Arial"/>
                <a:sym typeface="Arial"/>
              </a:rPr>
            </a:br>
            <a:r>
              <a:rPr b="0" i="0" lang="en-US" sz="3200" u="none" cap="none" strike="noStrike">
                <a:solidFill>
                  <a:srgbClr val="FFFFFF"/>
                </a:solidFill>
                <a:latin typeface="Arial"/>
                <a:ea typeface="Arial"/>
                <a:cs typeface="Arial"/>
                <a:sym typeface="Arial"/>
              </a:rPr>
              <a:t> </a:t>
            </a:r>
            <a:r>
              <a:rPr lang="en-US" sz="3200">
                <a:solidFill>
                  <a:srgbClr val="FFFFFF"/>
                </a:solidFill>
              </a:rPr>
              <a:t>	</a:t>
            </a:r>
            <a:r>
              <a:rPr b="0" i="0" lang="en-US" sz="3200" u="none" cap="none" strike="noStrike">
                <a:solidFill>
                  <a:srgbClr val="FFFFFF"/>
                </a:solidFill>
                <a:latin typeface="Arial"/>
                <a:ea typeface="Arial"/>
                <a:cs typeface="Arial"/>
                <a:sym typeface="Arial"/>
              </a:rPr>
              <a:t>2</a:t>
            </a:r>
            <a:endParaRPr b="0" i="0" sz="3200" u="none" cap="none" strike="noStrike">
              <a:solidFill>
                <a:srgbClr val="7B7B7B"/>
              </a:solidFill>
              <a:latin typeface="Arial"/>
              <a:ea typeface="Arial"/>
              <a:cs typeface="Arial"/>
              <a:sym typeface="Arial"/>
            </a:endParaRPr>
          </a:p>
          <a:p>
            <a:pPr indent="4572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1</a:t>
            </a:r>
            <a:endParaRPr b="0" i="0" sz="3200" u="none" cap="none" strike="noStrike">
              <a:solidFill>
                <a:srgbClr val="7B7B7B"/>
              </a:solidFill>
              <a:latin typeface="Arial"/>
              <a:ea typeface="Arial"/>
              <a:cs typeface="Arial"/>
              <a:sym typeface="Arial"/>
            </a:endParaRPr>
          </a:p>
          <a:p>
            <a:pPr indent="4572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0</a:t>
            </a:r>
            <a:endParaRPr b="0" i="0" sz="3200" u="none" cap="none" strike="noStrike">
              <a:solidFill>
                <a:srgbClr val="7B7B7B"/>
              </a:solidFill>
              <a:latin typeface="Arial"/>
              <a:ea typeface="Arial"/>
              <a:cs typeface="Arial"/>
              <a:sym typeface="Arial"/>
            </a:endParaRPr>
          </a:p>
          <a:p>
            <a:pPr indent="4572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-1</a:t>
            </a:r>
            <a:br>
              <a:rPr b="0" i="0" lang="en-US" sz="3200" u="none" cap="none" strike="noStrike">
                <a:solidFill>
                  <a:srgbClr val="FFFFFF"/>
                </a:solidFill>
                <a:latin typeface="Arial"/>
                <a:ea typeface="Arial"/>
                <a:cs typeface="Arial"/>
                <a:sym typeface="Arial"/>
              </a:rPr>
            </a:b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26"/>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sp>
        <p:nvSpPr>
          <p:cNvPr id="430" name="Google Shape;430;p26"/>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
        <p:nvSpPr>
          <p:cNvPr id="431" name="Google Shape;431;p26"/>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3E3E3E"/>
              </a:buClr>
              <a:buSzPts val="7200"/>
              <a:buFont typeface="Avenir"/>
              <a:buNone/>
            </a:pPr>
            <a:r>
              <a:rPr lang="en-US" sz="7200"/>
              <a:t>example: countdown</a:t>
            </a:r>
            <a:endParaRPr/>
          </a:p>
        </p:txBody>
      </p:sp>
      <p:sp>
        <p:nvSpPr>
          <p:cNvPr id="432" name="Google Shape;432;p26"/>
          <p:cNvSpPr txBox="1"/>
          <p:nvPr>
            <p:ph idx="3" type="body"/>
          </p:nvPr>
        </p:nvSpPr>
        <p:spPr>
          <a:xfrm>
            <a:off x="468854" y="3754151"/>
            <a:ext cx="826328"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1</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2</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3</a:t>
            </a:r>
            <a:endParaRPr sz="3600"/>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4</a:t>
            </a:r>
            <a:r>
              <a:rPr lang="en-US" sz="3600">
                <a:solidFill>
                  <a:srgbClr val="000000"/>
                </a:solidFill>
                <a:latin typeface="Arial"/>
                <a:ea typeface="Arial"/>
                <a:cs typeface="Arial"/>
                <a:sym typeface="Arial"/>
              </a:rPr>
              <a:t> </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5</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6</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7</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8</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9</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10</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11</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12</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13</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14</a:t>
            </a:r>
            <a:endParaRPr/>
          </a:p>
          <a:p>
            <a:pPr indent="0" lvl="0" marL="0" rtl="0" algn="l">
              <a:lnSpc>
                <a:spcPct val="100000"/>
              </a:lnSpc>
              <a:spcBef>
                <a:spcPts val="0"/>
              </a:spcBef>
              <a:spcAft>
                <a:spcPts val="0"/>
              </a:spcAft>
              <a:buClr>
                <a:srgbClr val="A6AAA9"/>
              </a:buClr>
              <a:buSzPts val="3600"/>
              <a:buFont typeface="Arial"/>
              <a:buNone/>
            </a:pPr>
            <a:r>
              <a:t/>
            </a:r>
            <a:endParaRPr sz="3600">
              <a:solidFill>
                <a:srgbClr val="A6AAA9"/>
              </a:solidFill>
              <a:latin typeface="Arial"/>
              <a:ea typeface="Arial"/>
              <a:cs typeface="Arial"/>
              <a:sym typeface="Arial"/>
            </a:endParaRPr>
          </a:p>
        </p:txBody>
      </p:sp>
      <p:sp>
        <p:nvSpPr>
          <p:cNvPr id="433" name="Google Shape;433;p26"/>
          <p:cNvSpPr txBox="1"/>
          <p:nvPr>
            <p:ph idx="4" type="body"/>
          </p:nvPr>
        </p:nvSpPr>
        <p:spPr>
          <a:xfrm>
            <a:off x="1430526" y="3754151"/>
            <a:ext cx="22210879"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every time we called countdown, we subtracted one from the previous </a:t>
            </a: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num */</a:t>
            </a:r>
            <a:endParaRPr b="1" sz="3600">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instead of manually calling countdown over and over, why not have </a:t>
            </a: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countdown call itself, subtracting one from num each time? */</a:t>
            </a:r>
            <a:br>
              <a:rPr lang="en-US" sz="3600">
                <a:solidFill>
                  <a:schemeClr val="accent2"/>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function countdown(num) {</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console.log(num);</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countdown(num - 1);</a:t>
            </a:r>
            <a:br>
              <a:rPr b="1" lang="en-US" sz="3600">
                <a:solidFill>
                  <a:srgbClr val="000000"/>
                </a:solidFill>
                <a:latin typeface="Avenir"/>
                <a:ea typeface="Avenir"/>
                <a:cs typeface="Avenir"/>
                <a:sym typeface="Avenir"/>
              </a:rPr>
            </a:br>
            <a:r>
              <a:rPr b="1" lang="en-US" sz="3600">
                <a:solidFill>
                  <a:srgbClr val="000000"/>
                </a:solidFill>
                <a:latin typeface="Avenir"/>
                <a:ea typeface="Avenir"/>
                <a:cs typeface="Avenir"/>
                <a:sym typeface="Avenir"/>
              </a:rPr>
              <a:t>}</a:t>
            </a:r>
            <a:br>
              <a:rPr b="1" lang="en-US" sz="3600">
                <a:solidFill>
                  <a:srgbClr val="000000"/>
                </a:solidFill>
                <a:latin typeface="Avenir"/>
                <a:ea typeface="Avenir"/>
                <a:cs typeface="Avenir"/>
                <a:sym typeface="Avenir"/>
              </a:rPr>
            </a:b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countdown(5);</a:t>
            </a:r>
            <a:endParaRPr b="1" sz="3600">
              <a:latin typeface="Avenir"/>
              <a:ea typeface="Avenir"/>
              <a:cs typeface="Avenir"/>
              <a:sym typeface="Avenir"/>
            </a:endParaRPr>
          </a:p>
        </p:txBody>
      </p:sp>
      <p:graphicFrame>
        <p:nvGraphicFramePr>
          <p:cNvPr id="434" name="Google Shape;434;p26"/>
          <p:cNvGraphicFramePr/>
          <p:nvPr/>
        </p:nvGraphicFramePr>
        <p:xfrm>
          <a:off x="16978581" y="7817129"/>
          <a:ext cx="3000000" cy="3000000"/>
        </p:xfrm>
        <a:graphic>
          <a:graphicData uri="http://schemas.openxmlformats.org/drawingml/2006/table">
            <a:tbl>
              <a:tblPr bandRow="1" firstRow="1">
                <a:noFill/>
                <a:tableStyleId>{AF030AD9-A2FC-41FC-8168-FB653AFAF3D8}</a:tableStyleId>
              </a:tblPr>
              <a:tblGrid>
                <a:gridCol w="7206350"/>
              </a:tblGrid>
              <a:tr h="525125">
                <a:tc>
                  <a:txBody>
                    <a:bodyPr/>
                    <a:lstStyle/>
                    <a:p>
                      <a:pPr indent="0" lvl="0" marL="0" marR="0" rtl="0" algn="ctr">
                        <a:lnSpc>
                          <a:spcPct val="100000"/>
                        </a:lnSpc>
                        <a:spcBef>
                          <a:spcPts val="0"/>
                        </a:spcBef>
                        <a:spcAft>
                          <a:spcPts val="0"/>
                        </a:spcAft>
                        <a:buClr>
                          <a:srgbClr val="FFFFFF"/>
                        </a:buClr>
                        <a:buSzPts val="3000"/>
                        <a:buFont typeface="Avenir"/>
                        <a:buNone/>
                      </a:pPr>
                      <a:r>
                        <a:rPr lang="en-US" sz="3000" u="none" cap="none" strike="noStrike">
                          <a:solidFill>
                            <a:srgbClr val="FFFFFF"/>
                          </a:solidFill>
                        </a:rPr>
                        <a:t>Callstack</a:t>
                      </a:r>
                      <a:endParaRPr/>
                    </a:p>
                  </a:txBody>
                  <a:tcPr marT="50800" marB="50800" marR="50800" marL="50800" anchor="ctr"/>
                </a:tc>
              </a:tr>
              <a:tr h="517225">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countdown(-2)</a:t>
                      </a:r>
                      <a:endParaRPr/>
                    </a:p>
                  </a:txBody>
                  <a:tcPr marT="50800" marB="50800" marR="50800" marL="50800" anchor="ctr"/>
                </a:tc>
              </a:tr>
              <a:tr h="517225">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countdown(-1)</a:t>
                      </a:r>
                      <a:endParaRPr/>
                    </a:p>
                  </a:txBody>
                  <a:tcPr marT="50800" marB="50800" marR="50800" marL="50800" anchor="ctr"/>
                </a:tc>
              </a:tr>
              <a:tr h="517225">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countdown(0)</a:t>
                      </a:r>
                      <a:endParaRPr/>
                    </a:p>
                  </a:txBody>
                  <a:tcPr marT="50800" marB="50800" marR="50800" marL="50800" anchor="ctr"/>
                </a:tc>
              </a:tr>
              <a:tr h="517225">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countdown(1)</a:t>
                      </a:r>
                      <a:endParaRPr/>
                    </a:p>
                  </a:txBody>
                  <a:tcPr marT="50800" marB="50800" marR="50800" marL="50800" anchor="ctr"/>
                </a:tc>
              </a:tr>
              <a:tr h="517225">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countdown(2)</a:t>
                      </a:r>
                      <a:endParaRPr/>
                    </a:p>
                  </a:txBody>
                  <a:tcPr marT="50800" marB="50800" marR="50800" marL="50800" anchor="ctr"/>
                </a:tc>
              </a:tr>
              <a:tr h="563600">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countdown(3)</a:t>
                      </a:r>
                      <a:endParaRPr/>
                    </a:p>
                  </a:txBody>
                  <a:tcPr marT="50800" marB="50800" marR="50800" marL="50800" anchor="ctr"/>
                </a:tc>
              </a:tr>
              <a:tr h="547550">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countdown(4)</a:t>
                      </a:r>
                      <a:endParaRPr/>
                    </a:p>
                  </a:txBody>
                  <a:tcPr marT="50800" marB="50800" marR="50800" marL="50800" anchor="ctr"/>
                </a:tc>
              </a:tr>
              <a:tr h="552725">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countdown(5)</a:t>
                      </a:r>
                      <a:endParaRPr/>
                    </a:p>
                  </a:txBody>
                  <a:tcPr marT="50800" marB="50800" marR="50800" marL="50800" anchor="ctr"/>
                </a:tc>
              </a:tr>
            </a:tbl>
          </a:graphicData>
        </a:graphic>
      </p:graphicFrame>
      <p:sp>
        <p:nvSpPr>
          <p:cNvPr id="435" name="Google Shape;435;p26"/>
          <p:cNvSpPr txBox="1"/>
          <p:nvPr/>
        </p:nvSpPr>
        <p:spPr>
          <a:xfrm>
            <a:off x="20406056" y="-52884"/>
            <a:ext cx="3987975" cy="4792068"/>
          </a:xfrm>
          <a:prstGeom prst="rect">
            <a:avLst/>
          </a:prstGeom>
          <a:solidFill>
            <a:srgbClr val="53585F"/>
          </a:solidFill>
          <a:ln>
            <a:noFill/>
          </a:ln>
        </p:spPr>
        <p:txBody>
          <a:bodyPr anchorCtr="0" anchor="t" bIns="0" lIns="0" spcFirstLastPara="1" rIns="0" wrap="square" tIns="0">
            <a:normAutofit/>
          </a:bodyPr>
          <a:lstStyle/>
          <a:p>
            <a:pPr indent="228600" lvl="1" marL="0" marR="0" rtl="0" algn="l">
              <a:lnSpc>
                <a:spcPct val="100000"/>
              </a:lnSpc>
              <a:spcBef>
                <a:spcPts val="0"/>
              </a:spcBef>
              <a:spcAft>
                <a:spcPts val="0"/>
              </a:spcAft>
              <a:buClr>
                <a:srgbClr val="FFFFFF"/>
              </a:buClr>
              <a:buSzPts val="3200"/>
              <a:buFont typeface="Gill Sans"/>
              <a:buNone/>
            </a:pPr>
            <a:r>
              <a:t/>
            </a:r>
            <a:endParaRPr b="0" i="0" sz="3200" u="none" cap="none" strike="noStrike">
              <a:solidFill>
                <a:srgbClr val="FFFFFF"/>
              </a:solidFill>
              <a:latin typeface="Gill Sans"/>
              <a:ea typeface="Gill Sans"/>
              <a:cs typeface="Gill Sans"/>
              <a:sym typeface="Gill Sans"/>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5</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4</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3</a:t>
            </a:r>
            <a:br>
              <a:rPr b="0" i="0" lang="en-US" sz="3200" u="none" cap="none" strike="noStrike">
                <a:solidFill>
                  <a:srgbClr val="FFFFFF"/>
                </a:solidFill>
                <a:latin typeface="Arial"/>
                <a:ea typeface="Arial"/>
                <a:cs typeface="Arial"/>
                <a:sym typeface="Arial"/>
              </a:rPr>
            </a:br>
            <a:r>
              <a:rPr b="0" i="0" lang="en-US" sz="3200" u="none" cap="none" strike="noStrike">
                <a:solidFill>
                  <a:srgbClr val="FFFFFF"/>
                </a:solidFill>
                <a:latin typeface="Arial"/>
                <a:ea typeface="Arial"/>
                <a:cs typeface="Arial"/>
                <a:sym typeface="Arial"/>
              </a:rPr>
              <a:t>2</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1</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0</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-1</a:t>
            </a:r>
            <a:br>
              <a:rPr b="0" i="0" lang="en-US" sz="3200" u="none" cap="none" strike="noStrike">
                <a:solidFill>
                  <a:srgbClr val="FFFFFF"/>
                </a:solidFill>
                <a:latin typeface="Arial"/>
                <a:ea typeface="Arial"/>
                <a:cs typeface="Arial"/>
                <a:sym typeface="Arial"/>
              </a:rPr>
            </a:br>
            <a:endParaRPr/>
          </a:p>
        </p:txBody>
      </p:sp>
      <p:sp>
        <p:nvSpPr>
          <p:cNvPr id="436" name="Google Shape;436;p26"/>
          <p:cNvSpPr txBox="1"/>
          <p:nvPr/>
        </p:nvSpPr>
        <p:spPr>
          <a:xfrm>
            <a:off x="20406056" y="-52884"/>
            <a:ext cx="3987975" cy="5338168"/>
          </a:xfrm>
          <a:prstGeom prst="rect">
            <a:avLst/>
          </a:prstGeom>
          <a:solidFill>
            <a:srgbClr val="53585F"/>
          </a:solidFill>
          <a:ln>
            <a:noFill/>
          </a:ln>
        </p:spPr>
        <p:txBody>
          <a:bodyPr anchorCtr="0" anchor="t" bIns="0" lIns="0" spcFirstLastPara="1" rIns="0" wrap="square" tIns="0">
            <a:normAutofit/>
          </a:bodyPr>
          <a:lstStyle/>
          <a:p>
            <a:pPr indent="228600" lvl="1" marL="0" marR="0" rtl="0" algn="l">
              <a:lnSpc>
                <a:spcPct val="100000"/>
              </a:lnSpc>
              <a:spcBef>
                <a:spcPts val="0"/>
              </a:spcBef>
              <a:spcAft>
                <a:spcPts val="0"/>
              </a:spcAft>
              <a:buClr>
                <a:srgbClr val="FFFFFF"/>
              </a:buClr>
              <a:buSzPts val="3200"/>
              <a:buFont typeface="Gill Sans"/>
              <a:buNone/>
            </a:pPr>
            <a:r>
              <a:t/>
            </a:r>
            <a:endParaRPr b="0" i="0" sz="3200" u="none" cap="none" strike="noStrike">
              <a:solidFill>
                <a:srgbClr val="FFFFFF"/>
              </a:solidFill>
              <a:latin typeface="Gill Sans"/>
              <a:ea typeface="Gill Sans"/>
              <a:cs typeface="Gill Sans"/>
              <a:sym typeface="Gill Sans"/>
            </a:endParaRPr>
          </a:p>
          <a:p>
            <a:pPr indent="4572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5</a:t>
            </a:r>
            <a:endParaRPr b="0" i="0" sz="3200" u="none" cap="none" strike="noStrike">
              <a:solidFill>
                <a:srgbClr val="7B7B7B"/>
              </a:solidFill>
              <a:latin typeface="Arial"/>
              <a:ea typeface="Arial"/>
              <a:cs typeface="Arial"/>
              <a:sym typeface="Arial"/>
            </a:endParaRPr>
          </a:p>
          <a:p>
            <a:pPr indent="4572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4</a:t>
            </a:r>
            <a:endParaRPr b="0" i="0" sz="3200" u="none" cap="none" strike="noStrike">
              <a:solidFill>
                <a:srgbClr val="7B7B7B"/>
              </a:solidFill>
              <a:latin typeface="Arial"/>
              <a:ea typeface="Arial"/>
              <a:cs typeface="Arial"/>
              <a:sym typeface="Arial"/>
            </a:endParaRPr>
          </a:p>
          <a:p>
            <a:pPr indent="4572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3</a:t>
            </a:r>
            <a:br>
              <a:rPr b="0" i="0" lang="en-US" sz="3200" u="none" cap="none" strike="noStrike">
                <a:solidFill>
                  <a:srgbClr val="FFFFFF"/>
                </a:solidFill>
                <a:latin typeface="Arial"/>
                <a:ea typeface="Arial"/>
                <a:cs typeface="Arial"/>
                <a:sym typeface="Arial"/>
              </a:rPr>
            </a:br>
            <a:r>
              <a:rPr b="0" i="0" lang="en-US" sz="3200" u="none" cap="none" strike="noStrike">
                <a:solidFill>
                  <a:srgbClr val="FFFFFF"/>
                </a:solidFill>
                <a:latin typeface="Arial"/>
                <a:ea typeface="Arial"/>
                <a:cs typeface="Arial"/>
                <a:sym typeface="Arial"/>
              </a:rPr>
              <a:t> </a:t>
            </a:r>
            <a:r>
              <a:rPr lang="en-US" sz="3200">
                <a:solidFill>
                  <a:srgbClr val="FFFFFF"/>
                </a:solidFill>
              </a:rPr>
              <a:t>	</a:t>
            </a:r>
            <a:r>
              <a:rPr b="0" i="0" lang="en-US" sz="3200" u="none" cap="none" strike="noStrike">
                <a:solidFill>
                  <a:srgbClr val="FFFFFF"/>
                </a:solidFill>
                <a:latin typeface="Arial"/>
                <a:ea typeface="Arial"/>
                <a:cs typeface="Arial"/>
                <a:sym typeface="Arial"/>
              </a:rPr>
              <a:t>2</a:t>
            </a:r>
            <a:endParaRPr b="0" i="0" sz="3200" u="none" cap="none" strike="noStrike">
              <a:solidFill>
                <a:srgbClr val="7B7B7B"/>
              </a:solidFill>
              <a:latin typeface="Arial"/>
              <a:ea typeface="Arial"/>
              <a:cs typeface="Arial"/>
              <a:sym typeface="Arial"/>
            </a:endParaRPr>
          </a:p>
          <a:p>
            <a:pPr indent="4572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1</a:t>
            </a:r>
            <a:endParaRPr b="0" i="0" sz="3200" u="none" cap="none" strike="noStrike">
              <a:solidFill>
                <a:srgbClr val="7B7B7B"/>
              </a:solidFill>
              <a:latin typeface="Arial"/>
              <a:ea typeface="Arial"/>
              <a:cs typeface="Arial"/>
              <a:sym typeface="Arial"/>
            </a:endParaRPr>
          </a:p>
          <a:p>
            <a:pPr indent="4572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0</a:t>
            </a:r>
            <a:endParaRPr b="0" i="0" sz="3200" u="none" cap="none" strike="noStrike">
              <a:solidFill>
                <a:srgbClr val="7B7B7B"/>
              </a:solidFill>
              <a:latin typeface="Arial"/>
              <a:ea typeface="Arial"/>
              <a:cs typeface="Arial"/>
              <a:sym typeface="Arial"/>
            </a:endParaRPr>
          </a:p>
          <a:p>
            <a:pPr indent="4572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-1</a:t>
            </a:r>
            <a:endParaRPr b="0" i="0" sz="3200" u="none" cap="none" strike="noStrike">
              <a:solidFill>
                <a:srgbClr val="7B7B7B"/>
              </a:solidFill>
              <a:latin typeface="Arial"/>
              <a:ea typeface="Arial"/>
              <a:cs typeface="Arial"/>
              <a:sym typeface="Arial"/>
            </a:endParaRPr>
          </a:p>
          <a:p>
            <a:pPr indent="4572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-2</a:t>
            </a:r>
            <a:br>
              <a:rPr b="0" i="0" lang="en-US" sz="3200" u="none" cap="none" strike="noStrike">
                <a:solidFill>
                  <a:srgbClr val="FFFFFF"/>
                </a:solidFill>
                <a:latin typeface="Arial"/>
                <a:ea typeface="Arial"/>
                <a:cs typeface="Arial"/>
                <a:sym typeface="Arial"/>
              </a:rPr>
            </a:b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27"/>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sp>
        <p:nvSpPr>
          <p:cNvPr id="442" name="Google Shape;442;p27"/>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
        <p:nvSpPr>
          <p:cNvPr id="443" name="Google Shape;443;p27"/>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3E3E3E"/>
              </a:buClr>
              <a:buSzPts val="7200"/>
              <a:buFont typeface="Avenir"/>
              <a:buNone/>
            </a:pPr>
            <a:r>
              <a:rPr lang="en-US" sz="7200"/>
              <a:t>example: countdown</a:t>
            </a:r>
            <a:endParaRPr/>
          </a:p>
        </p:txBody>
      </p:sp>
      <p:sp>
        <p:nvSpPr>
          <p:cNvPr id="444" name="Google Shape;444;p27"/>
          <p:cNvSpPr txBox="1"/>
          <p:nvPr>
            <p:ph idx="3" type="body"/>
          </p:nvPr>
        </p:nvSpPr>
        <p:spPr>
          <a:xfrm>
            <a:off x="468854" y="3754151"/>
            <a:ext cx="826328"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1</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2</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3</a:t>
            </a:r>
            <a:endParaRPr sz="3600"/>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4</a:t>
            </a:r>
            <a:r>
              <a:rPr lang="en-US" sz="3600">
                <a:solidFill>
                  <a:srgbClr val="000000"/>
                </a:solidFill>
                <a:latin typeface="Arial"/>
                <a:ea typeface="Arial"/>
                <a:cs typeface="Arial"/>
                <a:sym typeface="Arial"/>
              </a:rPr>
              <a:t> </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5</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6</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7</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8</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9</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10</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11</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12</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13</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14</a:t>
            </a:r>
            <a:endParaRPr/>
          </a:p>
          <a:p>
            <a:pPr indent="0" lvl="0" marL="0" rtl="0" algn="l">
              <a:lnSpc>
                <a:spcPct val="100000"/>
              </a:lnSpc>
              <a:spcBef>
                <a:spcPts val="0"/>
              </a:spcBef>
              <a:spcAft>
                <a:spcPts val="0"/>
              </a:spcAft>
              <a:buClr>
                <a:srgbClr val="A6AAA9"/>
              </a:buClr>
              <a:buSzPts val="3600"/>
              <a:buFont typeface="Arial"/>
              <a:buNone/>
            </a:pPr>
            <a:r>
              <a:t/>
            </a:r>
            <a:endParaRPr sz="3600">
              <a:solidFill>
                <a:srgbClr val="A6AAA9"/>
              </a:solidFill>
              <a:latin typeface="Arial"/>
              <a:ea typeface="Arial"/>
              <a:cs typeface="Arial"/>
              <a:sym typeface="Arial"/>
            </a:endParaRPr>
          </a:p>
        </p:txBody>
      </p:sp>
      <p:sp>
        <p:nvSpPr>
          <p:cNvPr id="445" name="Google Shape;445;p27"/>
          <p:cNvSpPr txBox="1"/>
          <p:nvPr>
            <p:ph idx="4" type="body"/>
          </p:nvPr>
        </p:nvSpPr>
        <p:spPr>
          <a:xfrm>
            <a:off x="1430526" y="3754151"/>
            <a:ext cx="22210879"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every time we called countdown, we subtracted one from the previous </a:t>
            </a: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num */</a:t>
            </a:r>
            <a:endParaRPr b="1" sz="3600">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instead of manually calling countdown over and over, why not have </a:t>
            </a: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countdown call itself, subtracting one from num each time? */</a:t>
            </a:r>
            <a:br>
              <a:rPr lang="en-US" sz="3600">
                <a:solidFill>
                  <a:schemeClr val="accent2"/>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function countdown(num) {</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console.log(num);</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countdown(num - 1);</a:t>
            </a:r>
            <a:br>
              <a:rPr b="1" lang="en-US" sz="3600">
                <a:solidFill>
                  <a:srgbClr val="000000"/>
                </a:solidFill>
                <a:latin typeface="Avenir"/>
                <a:ea typeface="Avenir"/>
                <a:cs typeface="Avenir"/>
                <a:sym typeface="Avenir"/>
              </a:rPr>
            </a:br>
            <a:r>
              <a:rPr b="1" lang="en-US" sz="3600">
                <a:solidFill>
                  <a:srgbClr val="000000"/>
                </a:solidFill>
                <a:latin typeface="Avenir"/>
                <a:ea typeface="Avenir"/>
                <a:cs typeface="Avenir"/>
                <a:sym typeface="Avenir"/>
              </a:rPr>
              <a:t>}</a:t>
            </a:r>
            <a:br>
              <a:rPr b="1" lang="en-US" sz="3600">
                <a:solidFill>
                  <a:srgbClr val="000000"/>
                </a:solidFill>
                <a:latin typeface="Avenir"/>
                <a:ea typeface="Avenir"/>
                <a:cs typeface="Avenir"/>
                <a:sym typeface="Avenir"/>
              </a:rPr>
            </a:b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countdown(5);</a:t>
            </a:r>
            <a:endParaRPr b="1" sz="3600">
              <a:latin typeface="Avenir"/>
              <a:ea typeface="Avenir"/>
              <a:cs typeface="Avenir"/>
              <a:sym typeface="Avenir"/>
            </a:endParaRPr>
          </a:p>
        </p:txBody>
      </p:sp>
      <p:graphicFrame>
        <p:nvGraphicFramePr>
          <p:cNvPr id="446" name="Google Shape;446;p27"/>
          <p:cNvGraphicFramePr/>
          <p:nvPr/>
        </p:nvGraphicFramePr>
        <p:xfrm>
          <a:off x="16978581" y="7817129"/>
          <a:ext cx="3000000" cy="3000000"/>
        </p:xfrm>
        <a:graphic>
          <a:graphicData uri="http://schemas.openxmlformats.org/drawingml/2006/table">
            <a:tbl>
              <a:tblPr bandRow="1" firstRow="1">
                <a:noFill/>
                <a:tableStyleId>{AF030AD9-A2FC-41FC-8168-FB653AFAF3D8}</a:tableStyleId>
              </a:tblPr>
              <a:tblGrid>
                <a:gridCol w="7206350"/>
              </a:tblGrid>
              <a:tr h="473800">
                <a:tc>
                  <a:txBody>
                    <a:bodyPr/>
                    <a:lstStyle/>
                    <a:p>
                      <a:pPr indent="0" lvl="0" marL="0" marR="0" rtl="0" algn="ctr">
                        <a:lnSpc>
                          <a:spcPct val="100000"/>
                        </a:lnSpc>
                        <a:spcBef>
                          <a:spcPts val="0"/>
                        </a:spcBef>
                        <a:spcAft>
                          <a:spcPts val="0"/>
                        </a:spcAft>
                        <a:buClr>
                          <a:srgbClr val="FFFFFF"/>
                        </a:buClr>
                        <a:buSzPts val="3000"/>
                        <a:buFont typeface="Avenir"/>
                        <a:buNone/>
                      </a:pPr>
                      <a:r>
                        <a:rPr lang="en-US" sz="3000" u="none" cap="none" strike="noStrike">
                          <a:solidFill>
                            <a:srgbClr val="FFFFFF"/>
                          </a:solidFill>
                        </a:rPr>
                        <a:t>Callstack</a:t>
                      </a:r>
                      <a:endParaRPr/>
                    </a:p>
                  </a:txBody>
                  <a:tcPr marT="50800" marB="50800" marR="50800" marL="50800" anchor="ctr"/>
                </a:tc>
              </a:tr>
              <a:tr h="466675">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(and so on)</a:t>
                      </a:r>
                      <a:endParaRPr/>
                    </a:p>
                  </a:txBody>
                  <a:tcPr marT="50800" marB="50800" marR="50800" marL="50800" anchor="ctr"/>
                </a:tc>
              </a:tr>
              <a:tr h="466675">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countdown(-2)</a:t>
                      </a:r>
                      <a:endParaRPr/>
                    </a:p>
                  </a:txBody>
                  <a:tcPr marT="50800" marB="50800" marR="50800" marL="50800" anchor="ctr"/>
                </a:tc>
              </a:tr>
              <a:tr h="466675">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countdown(-1)</a:t>
                      </a:r>
                      <a:endParaRPr/>
                    </a:p>
                  </a:txBody>
                  <a:tcPr marT="50800" marB="50800" marR="50800" marL="50800" anchor="ctr"/>
                </a:tc>
              </a:tr>
              <a:tr h="466675">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countdown(0)</a:t>
                      </a:r>
                      <a:endParaRPr/>
                    </a:p>
                  </a:txBody>
                  <a:tcPr marT="50800" marB="50800" marR="50800" marL="50800" anchor="ctr"/>
                </a:tc>
              </a:tr>
              <a:tr h="466675">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countdown(1)</a:t>
                      </a:r>
                      <a:endParaRPr/>
                    </a:p>
                  </a:txBody>
                  <a:tcPr marT="50800" marB="50800" marR="50800" marL="50800" anchor="ctr"/>
                </a:tc>
              </a:tr>
              <a:tr h="466675">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countdown(2)</a:t>
                      </a:r>
                      <a:endParaRPr/>
                    </a:p>
                  </a:txBody>
                  <a:tcPr marT="50800" marB="50800" marR="50800" marL="50800" anchor="ctr"/>
                </a:tc>
              </a:tr>
              <a:tr h="508500">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countdown(3)</a:t>
                      </a:r>
                      <a:endParaRPr/>
                    </a:p>
                  </a:txBody>
                  <a:tcPr marT="50800" marB="50800" marR="50800" marL="50800" anchor="ctr"/>
                </a:tc>
              </a:tr>
              <a:tr h="494025">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countdown(4)</a:t>
                      </a:r>
                      <a:endParaRPr/>
                    </a:p>
                  </a:txBody>
                  <a:tcPr marT="50800" marB="50800" marR="50800" marL="50800" anchor="ctr"/>
                </a:tc>
              </a:tr>
              <a:tr h="498700">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countdown(5)</a:t>
                      </a:r>
                      <a:endParaRPr/>
                    </a:p>
                  </a:txBody>
                  <a:tcPr marT="50800" marB="50800" marR="50800" marL="50800" anchor="ctr"/>
                </a:tc>
              </a:tr>
            </a:tbl>
          </a:graphicData>
        </a:graphic>
      </p:graphicFrame>
      <p:sp>
        <p:nvSpPr>
          <p:cNvPr id="447" name="Google Shape;447;p27"/>
          <p:cNvSpPr txBox="1"/>
          <p:nvPr/>
        </p:nvSpPr>
        <p:spPr>
          <a:xfrm>
            <a:off x="20401416" y="-56304"/>
            <a:ext cx="3987975" cy="5338168"/>
          </a:xfrm>
          <a:prstGeom prst="rect">
            <a:avLst/>
          </a:prstGeom>
          <a:solidFill>
            <a:srgbClr val="53585F"/>
          </a:solidFill>
          <a:ln>
            <a:noFill/>
          </a:ln>
        </p:spPr>
        <p:txBody>
          <a:bodyPr anchorCtr="0" anchor="t" bIns="0" lIns="0" spcFirstLastPara="1" rIns="0" wrap="square" tIns="0">
            <a:normAutofit/>
          </a:bodyPr>
          <a:lstStyle/>
          <a:p>
            <a:pPr indent="228600" lvl="1" marL="0" marR="0" rtl="0" algn="l">
              <a:lnSpc>
                <a:spcPct val="100000"/>
              </a:lnSpc>
              <a:spcBef>
                <a:spcPts val="0"/>
              </a:spcBef>
              <a:spcAft>
                <a:spcPts val="0"/>
              </a:spcAft>
              <a:buClr>
                <a:srgbClr val="FFFFFF"/>
              </a:buClr>
              <a:buSzPts val="3200"/>
              <a:buFont typeface="Gill Sans"/>
              <a:buNone/>
            </a:pPr>
            <a:r>
              <a:t/>
            </a:r>
            <a:endParaRPr b="0" i="0" sz="3200" u="none" cap="none" strike="noStrike">
              <a:solidFill>
                <a:srgbClr val="FFFFFF"/>
              </a:solidFill>
              <a:latin typeface="Gill Sans"/>
              <a:ea typeface="Gill Sans"/>
              <a:cs typeface="Gill Sans"/>
              <a:sym typeface="Gill Sans"/>
            </a:endParaRPr>
          </a:p>
          <a:p>
            <a:pPr indent="4572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5</a:t>
            </a:r>
            <a:endParaRPr b="0" i="0" sz="3200" u="none" cap="none" strike="noStrike">
              <a:solidFill>
                <a:srgbClr val="7B7B7B"/>
              </a:solidFill>
              <a:latin typeface="Arial"/>
              <a:ea typeface="Arial"/>
              <a:cs typeface="Arial"/>
              <a:sym typeface="Arial"/>
            </a:endParaRPr>
          </a:p>
          <a:p>
            <a:pPr indent="4572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4</a:t>
            </a:r>
            <a:endParaRPr b="0" i="0" sz="3200" u="none" cap="none" strike="noStrike">
              <a:solidFill>
                <a:srgbClr val="7B7B7B"/>
              </a:solidFill>
              <a:latin typeface="Arial"/>
              <a:ea typeface="Arial"/>
              <a:cs typeface="Arial"/>
              <a:sym typeface="Arial"/>
            </a:endParaRPr>
          </a:p>
          <a:p>
            <a:pPr indent="4572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3</a:t>
            </a:r>
            <a:br>
              <a:rPr b="0" i="0" lang="en-US" sz="3200" u="none" cap="none" strike="noStrike">
                <a:solidFill>
                  <a:srgbClr val="FFFFFF"/>
                </a:solidFill>
                <a:latin typeface="Arial"/>
                <a:ea typeface="Arial"/>
                <a:cs typeface="Arial"/>
                <a:sym typeface="Arial"/>
              </a:rPr>
            </a:br>
            <a:r>
              <a:rPr b="0" i="0" lang="en-US" sz="3200" u="none" cap="none" strike="noStrike">
                <a:solidFill>
                  <a:srgbClr val="FFFFFF"/>
                </a:solidFill>
                <a:latin typeface="Arial"/>
                <a:ea typeface="Arial"/>
                <a:cs typeface="Arial"/>
                <a:sym typeface="Arial"/>
              </a:rPr>
              <a:t> </a:t>
            </a:r>
            <a:r>
              <a:rPr lang="en-US" sz="3200">
                <a:solidFill>
                  <a:srgbClr val="FFFFFF"/>
                </a:solidFill>
              </a:rPr>
              <a:t>	</a:t>
            </a:r>
            <a:r>
              <a:rPr b="0" i="0" lang="en-US" sz="3200" u="none" cap="none" strike="noStrike">
                <a:solidFill>
                  <a:srgbClr val="FFFFFF"/>
                </a:solidFill>
                <a:latin typeface="Arial"/>
                <a:ea typeface="Arial"/>
                <a:cs typeface="Arial"/>
                <a:sym typeface="Arial"/>
              </a:rPr>
              <a:t>2</a:t>
            </a:r>
            <a:endParaRPr b="0" i="0" sz="3200" u="none" cap="none" strike="noStrike">
              <a:solidFill>
                <a:srgbClr val="7B7B7B"/>
              </a:solidFill>
              <a:latin typeface="Arial"/>
              <a:ea typeface="Arial"/>
              <a:cs typeface="Arial"/>
              <a:sym typeface="Arial"/>
            </a:endParaRPr>
          </a:p>
          <a:p>
            <a:pPr indent="4572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1</a:t>
            </a:r>
            <a:endParaRPr b="0" i="0" sz="3200" u="none" cap="none" strike="noStrike">
              <a:solidFill>
                <a:srgbClr val="7B7B7B"/>
              </a:solidFill>
              <a:latin typeface="Arial"/>
              <a:ea typeface="Arial"/>
              <a:cs typeface="Arial"/>
              <a:sym typeface="Arial"/>
            </a:endParaRPr>
          </a:p>
          <a:p>
            <a:pPr indent="4572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0</a:t>
            </a:r>
            <a:endParaRPr b="0" i="0" sz="3200" u="none" cap="none" strike="noStrike">
              <a:solidFill>
                <a:srgbClr val="7B7B7B"/>
              </a:solidFill>
              <a:latin typeface="Arial"/>
              <a:ea typeface="Arial"/>
              <a:cs typeface="Arial"/>
              <a:sym typeface="Arial"/>
            </a:endParaRPr>
          </a:p>
          <a:p>
            <a:pPr indent="4572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-1</a:t>
            </a:r>
            <a:endParaRPr b="0" i="0" sz="3200" u="none" cap="none" strike="noStrike">
              <a:solidFill>
                <a:srgbClr val="7B7B7B"/>
              </a:solidFill>
              <a:latin typeface="Arial"/>
              <a:ea typeface="Arial"/>
              <a:cs typeface="Arial"/>
              <a:sym typeface="Arial"/>
            </a:endParaRPr>
          </a:p>
          <a:p>
            <a:pPr indent="4572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-2</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(and so 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28"/>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sp>
        <p:nvSpPr>
          <p:cNvPr id="453" name="Google Shape;453;p28"/>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
        <p:nvSpPr>
          <p:cNvPr id="454" name="Google Shape;454;p28"/>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3E3E3E"/>
              </a:buClr>
              <a:buSzPts val="7200"/>
              <a:buFont typeface="Avenir"/>
              <a:buNone/>
            </a:pPr>
            <a:r>
              <a:rPr lang="en-US" sz="7200"/>
              <a:t>example: countdown</a:t>
            </a:r>
            <a:endParaRPr/>
          </a:p>
        </p:txBody>
      </p:sp>
      <p:sp>
        <p:nvSpPr>
          <p:cNvPr id="455" name="Google Shape;455;p28"/>
          <p:cNvSpPr txBox="1"/>
          <p:nvPr>
            <p:ph idx="3" type="body"/>
          </p:nvPr>
        </p:nvSpPr>
        <p:spPr>
          <a:xfrm>
            <a:off x="468854" y="3754151"/>
            <a:ext cx="826328"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1</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2</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3</a:t>
            </a:r>
            <a:endParaRPr sz="3600"/>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4</a:t>
            </a:r>
            <a:r>
              <a:rPr lang="en-US" sz="3600">
                <a:solidFill>
                  <a:srgbClr val="000000"/>
                </a:solidFill>
                <a:latin typeface="Arial"/>
                <a:ea typeface="Arial"/>
                <a:cs typeface="Arial"/>
                <a:sym typeface="Arial"/>
              </a:rPr>
              <a:t> </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5</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6</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7</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8</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9</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10</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11</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12</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13</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14</a:t>
            </a:r>
            <a:endParaRPr/>
          </a:p>
          <a:p>
            <a:pPr indent="0" lvl="0" marL="0" rtl="0" algn="l">
              <a:lnSpc>
                <a:spcPct val="100000"/>
              </a:lnSpc>
              <a:spcBef>
                <a:spcPts val="0"/>
              </a:spcBef>
              <a:spcAft>
                <a:spcPts val="0"/>
              </a:spcAft>
              <a:buClr>
                <a:srgbClr val="A6AAA9"/>
              </a:buClr>
              <a:buSzPts val="3600"/>
              <a:buFont typeface="Arial"/>
              <a:buNone/>
            </a:pPr>
            <a:r>
              <a:t/>
            </a:r>
            <a:endParaRPr sz="3600">
              <a:solidFill>
                <a:srgbClr val="A6AAA9"/>
              </a:solidFill>
              <a:latin typeface="Arial"/>
              <a:ea typeface="Arial"/>
              <a:cs typeface="Arial"/>
              <a:sym typeface="Arial"/>
            </a:endParaRPr>
          </a:p>
        </p:txBody>
      </p:sp>
      <p:sp>
        <p:nvSpPr>
          <p:cNvPr id="456" name="Google Shape;456;p28"/>
          <p:cNvSpPr txBox="1"/>
          <p:nvPr>
            <p:ph idx="4" type="body"/>
          </p:nvPr>
        </p:nvSpPr>
        <p:spPr>
          <a:xfrm>
            <a:off x="1379726" y="3754151"/>
            <a:ext cx="22210879"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every time we called countdown, we subtracted one from the previous </a:t>
            </a: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num */</a:t>
            </a:r>
            <a:endParaRPr b="1" sz="3600">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instead of manually calling countdown over and over, why not have </a:t>
            </a: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countdown call itself, subtracting one from num each time? */</a:t>
            </a:r>
            <a:br>
              <a:rPr lang="en-US" sz="3600">
                <a:solidFill>
                  <a:schemeClr val="accent2"/>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function countdown(num) {</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console.log(num);</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countdown(num - 1);</a:t>
            </a:r>
            <a:br>
              <a:rPr b="1" lang="en-US" sz="3600">
                <a:solidFill>
                  <a:srgbClr val="000000"/>
                </a:solidFill>
                <a:latin typeface="Avenir"/>
                <a:ea typeface="Avenir"/>
                <a:cs typeface="Avenir"/>
                <a:sym typeface="Avenir"/>
              </a:rPr>
            </a:br>
            <a:r>
              <a:rPr b="1" lang="en-US" sz="3600">
                <a:solidFill>
                  <a:srgbClr val="000000"/>
                </a:solidFill>
                <a:latin typeface="Avenir"/>
                <a:ea typeface="Avenir"/>
                <a:cs typeface="Avenir"/>
                <a:sym typeface="Avenir"/>
              </a:rPr>
              <a:t>}</a:t>
            </a:r>
            <a:br>
              <a:rPr b="1" lang="en-US" sz="3600">
                <a:solidFill>
                  <a:srgbClr val="000000"/>
                </a:solidFill>
                <a:latin typeface="Avenir"/>
                <a:ea typeface="Avenir"/>
                <a:cs typeface="Avenir"/>
                <a:sym typeface="Avenir"/>
              </a:rPr>
            </a:b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countdown(5);</a:t>
            </a:r>
            <a:endParaRPr b="1" sz="3600">
              <a:latin typeface="Avenir"/>
              <a:ea typeface="Avenir"/>
              <a:cs typeface="Avenir"/>
              <a:sym typeface="Avenir"/>
            </a:endParaRPr>
          </a:p>
        </p:txBody>
      </p:sp>
      <p:sp>
        <p:nvSpPr>
          <p:cNvPr id="457" name="Google Shape;457;p28"/>
          <p:cNvSpPr txBox="1"/>
          <p:nvPr/>
        </p:nvSpPr>
        <p:spPr>
          <a:xfrm>
            <a:off x="20038975" y="-52875"/>
            <a:ext cx="4355100" cy="12437400"/>
          </a:xfrm>
          <a:prstGeom prst="rect">
            <a:avLst/>
          </a:prstGeom>
          <a:solidFill>
            <a:srgbClr val="53585F"/>
          </a:solidFill>
          <a:ln>
            <a:noFill/>
          </a:ln>
        </p:spPr>
        <p:txBody>
          <a:bodyPr anchorCtr="0" anchor="t" bIns="0" lIns="0" spcFirstLastPara="1" rIns="0" wrap="square" tIns="0">
            <a:normAutofit/>
          </a:bodyPr>
          <a:lstStyle/>
          <a:p>
            <a:pPr indent="228600" lvl="1" marL="0" marR="0" rtl="0" algn="l">
              <a:lnSpc>
                <a:spcPct val="100000"/>
              </a:lnSpc>
              <a:spcBef>
                <a:spcPts val="0"/>
              </a:spcBef>
              <a:spcAft>
                <a:spcPts val="0"/>
              </a:spcAft>
              <a:buClr>
                <a:srgbClr val="FFFFFF"/>
              </a:buClr>
              <a:buSzPts val="3200"/>
              <a:buFont typeface="Gill Sans"/>
              <a:buNone/>
            </a:pPr>
            <a:r>
              <a:t/>
            </a:r>
            <a:endParaRPr b="0" i="0" sz="3200" u="none" cap="none" strike="noStrike">
              <a:solidFill>
                <a:srgbClr val="FFFFFF"/>
              </a:solidFill>
              <a:latin typeface="Gill Sans"/>
              <a:ea typeface="Gill Sans"/>
              <a:cs typeface="Gill Sans"/>
              <a:sym typeface="Gill Sans"/>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5</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4</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3</a:t>
            </a:r>
            <a:br>
              <a:rPr b="0" i="0" lang="en-US" sz="3200" u="none" cap="none" strike="noStrike">
                <a:solidFill>
                  <a:srgbClr val="FFFFFF"/>
                </a:solidFill>
                <a:latin typeface="Arial"/>
                <a:ea typeface="Arial"/>
                <a:cs typeface="Arial"/>
                <a:sym typeface="Arial"/>
              </a:rPr>
            </a:br>
            <a:r>
              <a:rPr b="0" i="0" lang="en-US" sz="3200" u="none" cap="none" strike="noStrike">
                <a:solidFill>
                  <a:srgbClr val="FFFFFF"/>
                </a:solidFill>
                <a:latin typeface="Arial"/>
                <a:ea typeface="Arial"/>
                <a:cs typeface="Arial"/>
                <a:sym typeface="Arial"/>
              </a:rPr>
              <a:t>  2</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1</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0</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-1</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-2</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-3</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-4</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-5</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-6</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-7</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-8</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-9</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-10</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-11</a:t>
            </a:r>
            <a:endParaRPr b="0" i="0" sz="3200" u="none" cap="none" strike="noStrike">
              <a:solidFill>
                <a:srgbClr val="7B7B7B"/>
              </a:solidFill>
              <a:latin typeface="Arial"/>
              <a:ea typeface="Arial"/>
              <a:cs typeface="Arial"/>
              <a:sym typeface="Arial"/>
            </a:endParaRPr>
          </a:p>
          <a:p>
            <a:pPr indent="0" lvl="1" marL="0" marR="0" rtl="0" algn="l">
              <a:lnSpc>
                <a:spcPct val="100000"/>
              </a:lnSpc>
              <a:spcBef>
                <a:spcPts val="0"/>
              </a:spcBef>
              <a:spcAft>
                <a:spcPts val="0"/>
              </a:spcAft>
              <a:buClr>
                <a:srgbClr val="EC5A54"/>
              </a:buClr>
              <a:buSzPts val="3200"/>
              <a:buFont typeface="Arial"/>
              <a:buNone/>
            </a:pPr>
            <a:r>
              <a:rPr lang="en-US" sz="3200">
                <a:solidFill>
                  <a:srgbClr val="EC5A54"/>
                </a:solidFill>
              </a:rPr>
              <a:t>   </a:t>
            </a:r>
            <a:r>
              <a:rPr b="0" i="0" lang="en-US" sz="3200" u="none" cap="none" strike="noStrike">
                <a:solidFill>
                  <a:srgbClr val="EC5A54"/>
                </a:solidFill>
                <a:latin typeface="Arial"/>
                <a:ea typeface="Arial"/>
                <a:cs typeface="Arial"/>
                <a:sym typeface="Arial"/>
              </a:rPr>
              <a:t>RangeError:                    Maximum call  stack size exceeded</a:t>
            </a:r>
            <a:endParaRPr b="0" i="0" sz="3200" u="none" cap="none" strike="noStrike">
              <a:solidFill>
                <a:srgbClr val="7B7B7B"/>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29"/>
          <p:cNvSpPr txBox="1"/>
          <p:nvPr>
            <p:ph idx="1" type="body"/>
          </p:nvPr>
        </p:nvSpPr>
        <p:spPr>
          <a:xfrm>
            <a:off x="18221494" y="13074034"/>
            <a:ext cx="3358135"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COURSE TITLE GOES HERE</a:t>
            </a:r>
            <a:endParaRPr/>
          </a:p>
        </p:txBody>
      </p:sp>
      <p:pic>
        <p:nvPicPr>
          <p:cNvPr descr="ohnos.gif" id="463" name="Google Shape;463;p29"/>
          <p:cNvPicPr preferRelativeResize="0"/>
          <p:nvPr>
            <p:ph idx="2" type="pic"/>
          </p:nvPr>
        </p:nvPicPr>
        <p:blipFill rotWithShape="1">
          <a:blip r:embed="rId3">
            <a:alphaModFix/>
          </a:blip>
          <a:srcRect b="0" l="0" r="0" t="0"/>
          <a:stretch/>
        </p:blipFill>
        <p:spPr>
          <a:xfrm>
            <a:off x="6468314" y="2896891"/>
            <a:ext cx="11447372" cy="7242214"/>
          </a:xfrm>
          <a:prstGeom prst="rect">
            <a:avLst/>
          </a:prstGeom>
          <a:noFill/>
          <a:ln>
            <a:noFill/>
          </a:ln>
        </p:spPr>
      </p:pic>
      <p:sp>
        <p:nvSpPr>
          <p:cNvPr id="464" name="Google Shape;464;p29"/>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sp>
        <p:nvSpPr>
          <p:cNvPr id="180" name="Google Shape;180;p3"/>
          <p:cNvSpPr txBox="1"/>
          <p:nvPr>
            <p:ph idx="12" type="sldNum"/>
          </p:nvPr>
        </p:nvSpPr>
        <p:spPr>
          <a:xfrm>
            <a:off x="12061469" y="13074034"/>
            <a:ext cx="261062"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
        <p:nvSpPr>
          <p:cNvPr id="181" name="Google Shape;181;p3"/>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3E3E3E"/>
              </a:buClr>
              <a:buSzPts val="7200"/>
              <a:buFont typeface="Avenir"/>
              <a:buNone/>
            </a:pPr>
            <a:r>
              <a:rPr lang="en-US" sz="7200"/>
              <a:t>Definition</a:t>
            </a:r>
            <a:endParaRPr/>
          </a:p>
        </p:txBody>
      </p:sp>
      <p:sp>
        <p:nvSpPr>
          <p:cNvPr id="182" name="Google Shape;182;p3"/>
          <p:cNvSpPr txBox="1"/>
          <p:nvPr>
            <p:ph idx="3" type="body"/>
          </p:nvPr>
        </p:nvSpPr>
        <p:spPr>
          <a:xfrm>
            <a:off x="468854" y="3754151"/>
            <a:ext cx="826328"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1</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2</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3</a:t>
            </a:r>
            <a:endParaRPr sz="3600"/>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4</a:t>
            </a:r>
            <a:r>
              <a:rPr lang="en-US" sz="3600">
                <a:solidFill>
                  <a:srgbClr val="000000"/>
                </a:solidFill>
                <a:latin typeface="Arial"/>
                <a:ea typeface="Arial"/>
                <a:cs typeface="Arial"/>
                <a:sym typeface="Arial"/>
              </a:rPr>
              <a:t> </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5</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6</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7</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8</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9</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10</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11</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12</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13</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14</a:t>
            </a:r>
            <a:endParaRPr sz="3600">
              <a:solidFill>
                <a:srgbClr val="A6AAA9"/>
              </a:solidFill>
              <a:latin typeface="Arial"/>
              <a:ea typeface="Arial"/>
              <a:cs typeface="Arial"/>
              <a:sym typeface="Aria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15</a:t>
            </a:r>
            <a:endParaRPr sz="3600">
              <a:solidFill>
                <a:srgbClr val="A6AAA9"/>
              </a:solidFill>
              <a:latin typeface="Arial"/>
              <a:ea typeface="Arial"/>
              <a:cs typeface="Arial"/>
              <a:sym typeface="Arial"/>
            </a:endParaRPr>
          </a:p>
          <a:p>
            <a:pPr indent="0" lvl="0" marL="0" rtl="0" algn="l">
              <a:lnSpc>
                <a:spcPct val="100000"/>
              </a:lnSpc>
              <a:spcBef>
                <a:spcPts val="0"/>
              </a:spcBef>
              <a:spcAft>
                <a:spcPts val="0"/>
              </a:spcAft>
              <a:buClr>
                <a:srgbClr val="A6AAA9"/>
              </a:buClr>
              <a:buSzPts val="3600"/>
              <a:buFont typeface="Arial"/>
              <a:buNone/>
            </a:pPr>
            <a:r>
              <a:t/>
            </a:r>
            <a:endParaRPr sz="3600">
              <a:solidFill>
                <a:srgbClr val="A6AAA9"/>
              </a:solidFill>
              <a:latin typeface="Arial"/>
              <a:ea typeface="Arial"/>
              <a:cs typeface="Arial"/>
              <a:sym typeface="Arial"/>
            </a:endParaRPr>
          </a:p>
        </p:txBody>
      </p:sp>
      <p:sp>
        <p:nvSpPr>
          <p:cNvPr id="183" name="Google Shape;183;p3"/>
          <p:cNvSpPr txBox="1"/>
          <p:nvPr>
            <p:ph idx="4" type="body"/>
          </p:nvPr>
        </p:nvSpPr>
        <p:spPr>
          <a:xfrm>
            <a:off x="1443226" y="3754151"/>
            <a:ext cx="22210800" cy="8568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recursion occurs when a function calls itself!  */</a:t>
            </a:r>
            <a:endParaRPr sz="3600">
              <a:solidFill>
                <a:schemeClr val="accent2"/>
              </a:solidFill>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r>
              <a:t/>
            </a:r>
            <a:endParaRPr sz="3600">
              <a:solidFill>
                <a:schemeClr val="accent2"/>
              </a:solidFill>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recursion is an alternative to iteration (using a loop) */</a:t>
            </a:r>
            <a:endParaRPr sz="3600">
              <a:solidFill>
                <a:schemeClr val="accent2"/>
              </a:solidFill>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r>
              <a:t/>
            </a:r>
            <a:endParaRPr sz="3600">
              <a:solidFill>
                <a:schemeClr val="accent2"/>
              </a:solidFill>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in the real world, you may see recursion instead of iteration when a</a:t>
            </a: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recursive solution is:</a:t>
            </a: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a:t>
            </a:r>
            <a:r>
              <a:rPr lang="en-US" sz="3600">
                <a:solidFill>
                  <a:schemeClr val="accent2"/>
                </a:solidFill>
                <a:latin typeface="Avenir"/>
                <a:ea typeface="Avenir"/>
                <a:cs typeface="Avenir"/>
                <a:sym typeface="Avenir"/>
              </a:rPr>
              <a:t> - easier to reason about (recursion helps break big problems into    </a:t>
            </a: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small chunks)</a:t>
            </a: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 easier to read than an iterative solution</a:t>
            </a: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 won't negatively affect performance too much (recursion can be a memory hog</a:t>
            </a:r>
            <a:r>
              <a:rPr lang="en-US" sz="3600">
                <a:solidFill>
                  <a:schemeClr val="accent2"/>
                </a:solidFill>
                <a:latin typeface="Avenir"/>
                <a:ea typeface="Avenir"/>
                <a:cs typeface="Avenir"/>
                <a:sym typeface="Avenir"/>
              </a:rPr>
              <a:t>)</a:t>
            </a:r>
            <a:endParaRPr sz="3600">
              <a:solidFill>
                <a:schemeClr val="accent2"/>
              </a:solidFill>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r>
              <a:t/>
            </a:r>
            <a:endParaRPr sz="3600">
              <a:solidFill>
                <a:schemeClr val="accent2"/>
              </a:solidFill>
              <a:latin typeface="Avenir"/>
              <a:ea typeface="Avenir"/>
              <a:cs typeface="Avenir"/>
              <a:sym typeface="Avenir"/>
            </a:endParaRPr>
          </a:p>
          <a:p>
            <a:pPr indent="45720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Machine Learning</a:t>
            </a:r>
            <a:endParaRPr b="1">
              <a:latin typeface="Avenir"/>
              <a:ea typeface="Avenir"/>
              <a:cs typeface="Avenir"/>
              <a:sym typeface="Avenir"/>
            </a:endParaRPr>
          </a:p>
          <a:p>
            <a:pPr indent="45720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AI</a:t>
            </a:r>
            <a:endParaRPr b="1">
              <a:latin typeface="Avenir"/>
              <a:ea typeface="Avenir"/>
              <a:cs typeface="Avenir"/>
              <a:sym typeface="Avenir"/>
            </a:endParaRPr>
          </a:p>
          <a:p>
            <a:pPr indent="45720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Traversing Data Structures</a:t>
            </a:r>
            <a:endParaRPr b="1">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a:t>
            </a:r>
            <a:endParaRPr b="1">
              <a:latin typeface="Avenir"/>
              <a:ea typeface="Avenir"/>
              <a:cs typeface="Avenir"/>
              <a:sym typeface="Aveni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30"/>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sp>
        <p:nvSpPr>
          <p:cNvPr id="470" name="Google Shape;470;p30"/>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
        <p:nvSpPr>
          <p:cNvPr id="471" name="Google Shape;471;p30"/>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3E3E3E"/>
              </a:buClr>
              <a:buSzPts val="7200"/>
              <a:buFont typeface="Avenir"/>
              <a:buNone/>
            </a:pPr>
            <a:r>
              <a:rPr lang="en-US" sz="7200"/>
              <a:t>example: countdown</a:t>
            </a:r>
            <a:endParaRPr/>
          </a:p>
        </p:txBody>
      </p:sp>
      <p:sp>
        <p:nvSpPr>
          <p:cNvPr id="472" name="Google Shape;472;p30"/>
          <p:cNvSpPr txBox="1"/>
          <p:nvPr>
            <p:ph idx="3" type="body"/>
          </p:nvPr>
        </p:nvSpPr>
        <p:spPr>
          <a:xfrm>
            <a:off x="468854" y="3754151"/>
            <a:ext cx="826328"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1</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2</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3</a:t>
            </a:r>
            <a:endParaRPr sz="3600"/>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4</a:t>
            </a:r>
            <a:r>
              <a:rPr lang="en-US" sz="3600">
                <a:solidFill>
                  <a:srgbClr val="000000"/>
                </a:solidFill>
                <a:latin typeface="Arial"/>
                <a:ea typeface="Arial"/>
                <a:cs typeface="Arial"/>
                <a:sym typeface="Arial"/>
              </a:rPr>
              <a:t> </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5</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6</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7</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8</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9</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10</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11</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12</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13</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14</a:t>
            </a:r>
            <a:endParaRPr/>
          </a:p>
          <a:p>
            <a:pPr indent="0" lvl="0" marL="0" rtl="0" algn="l">
              <a:lnSpc>
                <a:spcPct val="100000"/>
              </a:lnSpc>
              <a:spcBef>
                <a:spcPts val="0"/>
              </a:spcBef>
              <a:spcAft>
                <a:spcPts val="0"/>
              </a:spcAft>
              <a:buClr>
                <a:srgbClr val="A6AAA9"/>
              </a:buClr>
              <a:buSzPts val="3600"/>
              <a:buFont typeface="Arial"/>
              <a:buNone/>
            </a:pPr>
            <a:r>
              <a:t/>
            </a:r>
            <a:endParaRPr sz="3600">
              <a:solidFill>
                <a:srgbClr val="A6AAA9"/>
              </a:solidFill>
              <a:latin typeface="Arial"/>
              <a:ea typeface="Arial"/>
              <a:cs typeface="Arial"/>
              <a:sym typeface="Arial"/>
            </a:endParaRPr>
          </a:p>
        </p:txBody>
      </p:sp>
      <p:sp>
        <p:nvSpPr>
          <p:cNvPr id="473" name="Google Shape;473;p30"/>
          <p:cNvSpPr txBox="1"/>
          <p:nvPr>
            <p:ph idx="4" type="body"/>
          </p:nvPr>
        </p:nvSpPr>
        <p:spPr>
          <a:xfrm>
            <a:off x="1430526" y="3754151"/>
            <a:ext cx="22210879"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that started off so promisingly! */</a:t>
            </a:r>
            <a:endParaRPr b="1" sz="3600">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because our function was instructed to call itself every time, the </a:t>
            </a: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function ends up calling itself forever until our computer runs out of</a:t>
            </a: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memory */</a:t>
            </a:r>
            <a:br>
              <a:rPr lang="en-US" sz="3600">
                <a:solidFill>
                  <a:schemeClr val="accent2"/>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let's write in a stop condition so the function eventually stops</a:t>
            </a: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calling itself */</a:t>
            </a:r>
            <a:br>
              <a:rPr lang="en-US" sz="3600">
                <a:solidFill>
                  <a:schemeClr val="accent2"/>
                </a:solidFill>
                <a:latin typeface="Arial"/>
                <a:ea typeface="Arial"/>
                <a:cs typeface="Arial"/>
                <a:sym typeface="Arial"/>
              </a:rPr>
            </a:b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31"/>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sp>
        <p:nvSpPr>
          <p:cNvPr id="479" name="Google Shape;479;p31"/>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
        <p:nvSpPr>
          <p:cNvPr id="480" name="Google Shape;480;p31"/>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3E3E3E"/>
              </a:buClr>
              <a:buSzPts val="7200"/>
              <a:buFont typeface="Avenir"/>
              <a:buNone/>
            </a:pPr>
            <a:r>
              <a:rPr lang="en-US" sz="7200"/>
              <a:t>example: countdown</a:t>
            </a:r>
            <a:endParaRPr/>
          </a:p>
        </p:txBody>
      </p:sp>
      <p:sp>
        <p:nvSpPr>
          <p:cNvPr id="481" name="Google Shape;481;p31"/>
          <p:cNvSpPr txBox="1"/>
          <p:nvPr>
            <p:ph idx="3" type="body"/>
          </p:nvPr>
        </p:nvSpPr>
        <p:spPr>
          <a:xfrm>
            <a:off x="468854" y="3754151"/>
            <a:ext cx="826328"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1</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2</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3</a:t>
            </a:r>
            <a:endParaRPr sz="3600"/>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4</a:t>
            </a:r>
            <a:r>
              <a:rPr lang="en-US" sz="3600">
                <a:solidFill>
                  <a:srgbClr val="000000"/>
                </a:solidFill>
                <a:latin typeface="Arial"/>
                <a:ea typeface="Arial"/>
                <a:cs typeface="Arial"/>
                <a:sym typeface="Arial"/>
              </a:rPr>
              <a:t> </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5</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6</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7</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8</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9</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10</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11</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12</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13</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14</a:t>
            </a:r>
            <a:endParaRPr/>
          </a:p>
          <a:p>
            <a:pPr indent="0" lvl="0" marL="0" rtl="0" algn="l">
              <a:lnSpc>
                <a:spcPct val="100000"/>
              </a:lnSpc>
              <a:spcBef>
                <a:spcPts val="0"/>
              </a:spcBef>
              <a:spcAft>
                <a:spcPts val="0"/>
              </a:spcAft>
              <a:buClr>
                <a:srgbClr val="A6AAA9"/>
              </a:buClr>
              <a:buSzPts val="3600"/>
              <a:buFont typeface="Arial"/>
              <a:buNone/>
            </a:pPr>
            <a:r>
              <a:t/>
            </a:r>
            <a:endParaRPr sz="3600">
              <a:solidFill>
                <a:srgbClr val="A6AAA9"/>
              </a:solidFill>
              <a:latin typeface="Arial"/>
              <a:ea typeface="Arial"/>
              <a:cs typeface="Arial"/>
              <a:sym typeface="Arial"/>
            </a:endParaRPr>
          </a:p>
        </p:txBody>
      </p:sp>
      <p:sp>
        <p:nvSpPr>
          <p:cNvPr id="482" name="Google Shape;482;p31"/>
          <p:cNvSpPr txBox="1"/>
          <p:nvPr>
            <p:ph idx="4" type="body"/>
          </p:nvPr>
        </p:nvSpPr>
        <p:spPr>
          <a:xfrm>
            <a:off x="1430526" y="3754151"/>
            <a:ext cx="22210879"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function countdown(num) {</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a:t>
            </a:r>
            <a:r>
              <a:rPr lang="en-US" sz="3600">
                <a:solidFill>
                  <a:schemeClr val="accent2"/>
                </a:solidFill>
                <a:latin typeface="Avenir"/>
                <a:ea typeface="Avenir"/>
                <a:cs typeface="Avenir"/>
                <a:sym typeface="Avenir"/>
              </a:rPr>
              <a:t>// here's our stop condition, commonly known as the 'base case'</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if (num &lt; 1) {</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console.log('done!');</a:t>
            </a:r>
            <a:br>
              <a:rPr b="1" lang="en-US" sz="3600">
                <a:solidFill>
                  <a:srgbClr val="000000"/>
                </a:solidFill>
                <a:latin typeface="Avenir"/>
                <a:ea typeface="Avenir"/>
                <a:cs typeface="Avenir"/>
                <a:sym typeface="Avenir"/>
              </a:rPr>
            </a:br>
            <a:r>
              <a:rPr b="1" lang="en-US" sz="3600">
                <a:solidFill>
                  <a:srgbClr val="000000"/>
                </a:solidFill>
                <a:latin typeface="Avenir"/>
                <a:ea typeface="Avenir"/>
                <a:cs typeface="Avenir"/>
                <a:sym typeface="Avenir"/>
              </a:rPr>
              <a:t>  }</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a:t>
            </a:r>
            <a:r>
              <a:rPr lang="en-US" sz="3600">
                <a:solidFill>
                  <a:schemeClr val="accent2"/>
                </a:solidFill>
                <a:latin typeface="Avenir"/>
                <a:ea typeface="Avenir"/>
                <a:cs typeface="Avenir"/>
                <a:sym typeface="Avenir"/>
              </a:rPr>
              <a:t>// here's our 'recursive case'</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else {</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console.log(num);</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countdown(num - 1);</a:t>
            </a:r>
            <a:br>
              <a:rPr b="1" lang="en-US" sz="3600">
                <a:solidFill>
                  <a:srgbClr val="000000"/>
                </a:solidFill>
                <a:latin typeface="Avenir"/>
                <a:ea typeface="Avenir"/>
                <a:cs typeface="Avenir"/>
                <a:sym typeface="Avenir"/>
              </a:rPr>
            </a:br>
            <a:r>
              <a:rPr b="1" lang="en-US" sz="3600">
                <a:solidFill>
                  <a:srgbClr val="000000"/>
                </a:solidFill>
                <a:latin typeface="Avenir"/>
                <a:ea typeface="Avenir"/>
                <a:cs typeface="Avenir"/>
                <a:sym typeface="Avenir"/>
              </a:rPr>
              <a:t>  }</a:t>
            </a:r>
            <a:br>
              <a:rPr b="1" lang="en-US" sz="3600">
                <a:solidFill>
                  <a:srgbClr val="000000"/>
                </a:solidFill>
                <a:latin typeface="Avenir"/>
                <a:ea typeface="Avenir"/>
                <a:cs typeface="Avenir"/>
                <a:sym typeface="Avenir"/>
              </a:rPr>
            </a:br>
            <a:r>
              <a:rPr b="1" lang="en-US" sz="3600">
                <a:solidFill>
                  <a:srgbClr val="000000"/>
                </a:solidFill>
                <a:latin typeface="Avenir"/>
                <a:ea typeface="Avenir"/>
                <a:cs typeface="Avenir"/>
                <a:sym typeface="Avenir"/>
              </a:rPr>
              <a:t>}</a:t>
            </a:r>
            <a:br>
              <a:rPr b="1" lang="en-US" sz="3600">
                <a:solidFill>
                  <a:srgbClr val="000000"/>
                </a:solidFill>
                <a:latin typeface="Avenir"/>
                <a:ea typeface="Avenir"/>
                <a:cs typeface="Avenir"/>
                <a:sym typeface="Avenir"/>
              </a:rPr>
            </a:b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countdown(3);</a:t>
            </a:r>
            <a:endParaRPr b="1" sz="3600">
              <a:latin typeface="Avenir"/>
              <a:ea typeface="Avenir"/>
              <a:cs typeface="Avenir"/>
              <a:sym typeface="Avenir"/>
            </a:endParaRPr>
          </a:p>
        </p:txBody>
      </p:sp>
      <p:graphicFrame>
        <p:nvGraphicFramePr>
          <p:cNvPr id="483" name="Google Shape;483;p31"/>
          <p:cNvGraphicFramePr/>
          <p:nvPr/>
        </p:nvGraphicFramePr>
        <p:xfrm>
          <a:off x="16978581" y="7817129"/>
          <a:ext cx="3000000" cy="3000000"/>
        </p:xfrm>
        <a:graphic>
          <a:graphicData uri="http://schemas.openxmlformats.org/drawingml/2006/table">
            <a:tbl>
              <a:tblPr bandRow="1" firstRow="1">
                <a:noFill/>
                <a:tableStyleId>{AF030AD9-A2FC-41FC-8168-FB653AFAF3D8}</a:tableStyleId>
              </a:tblPr>
              <a:tblGrid>
                <a:gridCol w="7206350"/>
              </a:tblGrid>
              <a:tr h="926575">
                <a:tc>
                  <a:txBody>
                    <a:bodyPr/>
                    <a:lstStyle/>
                    <a:p>
                      <a:pPr indent="0" lvl="0" marL="0" marR="0" rtl="0" algn="ctr">
                        <a:lnSpc>
                          <a:spcPct val="100000"/>
                        </a:lnSpc>
                        <a:spcBef>
                          <a:spcPts val="0"/>
                        </a:spcBef>
                        <a:spcAft>
                          <a:spcPts val="0"/>
                        </a:spcAft>
                        <a:buClr>
                          <a:srgbClr val="FFFFFF"/>
                        </a:buClr>
                        <a:buSzPts val="3000"/>
                        <a:buFont typeface="Avenir"/>
                        <a:buNone/>
                      </a:pPr>
                      <a:r>
                        <a:rPr lang="en-US" sz="3000" u="none" cap="none" strike="noStrike">
                          <a:solidFill>
                            <a:srgbClr val="FFFFFF"/>
                          </a:solidFill>
                        </a:rPr>
                        <a:t>Callstack</a:t>
                      </a:r>
                      <a:endParaRPr/>
                    </a:p>
                  </a:txBody>
                  <a:tcPr marT="50800" marB="50800" marR="50800" marL="50800" anchor="ctr"/>
                </a:tc>
              </a:tr>
              <a:tr h="912625">
                <a:tc>
                  <a:txBody>
                    <a:bodyPr/>
                    <a:lstStyle/>
                    <a:p>
                      <a:pPr indent="0" lvl="0" marL="0" marR="0" rtl="0" algn="ctr">
                        <a:lnSpc>
                          <a:spcPct val="100000"/>
                        </a:lnSpc>
                        <a:spcBef>
                          <a:spcPts val="0"/>
                        </a:spcBef>
                        <a:spcAft>
                          <a:spcPts val="0"/>
                        </a:spcAft>
                        <a:buClr>
                          <a:schemeClr val="dk1"/>
                        </a:buClr>
                        <a:buSzPts val="3000"/>
                        <a:buFont typeface="Avenir"/>
                        <a:buNone/>
                      </a:pPr>
                      <a:r>
                        <a:t/>
                      </a:r>
                      <a:endParaRPr sz="3000" u="none" cap="none" strike="noStrike"/>
                    </a:p>
                  </a:txBody>
                  <a:tcPr marT="50800" marB="50800" marR="50800" marL="50800" anchor="ctr"/>
                </a:tc>
              </a:tr>
              <a:tr h="994450">
                <a:tc>
                  <a:txBody>
                    <a:bodyPr/>
                    <a:lstStyle/>
                    <a:p>
                      <a:pPr indent="0" lvl="0" marL="0" marR="0" rtl="0" algn="ctr">
                        <a:lnSpc>
                          <a:spcPct val="100000"/>
                        </a:lnSpc>
                        <a:spcBef>
                          <a:spcPts val="0"/>
                        </a:spcBef>
                        <a:spcAft>
                          <a:spcPts val="0"/>
                        </a:spcAft>
                        <a:buClr>
                          <a:schemeClr val="dk1"/>
                        </a:buClr>
                        <a:buSzPts val="3000"/>
                        <a:buFont typeface="Avenir"/>
                        <a:buNone/>
                      </a:pPr>
                      <a:r>
                        <a:t/>
                      </a:r>
                      <a:endParaRPr sz="3000" u="none" cap="none" strike="noStrike"/>
                    </a:p>
                  </a:txBody>
                  <a:tcPr marT="50800" marB="50800" marR="50800" marL="50800" anchor="ctr"/>
                </a:tc>
              </a:tr>
              <a:tr h="966125">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r>
              <a:tr h="975275">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32"/>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sp>
        <p:nvSpPr>
          <p:cNvPr id="489" name="Google Shape;489;p32"/>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
        <p:nvSpPr>
          <p:cNvPr id="490" name="Google Shape;490;p32"/>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3E3E3E"/>
              </a:buClr>
              <a:buSzPts val="7200"/>
              <a:buFont typeface="Avenir"/>
              <a:buNone/>
            </a:pPr>
            <a:r>
              <a:rPr lang="en-US" sz="7200"/>
              <a:t>example: countdown</a:t>
            </a:r>
            <a:endParaRPr/>
          </a:p>
        </p:txBody>
      </p:sp>
      <p:sp>
        <p:nvSpPr>
          <p:cNvPr id="491" name="Google Shape;491;p32"/>
          <p:cNvSpPr txBox="1"/>
          <p:nvPr>
            <p:ph idx="3" type="body"/>
          </p:nvPr>
        </p:nvSpPr>
        <p:spPr>
          <a:xfrm>
            <a:off x="468854" y="3754151"/>
            <a:ext cx="826328"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1</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2</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3</a:t>
            </a:r>
            <a:endParaRPr sz="3600"/>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4</a:t>
            </a:r>
            <a:r>
              <a:rPr lang="en-US" sz="3600">
                <a:solidFill>
                  <a:srgbClr val="000000"/>
                </a:solidFill>
                <a:latin typeface="Arial"/>
                <a:ea typeface="Arial"/>
                <a:cs typeface="Arial"/>
                <a:sym typeface="Arial"/>
              </a:rPr>
              <a:t> </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5</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6</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7</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8</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9</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10</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11</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12</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13</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14</a:t>
            </a:r>
            <a:endParaRPr/>
          </a:p>
          <a:p>
            <a:pPr indent="0" lvl="0" marL="0" rtl="0" algn="l">
              <a:lnSpc>
                <a:spcPct val="100000"/>
              </a:lnSpc>
              <a:spcBef>
                <a:spcPts val="0"/>
              </a:spcBef>
              <a:spcAft>
                <a:spcPts val="0"/>
              </a:spcAft>
              <a:buClr>
                <a:srgbClr val="A6AAA9"/>
              </a:buClr>
              <a:buSzPts val="3600"/>
              <a:buFont typeface="Arial"/>
              <a:buNone/>
            </a:pPr>
            <a:r>
              <a:t/>
            </a:r>
            <a:endParaRPr sz="3600">
              <a:solidFill>
                <a:srgbClr val="A6AAA9"/>
              </a:solidFill>
              <a:latin typeface="Arial"/>
              <a:ea typeface="Arial"/>
              <a:cs typeface="Arial"/>
              <a:sym typeface="Arial"/>
            </a:endParaRPr>
          </a:p>
        </p:txBody>
      </p:sp>
      <p:sp>
        <p:nvSpPr>
          <p:cNvPr id="492" name="Google Shape;492;p32"/>
          <p:cNvSpPr txBox="1"/>
          <p:nvPr>
            <p:ph idx="4" type="body"/>
          </p:nvPr>
        </p:nvSpPr>
        <p:spPr>
          <a:xfrm>
            <a:off x="1430526" y="3766851"/>
            <a:ext cx="22210879"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function countdown(num) {</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a:t>
            </a:r>
            <a:r>
              <a:rPr lang="en-US" sz="3600">
                <a:solidFill>
                  <a:schemeClr val="accent2"/>
                </a:solidFill>
                <a:latin typeface="Avenir"/>
                <a:ea typeface="Avenir"/>
                <a:cs typeface="Avenir"/>
                <a:sym typeface="Avenir"/>
              </a:rPr>
              <a:t>// here's our stop condition, commonly known as the 'base case'</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if (num &lt; 1) {</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console.log('done!');</a:t>
            </a:r>
            <a:br>
              <a:rPr b="1" lang="en-US" sz="3600">
                <a:solidFill>
                  <a:srgbClr val="000000"/>
                </a:solidFill>
                <a:latin typeface="Avenir"/>
                <a:ea typeface="Avenir"/>
                <a:cs typeface="Avenir"/>
                <a:sym typeface="Avenir"/>
              </a:rPr>
            </a:br>
            <a:r>
              <a:rPr b="1" lang="en-US" sz="3600">
                <a:solidFill>
                  <a:srgbClr val="000000"/>
                </a:solidFill>
                <a:latin typeface="Avenir"/>
                <a:ea typeface="Avenir"/>
                <a:cs typeface="Avenir"/>
                <a:sym typeface="Avenir"/>
              </a:rPr>
              <a:t>  }</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a:t>
            </a:r>
            <a:r>
              <a:rPr lang="en-US" sz="3600">
                <a:solidFill>
                  <a:schemeClr val="accent2"/>
                </a:solidFill>
                <a:latin typeface="Avenir"/>
                <a:ea typeface="Avenir"/>
                <a:cs typeface="Avenir"/>
                <a:sym typeface="Avenir"/>
              </a:rPr>
              <a:t>// here's our 'recursive case'</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else {</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console.log(num);</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countdown(num - 1);</a:t>
            </a:r>
            <a:br>
              <a:rPr b="1" lang="en-US" sz="3600">
                <a:solidFill>
                  <a:srgbClr val="000000"/>
                </a:solidFill>
                <a:latin typeface="Avenir"/>
                <a:ea typeface="Avenir"/>
                <a:cs typeface="Avenir"/>
                <a:sym typeface="Avenir"/>
              </a:rPr>
            </a:br>
            <a:r>
              <a:rPr b="1" lang="en-US" sz="3600">
                <a:solidFill>
                  <a:srgbClr val="000000"/>
                </a:solidFill>
                <a:latin typeface="Avenir"/>
                <a:ea typeface="Avenir"/>
                <a:cs typeface="Avenir"/>
                <a:sym typeface="Avenir"/>
              </a:rPr>
              <a:t>  }</a:t>
            </a:r>
            <a:br>
              <a:rPr b="1" lang="en-US" sz="3600">
                <a:solidFill>
                  <a:srgbClr val="000000"/>
                </a:solidFill>
                <a:latin typeface="Avenir"/>
                <a:ea typeface="Avenir"/>
                <a:cs typeface="Avenir"/>
                <a:sym typeface="Avenir"/>
              </a:rPr>
            </a:br>
            <a:r>
              <a:rPr b="1" lang="en-US" sz="3600">
                <a:solidFill>
                  <a:srgbClr val="000000"/>
                </a:solidFill>
                <a:latin typeface="Avenir"/>
                <a:ea typeface="Avenir"/>
                <a:cs typeface="Avenir"/>
                <a:sym typeface="Avenir"/>
              </a:rPr>
              <a:t>}</a:t>
            </a:r>
            <a:br>
              <a:rPr b="1" lang="en-US" sz="3600">
                <a:solidFill>
                  <a:srgbClr val="000000"/>
                </a:solidFill>
                <a:latin typeface="Avenir"/>
                <a:ea typeface="Avenir"/>
                <a:cs typeface="Avenir"/>
                <a:sym typeface="Avenir"/>
              </a:rPr>
            </a:b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countdown(3);</a:t>
            </a:r>
            <a:endParaRPr b="1" sz="3600">
              <a:latin typeface="Avenir"/>
              <a:ea typeface="Avenir"/>
              <a:cs typeface="Avenir"/>
              <a:sym typeface="Avenir"/>
            </a:endParaRPr>
          </a:p>
        </p:txBody>
      </p:sp>
      <p:graphicFrame>
        <p:nvGraphicFramePr>
          <p:cNvPr id="493" name="Google Shape;493;p32"/>
          <p:cNvGraphicFramePr/>
          <p:nvPr/>
        </p:nvGraphicFramePr>
        <p:xfrm>
          <a:off x="16978581" y="7817129"/>
          <a:ext cx="3000000" cy="3000000"/>
        </p:xfrm>
        <a:graphic>
          <a:graphicData uri="http://schemas.openxmlformats.org/drawingml/2006/table">
            <a:tbl>
              <a:tblPr bandRow="1" firstRow="1">
                <a:noFill/>
                <a:tableStyleId>{AF030AD9-A2FC-41FC-8168-FB653AFAF3D8}</a:tableStyleId>
              </a:tblPr>
              <a:tblGrid>
                <a:gridCol w="7206350"/>
              </a:tblGrid>
              <a:tr h="926575">
                <a:tc>
                  <a:txBody>
                    <a:bodyPr/>
                    <a:lstStyle/>
                    <a:p>
                      <a:pPr indent="0" lvl="0" marL="0" marR="0" rtl="0" algn="ctr">
                        <a:lnSpc>
                          <a:spcPct val="100000"/>
                        </a:lnSpc>
                        <a:spcBef>
                          <a:spcPts val="0"/>
                        </a:spcBef>
                        <a:spcAft>
                          <a:spcPts val="0"/>
                        </a:spcAft>
                        <a:buClr>
                          <a:srgbClr val="FFFFFF"/>
                        </a:buClr>
                        <a:buSzPts val="3000"/>
                        <a:buFont typeface="Avenir"/>
                        <a:buNone/>
                      </a:pPr>
                      <a:r>
                        <a:rPr lang="en-US" sz="3000" u="none" cap="none" strike="noStrike">
                          <a:solidFill>
                            <a:srgbClr val="FFFFFF"/>
                          </a:solidFill>
                        </a:rPr>
                        <a:t>Callstack</a:t>
                      </a:r>
                      <a:endParaRPr/>
                    </a:p>
                  </a:txBody>
                  <a:tcPr marT="50800" marB="50800" marR="50800" marL="50800" anchor="ctr"/>
                </a:tc>
              </a:tr>
              <a:tr h="912625">
                <a:tc>
                  <a:txBody>
                    <a:bodyPr/>
                    <a:lstStyle/>
                    <a:p>
                      <a:pPr indent="0" lvl="0" marL="0" marR="0" rtl="0" algn="ctr">
                        <a:lnSpc>
                          <a:spcPct val="100000"/>
                        </a:lnSpc>
                        <a:spcBef>
                          <a:spcPts val="0"/>
                        </a:spcBef>
                        <a:spcAft>
                          <a:spcPts val="0"/>
                        </a:spcAft>
                        <a:buClr>
                          <a:schemeClr val="dk1"/>
                        </a:buClr>
                        <a:buSzPts val="3000"/>
                        <a:buFont typeface="Avenir"/>
                        <a:buNone/>
                      </a:pPr>
                      <a:r>
                        <a:t/>
                      </a:r>
                      <a:endParaRPr sz="3000" u="none" cap="none" strike="noStrike"/>
                    </a:p>
                  </a:txBody>
                  <a:tcPr marT="50800" marB="50800" marR="50800" marL="50800" anchor="ctr"/>
                </a:tc>
              </a:tr>
              <a:tr h="994450">
                <a:tc>
                  <a:txBody>
                    <a:bodyPr/>
                    <a:lstStyle/>
                    <a:p>
                      <a:pPr indent="0" lvl="0" marL="0" marR="0" rtl="0" algn="ctr">
                        <a:lnSpc>
                          <a:spcPct val="100000"/>
                        </a:lnSpc>
                        <a:spcBef>
                          <a:spcPts val="0"/>
                        </a:spcBef>
                        <a:spcAft>
                          <a:spcPts val="0"/>
                        </a:spcAft>
                        <a:buClr>
                          <a:schemeClr val="dk1"/>
                        </a:buClr>
                        <a:buSzPts val="3000"/>
                        <a:buFont typeface="Avenir"/>
                        <a:buNone/>
                      </a:pPr>
                      <a:r>
                        <a:t/>
                      </a:r>
                      <a:endParaRPr sz="3000" u="none" cap="none" strike="noStrike"/>
                    </a:p>
                  </a:txBody>
                  <a:tcPr marT="50800" marB="50800" marR="50800" marL="50800" anchor="ctr"/>
                </a:tc>
              </a:tr>
              <a:tr h="966125">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r>
              <a:tr h="975275">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countdown(3)</a:t>
                      </a:r>
                      <a:endParaRPr/>
                    </a:p>
                  </a:txBody>
                  <a:tcPr marT="50800" marB="50800" marR="50800" marL="50800" anchor="ctr"/>
                </a:tc>
              </a:tr>
            </a:tbl>
          </a:graphicData>
        </a:graphic>
      </p:graphicFrame>
      <p:sp>
        <p:nvSpPr>
          <p:cNvPr id="494" name="Google Shape;494;p32"/>
          <p:cNvSpPr txBox="1"/>
          <p:nvPr/>
        </p:nvSpPr>
        <p:spPr>
          <a:xfrm>
            <a:off x="20406056" y="-2084"/>
            <a:ext cx="3987975" cy="1515468"/>
          </a:xfrm>
          <a:prstGeom prst="rect">
            <a:avLst/>
          </a:prstGeom>
          <a:solidFill>
            <a:srgbClr val="53585F"/>
          </a:solidFill>
          <a:ln>
            <a:noFill/>
          </a:ln>
        </p:spPr>
        <p:txBody>
          <a:bodyPr anchorCtr="0" anchor="t" bIns="0" lIns="0" spcFirstLastPara="1" rIns="0" wrap="square" tIns="0">
            <a:normAutofit/>
          </a:bodyPr>
          <a:lstStyle/>
          <a:p>
            <a:pPr indent="228600" lvl="1" marL="0" marR="0" rtl="0" algn="l">
              <a:lnSpc>
                <a:spcPct val="100000"/>
              </a:lnSpc>
              <a:spcBef>
                <a:spcPts val="0"/>
              </a:spcBef>
              <a:spcAft>
                <a:spcPts val="0"/>
              </a:spcAft>
              <a:buClr>
                <a:srgbClr val="FFFFFF"/>
              </a:buClr>
              <a:buSzPts val="3200"/>
              <a:buFont typeface="Gill Sans"/>
              <a:buNone/>
            </a:pPr>
            <a:r>
              <a:t/>
            </a:r>
            <a:endParaRPr b="0" i="0" sz="3200" u="none" cap="none" strike="noStrike">
              <a:solidFill>
                <a:srgbClr val="FFFFFF"/>
              </a:solidFill>
              <a:latin typeface="Gill Sans"/>
              <a:ea typeface="Gill Sans"/>
              <a:cs typeface="Gill Sans"/>
              <a:sym typeface="Gill Sans"/>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3</a:t>
            </a:r>
            <a:br>
              <a:rPr b="0" i="0" lang="en-US" sz="3200" u="none" cap="none" strike="noStrike">
                <a:solidFill>
                  <a:srgbClr val="FFFFFF"/>
                </a:solidFill>
                <a:latin typeface="Arial"/>
                <a:ea typeface="Arial"/>
                <a:cs typeface="Arial"/>
                <a:sym typeface="Arial"/>
              </a:rPr>
            </a:b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33"/>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sp>
        <p:nvSpPr>
          <p:cNvPr id="500" name="Google Shape;500;p33"/>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
        <p:nvSpPr>
          <p:cNvPr id="501" name="Google Shape;501;p33"/>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3E3E3E"/>
              </a:buClr>
              <a:buSzPts val="7200"/>
              <a:buFont typeface="Avenir"/>
              <a:buNone/>
            </a:pPr>
            <a:r>
              <a:rPr lang="en-US" sz="7200"/>
              <a:t>example: countdown</a:t>
            </a:r>
            <a:endParaRPr/>
          </a:p>
        </p:txBody>
      </p:sp>
      <p:sp>
        <p:nvSpPr>
          <p:cNvPr id="502" name="Google Shape;502;p33"/>
          <p:cNvSpPr txBox="1"/>
          <p:nvPr>
            <p:ph idx="3" type="body"/>
          </p:nvPr>
        </p:nvSpPr>
        <p:spPr>
          <a:xfrm>
            <a:off x="468854" y="3754151"/>
            <a:ext cx="826328"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1</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2</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3</a:t>
            </a:r>
            <a:endParaRPr sz="3600"/>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4</a:t>
            </a:r>
            <a:r>
              <a:rPr lang="en-US" sz="3600">
                <a:solidFill>
                  <a:srgbClr val="000000"/>
                </a:solidFill>
                <a:latin typeface="Arial"/>
                <a:ea typeface="Arial"/>
                <a:cs typeface="Arial"/>
                <a:sym typeface="Arial"/>
              </a:rPr>
              <a:t> </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5</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6</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7</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8</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9</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10</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11</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12</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13</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14</a:t>
            </a:r>
            <a:endParaRPr/>
          </a:p>
          <a:p>
            <a:pPr indent="0" lvl="0" marL="0" rtl="0" algn="l">
              <a:lnSpc>
                <a:spcPct val="100000"/>
              </a:lnSpc>
              <a:spcBef>
                <a:spcPts val="0"/>
              </a:spcBef>
              <a:spcAft>
                <a:spcPts val="0"/>
              </a:spcAft>
              <a:buClr>
                <a:srgbClr val="A6AAA9"/>
              </a:buClr>
              <a:buSzPts val="3600"/>
              <a:buFont typeface="Arial"/>
              <a:buNone/>
            </a:pPr>
            <a:r>
              <a:t/>
            </a:r>
            <a:endParaRPr sz="3600">
              <a:solidFill>
                <a:srgbClr val="A6AAA9"/>
              </a:solidFill>
              <a:latin typeface="Arial"/>
              <a:ea typeface="Arial"/>
              <a:cs typeface="Arial"/>
              <a:sym typeface="Arial"/>
            </a:endParaRPr>
          </a:p>
        </p:txBody>
      </p:sp>
      <p:sp>
        <p:nvSpPr>
          <p:cNvPr id="503" name="Google Shape;503;p33"/>
          <p:cNvSpPr txBox="1"/>
          <p:nvPr>
            <p:ph idx="4" type="body"/>
          </p:nvPr>
        </p:nvSpPr>
        <p:spPr>
          <a:xfrm>
            <a:off x="1430526" y="3754151"/>
            <a:ext cx="22210879"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function countdown(num) {</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a:t>
            </a:r>
            <a:r>
              <a:rPr lang="en-US" sz="3600">
                <a:solidFill>
                  <a:schemeClr val="accent2"/>
                </a:solidFill>
                <a:latin typeface="Avenir"/>
                <a:ea typeface="Avenir"/>
                <a:cs typeface="Avenir"/>
                <a:sym typeface="Avenir"/>
              </a:rPr>
              <a:t>// here's our stop condition, commonly known as the 'base case'</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if (num &lt; 1) {</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console.log('done!');</a:t>
            </a:r>
            <a:br>
              <a:rPr b="1" lang="en-US" sz="3600">
                <a:solidFill>
                  <a:srgbClr val="000000"/>
                </a:solidFill>
                <a:latin typeface="Avenir"/>
                <a:ea typeface="Avenir"/>
                <a:cs typeface="Avenir"/>
                <a:sym typeface="Avenir"/>
              </a:rPr>
            </a:br>
            <a:r>
              <a:rPr b="1" lang="en-US" sz="3600">
                <a:solidFill>
                  <a:srgbClr val="000000"/>
                </a:solidFill>
                <a:latin typeface="Avenir"/>
                <a:ea typeface="Avenir"/>
                <a:cs typeface="Avenir"/>
                <a:sym typeface="Avenir"/>
              </a:rPr>
              <a:t>  }</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a:t>
            </a:r>
            <a:r>
              <a:rPr lang="en-US" sz="3600">
                <a:solidFill>
                  <a:schemeClr val="accent2"/>
                </a:solidFill>
                <a:latin typeface="Avenir"/>
                <a:ea typeface="Avenir"/>
                <a:cs typeface="Avenir"/>
                <a:sym typeface="Avenir"/>
              </a:rPr>
              <a:t>// here's our 'recursive case'</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else {</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console.log(num);</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countdown(num - 1);</a:t>
            </a:r>
            <a:br>
              <a:rPr b="1" lang="en-US" sz="3600">
                <a:solidFill>
                  <a:srgbClr val="000000"/>
                </a:solidFill>
                <a:latin typeface="Avenir"/>
                <a:ea typeface="Avenir"/>
                <a:cs typeface="Avenir"/>
                <a:sym typeface="Avenir"/>
              </a:rPr>
            </a:br>
            <a:r>
              <a:rPr b="1" lang="en-US" sz="3600">
                <a:solidFill>
                  <a:srgbClr val="000000"/>
                </a:solidFill>
                <a:latin typeface="Avenir"/>
                <a:ea typeface="Avenir"/>
                <a:cs typeface="Avenir"/>
                <a:sym typeface="Avenir"/>
              </a:rPr>
              <a:t>  }</a:t>
            </a:r>
            <a:br>
              <a:rPr b="1" lang="en-US" sz="3600">
                <a:solidFill>
                  <a:srgbClr val="000000"/>
                </a:solidFill>
                <a:latin typeface="Avenir"/>
                <a:ea typeface="Avenir"/>
                <a:cs typeface="Avenir"/>
                <a:sym typeface="Avenir"/>
              </a:rPr>
            </a:br>
            <a:r>
              <a:rPr b="1" lang="en-US" sz="3600">
                <a:solidFill>
                  <a:srgbClr val="000000"/>
                </a:solidFill>
                <a:latin typeface="Avenir"/>
                <a:ea typeface="Avenir"/>
                <a:cs typeface="Avenir"/>
                <a:sym typeface="Avenir"/>
              </a:rPr>
              <a:t>}</a:t>
            </a:r>
            <a:br>
              <a:rPr b="1" lang="en-US" sz="3600">
                <a:solidFill>
                  <a:srgbClr val="000000"/>
                </a:solidFill>
                <a:latin typeface="Avenir"/>
                <a:ea typeface="Avenir"/>
                <a:cs typeface="Avenir"/>
                <a:sym typeface="Avenir"/>
              </a:rPr>
            </a:b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countdown(3);</a:t>
            </a:r>
            <a:endParaRPr b="1" sz="3600">
              <a:latin typeface="Avenir"/>
              <a:ea typeface="Avenir"/>
              <a:cs typeface="Avenir"/>
              <a:sym typeface="Avenir"/>
            </a:endParaRPr>
          </a:p>
        </p:txBody>
      </p:sp>
      <p:graphicFrame>
        <p:nvGraphicFramePr>
          <p:cNvPr id="504" name="Google Shape;504;p33"/>
          <p:cNvGraphicFramePr/>
          <p:nvPr/>
        </p:nvGraphicFramePr>
        <p:xfrm>
          <a:off x="16978581" y="7817129"/>
          <a:ext cx="3000000" cy="3000000"/>
        </p:xfrm>
        <a:graphic>
          <a:graphicData uri="http://schemas.openxmlformats.org/drawingml/2006/table">
            <a:tbl>
              <a:tblPr bandRow="1" firstRow="1">
                <a:noFill/>
                <a:tableStyleId>{AF030AD9-A2FC-41FC-8168-FB653AFAF3D8}</a:tableStyleId>
              </a:tblPr>
              <a:tblGrid>
                <a:gridCol w="7206350"/>
              </a:tblGrid>
              <a:tr h="926575">
                <a:tc>
                  <a:txBody>
                    <a:bodyPr/>
                    <a:lstStyle/>
                    <a:p>
                      <a:pPr indent="0" lvl="0" marL="0" marR="0" rtl="0" algn="ctr">
                        <a:lnSpc>
                          <a:spcPct val="100000"/>
                        </a:lnSpc>
                        <a:spcBef>
                          <a:spcPts val="0"/>
                        </a:spcBef>
                        <a:spcAft>
                          <a:spcPts val="0"/>
                        </a:spcAft>
                        <a:buClr>
                          <a:srgbClr val="FFFFFF"/>
                        </a:buClr>
                        <a:buSzPts val="3000"/>
                        <a:buFont typeface="Avenir"/>
                        <a:buNone/>
                      </a:pPr>
                      <a:r>
                        <a:rPr lang="en-US" sz="3000" u="none" cap="none" strike="noStrike">
                          <a:solidFill>
                            <a:srgbClr val="FFFFFF"/>
                          </a:solidFill>
                        </a:rPr>
                        <a:t>Callstack</a:t>
                      </a:r>
                      <a:endParaRPr/>
                    </a:p>
                  </a:txBody>
                  <a:tcPr marT="50800" marB="50800" marR="50800" marL="50800" anchor="ctr"/>
                </a:tc>
              </a:tr>
              <a:tr h="912625">
                <a:tc>
                  <a:txBody>
                    <a:bodyPr/>
                    <a:lstStyle/>
                    <a:p>
                      <a:pPr indent="0" lvl="0" marL="0" marR="0" rtl="0" algn="ctr">
                        <a:lnSpc>
                          <a:spcPct val="100000"/>
                        </a:lnSpc>
                        <a:spcBef>
                          <a:spcPts val="0"/>
                        </a:spcBef>
                        <a:spcAft>
                          <a:spcPts val="0"/>
                        </a:spcAft>
                        <a:buClr>
                          <a:schemeClr val="dk1"/>
                        </a:buClr>
                        <a:buSzPts val="3000"/>
                        <a:buFont typeface="Avenir"/>
                        <a:buNone/>
                      </a:pPr>
                      <a:r>
                        <a:t/>
                      </a:r>
                      <a:endParaRPr sz="3000" u="none" cap="none" strike="noStrike"/>
                    </a:p>
                  </a:txBody>
                  <a:tcPr marT="50800" marB="50800" marR="50800" marL="50800" anchor="ctr"/>
                </a:tc>
              </a:tr>
              <a:tr h="994450">
                <a:tc>
                  <a:txBody>
                    <a:bodyPr/>
                    <a:lstStyle/>
                    <a:p>
                      <a:pPr indent="0" lvl="0" marL="0" marR="0" rtl="0" algn="ctr">
                        <a:lnSpc>
                          <a:spcPct val="100000"/>
                        </a:lnSpc>
                        <a:spcBef>
                          <a:spcPts val="0"/>
                        </a:spcBef>
                        <a:spcAft>
                          <a:spcPts val="0"/>
                        </a:spcAft>
                        <a:buClr>
                          <a:schemeClr val="dk1"/>
                        </a:buClr>
                        <a:buSzPts val="3000"/>
                        <a:buFont typeface="Avenir"/>
                        <a:buNone/>
                      </a:pPr>
                      <a:r>
                        <a:t/>
                      </a:r>
                      <a:endParaRPr sz="3000" u="none" cap="none" strike="noStrike"/>
                    </a:p>
                  </a:txBody>
                  <a:tcPr marT="50800" marB="50800" marR="50800" marL="50800" anchor="ctr"/>
                </a:tc>
              </a:tr>
              <a:tr h="966125">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countdown(2)</a:t>
                      </a:r>
                      <a:endParaRPr/>
                    </a:p>
                  </a:txBody>
                  <a:tcPr marT="50800" marB="50800" marR="50800" marL="50800" anchor="ctr"/>
                </a:tc>
              </a:tr>
              <a:tr h="975275">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countdown(3)</a:t>
                      </a:r>
                      <a:endParaRPr/>
                    </a:p>
                  </a:txBody>
                  <a:tcPr marT="50800" marB="50800" marR="50800" marL="50800" anchor="ctr"/>
                </a:tc>
              </a:tr>
            </a:tbl>
          </a:graphicData>
        </a:graphic>
      </p:graphicFrame>
      <p:sp>
        <p:nvSpPr>
          <p:cNvPr id="505" name="Google Shape;505;p33"/>
          <p:cNvSpPr txBox="1"/>
          <p:nvPr/>
        </p:nvSpPr>
        <p:spPr>
          <a:xfrm>
            <a:off x="20406056" y="-2084"/>
            <a:ext cx="3987975" cy="1515468"/>
          </a:xfrm>
          <a:prstGeom prst="rect">
            <a:avLst/>
          </a:prstGeom>
          <a:solidFill>
            <a:srgbClr val="53585F"/>
          </a:solidFill>
          <a:ln>
            <a:noFill/>
          </a:ln>
        </p:spPr>
        <p:txBody>
          <a:bodyPr anchorCtr="0" anchor="t" bIns="0" lIns="0" spcFirstLastPara="1" rIns="0" wrap="square" tIns="0">
            <a:normAutofit/>
          </a:bodyPr>
          <a:lstStyle/>
          <a:p>
            <a:pPr indent="228600" lvl="1" marL="0" marR="0" rtl="0" algn="l">
              <a:lnSpc>
                <a:spcPct val="100000"/>
              </a:lnSpc>
              <a:spcBef>
                <a:spcPts val="0"/>
              </a:spcBef>
              <a:spcAft>
                <a:spcPts val="0"/>
              </a:spcAft>
              <a:buClr>
                <a:srgbClr val="FFFFFF"/>
              </a:buClr>
              <a:buSzPts val="3200"/>
              <a:buFont typeface="Gill Sans"/>
              <a:buNone/>
            </a:pPr>
            <a:r>
              <a:t/>
            </a:r>
            <a:endParaRPr b="0" i="0" sz="3200" u="none" cap="none" strike="noStrike">
              <a:solidFill>
                <a:srgbClr val="FFFFFF"/>
              </a:solidFill>
              <a:latin typeface="Gill Sans"/>
              <a:ea typeface="Gill Sans"/>
              <a:cs typeface="Gill Sans"/>
              <a:sym typeface="Gill Sans"/>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3</a:t>
            </a:r>
            <a:br>
              <a:rPr b="0" i="0" lang="en-US" sz="3200" u="none" cap="none" strike="noStrike">
                <a:solidFill>
                  <a:srgbClr val="FFFFFF"/>
                </a:solidFill>
                <a:latin typeface="Arial"/>
                <a:ea typeface="Arial"/>
                <a:cs typeface="Arial"/>
                <a:sym typeface="Arial"/>
              </a:rPr>
            </a:br>
            <a:endParaRPr/>
          </a:p>
        </p:txBody>
      </p:sp>
      <p:sp>
        <p:nvSpPr>
          <p:cNvPr id="506" name="Google Shape;506;p33"/>
          <p:cNvSpPr txBox="1"/>
          <p:nvPr/>
        </p:nvSpPr>
        <p:spPr>
          <a:xfrm>
            <a:off x="20406056" y="-2084"/>
            <a:ext cx="3987975" cy="2061568"/>
          </a:xfrm>
          <a:prstGeom prst="rect">
            <a:avLst/>
          </a:prstGeom>
          <a:solidFill>
            <a:srgbClr val="53585F"/>
          </a:solidFill>
          <a:ln>
            <a:noFill/>
          </a:ln>
        </p:spPr>
        <p:txBody>
          <a:bodyPr anchorCtr="0" anchor="t" bIns="0" lIns="0" spcFirstLastPara="1" rIns="0" wrap="square" tIns="0">
            <a:normAutofit/>
          </a:bodyPr>
          <a:lstStyle/>
          <a:p>
            <a:pPr indent="228600" lvl="1" marL="0" marR="0" rtl="0" algn="l">
              <a:lnSpc>
                <a:spcPct val="100000"/>
              </a:lnSpc>
              <a:spcBef>
                <a:spcPts val="0"/>
              </a:spcBef>
              <a:spcAft>
                <a:spcPts val="0"/>
              </a:spcAft>
              <a:buClr>
                <a:srgbClr val="FFFFFF"/>
              </a:buClr>
              <a:buSzPts val="3200"/>
              <a:buFont typeface="Gill Sans"/>
              <a:buNone/>
            </a:pPr>
            <a:r>
              <a:t/>
            </a:r>
            <a:endParaRPr b="0" i="0" sz="3200" u="none" cap="none" strike="noStrike">
              <a:solidFill>
                <a:srgbClr val="FFFFFF"/>
              </a:solidFill>
              <a:latin typeface="Gill Sans"/>
              <a:ea typeface="Gill Sans"/>
              <a:cs typeface="Gill Sans"/>
              <a:sym typeface="Gill Sans"/>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3</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2</a:t>
            </a:r>
            <a:br>
              <a:rPr b="0" i="0" lang="en-US" sz="3200" u="none" cap="none" strike="noStrike">
                <a:solidFill>
                  <a:srgbClr val="FFFFFF"/>
                </a:solidFill>
                <a:latin typeface="Arial"/>
                <a:ea typeface="Arial"/>
                <a:cs typeface="Arial"/>
                <a:sym typeface="Arial"/>
              </a:rPr>
            </a:b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34"/>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sp>
        <p:nvSpPr>
          <p:cNvPr id="512" name="Google Shape;512;p34"/>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
        <p:nvSpPr>
          <p:cNvPr id="513" name="Google Shape;513;p34"/>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3E3E3E"/>
              </a:buClr>
              <a:buSzPts val="7200"/>
              <a:buFont typeface="Avenir"/>
              <a:buNone/>
            </a:pPr>
            <a:r>
              <a:rPr lang="en-US" sz="7200"/>
              <a:t>example: countdown</a:t>
            </a:r>
            <a:endParaRPr/>
          </a:p>
        </p:txBody>
      </p:sp>
      <p:sp>
        <p:nvSpPr>
          <p:cNvPr id="514" name="Google Shape;514;p34"/>
          <p:cNvSpPr txBox="1"/>
          <p:nvPr>
            <p:ph idx="3" type="body"/>
          </p:nvPr>
        </p:nvSpPr>
        <p:spPr>
          <a:xfrm>
            <a:off x="468854" y="3754151"/>
            <a:ext cx="826328"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1</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2</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3</a:t>
            </a:r>
            <a:endParaRPr sz="3600"/>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4</a:t>
            </a:r>
            <a:r>
              <a:rPr lang="en-US" sz="3600">
                <a:solidFill>
                  <a:srgbClr val="000000"/>
                </a:solidFill>
                <a:latin typeface="Arial"/>
                <a:ea typeface="Arial"/>
                <a:cs typeface="Arial"/>
                <a:sym typeface="Arial"/>
              </a:rPr>
              <a:t> </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5</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6</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7</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8</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9</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10</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11</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12</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13</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14</a:t>
            </a:r>
            <a:endParaRPr/>
          </a:p>
          <a:p>
            <a:pPr indent="0" lvl="0" marL="0" rtl="0" algn="l">
              <a:lnSpc>
                <a:spcPct val="100000"/>
              </a:lnSpc>
              <a:spcBef>
                <a:spcPts val="0"/>
              </a:spcBef>
              <a:spcAft>
                <a:spcPts val="0"/>
              </a:spcAft>
              <a:buClr>
                <a:srgbClr val="A6AAA9"/>
              </a:buClr>
              <a:buSzPts val="3600"/>
              <a:buFont typeface="Arial"/>
              <a:buNone/>
            </a:pPr>
            <a:r>
              <a:t/>
            </a:r>
            <a:endParaRPr sz="3600">
              <a:solidFill>
                <a:srgbClr val="A6AAA9"/>
              </a:solidFill>
              <a:latin typeface="Arial"/>
              <a:ea typeface="Arial"/>
              <a:cs typeface="Arial"/>
              <a:sym typeface="Arial"/>
            </a:endParaRPr>
          </a:p>
        </p:txBody>
      </p:sp>
      <p:sp>
        <p:nvSpPr>
          <p:cNvPr id="515" name="Google Shape;515;p34"/>
          <p:cNvSpPr txBox="1"/>
          <p:nvPr>
            <p:ph idx="4" type="body"/>
          </p:nvPr>
        </p:nvSpPr>
        <p:spPr>
          <a:xfrm>
            <a:off x="1430526" y="3754151"/>
            <a:ext cx="22210879"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function countdown(num) {</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a:t>
            </a:r>
            <a:r>
              <a:rPr lang="en-US" sz="3600">
                <a:solidFill>
                  <a:schemeClr val="accent2"/>
                </a:solidFill>
                <a:latin typeface="Avenir"/>
                <a:ea typeface="Avenir"/>
                <a:cs typeface="Avenir"/>
                <a:sym typeface="Avenir"/>
              </a:rPr>
              <a:t>// here's our stop condition, commonly known as the 'base case'</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if (num &lt; 1) {</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console.log('done!');</a:t>
            </a:r>
            <a:br>
              <a:rPr b="1" lang="en-US" sz="3600">
                <a:solidFill>
                  <a:srgbClr val="000000"/>
                </a:solidFill>
                <a:latin typeface="Avenir"/>
                <a:ea typeface="Avenir"/>
                <a:cs typeface="Avenir"/>
                <a:sym typeface="Avenir"/>
              </a:rPr>
            </a:br>
            <a:r>
              <a:rPr b="1" lang="en-US" sz="3600">
                <a:solidFill>
                  <a:srgbClr val="000000"/>
                </a:solidFill>
                <a:latin typeface="Avenir"/>
                <a:ea typeface="Avenir"/>
                <a:cs typeface="Avenir"/>
                <a:sym typeface="Avenir"/>
              </a:rPr>
              <a:t>  }</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a:t>
            </a:r>
            <a:r>
              <a:rPr lang="en-US" sz="3600">
                <a:solidFill>
                  <a:schemeClr val="accent2"/>
                </a:solidFill>
                <a:latin typeface="Avenir"/>
                <a:ea typeface="Avenir"/>
                <a:cs typeface="Avenir"/>
                <a:sym typeface="Avenir"/>
              </a:rPr>
              <a:t>// here's our 'recursive case'</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else {</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console.log(num);</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countdown(num - 1);</a:t>
            </a:r>
            <a:br>
              <a:rPr b="1" lang="en-US" sz="3600">
                <a:solidFill>
                  <a:srgbClr val="000000"/>
                </a:solidFill>
                <a:latin typeface="Avenir"/>
                <a:ea typeface="Avenir"/>
                <a:cs typeface="Avenir"/>
                <a:sym typeface="Avenir"/>
              </a:rPr>
            </a:br>
            <a:r>
              <a:rPr b="1" lang="en-US" sz="3600">
                <a:solidFill>
                  <a:srgbClr val="000000"/>
                </a:solidFill>
                <a:latin typeface="Avenir"/>
                <a:ea typeface="Avenir"/>
                <a:cs typeface="Avenir"/>
                <a:sym typeface="Avenir"/>
              </a:rPr>
              <a:t>  }</a:t>
            </a:r>
            <a:br>
              <a:rPr b="1" lang="en-US" sz="3600">
                <a:solidFill>
                  <a:srgbClr val="000000"/>
                </a:solidFill>
                <a:latin typeface="Avenir"/>
                <a:ea typeface="Avenir"/>
                <a:cs typeface="Avenir"/>
                <a:sym typeface="Avenir"/>
              </a:rPr>
            </a:br>
            <a:r>
              <a:rPr b="1" lang="en-US" sz="3600">
                <a:solidFill>
                  <a:srgbClr val="000000"/>
                </a:solidFill>
                <a:latin typeface="Avenir"/>
                <a:ea typeface="Avenir"/>
                <a:cs typeface="Avenir"/>
                <a:sym typeface="Avenir"/>
              </a:rPr>
              <a:t>}</a:t>
            </a:r>
            <a:br>
              <a:rPr b="1" lang="en-US" sz="3600">
                <a:solidFill>
                  <a:srgbClr val="000000"/>
                </a:solidFill>
                <a:latin typeface="Avenir"/>
                <a:ea typeface="Avenir"/>
                <a:cs typeface="Avenir"/>
                <a:sym typeface="Avenir"/>
              </a:rPr>
            </a:b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countdown(3);</a:t>
            </a:r>
            <a:endParaRPr b="1" sz="3600">
              <a:latin typeface="Avenir"/>
              <a:ea typeface="Avenir"/>
              <a:cs typeface="Avenir"/>
              <a:sym typeface="Avenir"/>
            </a:endParaRPr>
          </a:p>
        </p:txBody>
      </p:sp>
      <p:graphicFrame>
        <p:nvGraphicFramePr>
          <p:cNvPr id="516" name="Google Shape;516;p34"/>
          <p:cNvGraphicFramePr/>
          <p:nvPr/>
        </p:nvGraphicFramePr>
        <p:xfrm>
          <a:off x="16978581" y="7817129"/>
          <a:ext cx="3000000" cy="3000000"/>
        </p:xfrm>
        <a:graphic>
          <a:graphicData uri="http://schemas.openxmlformats.org/drawingml/2006/table">
            <a:tbl>
              <a:tblPr bandRow="1" firstRow="1">
                <a:noFill/>
                <a:tableStyleId>{AF030AD9-A2FC-41FC-8168-FB653AFAF3D8}</a:tableStyleId>
              </a:tblPr>
              <a:tblGrid>
                <a:gridCol w="7206350"/>
              </a:tblGrid>
              <a:tr h="926575">
                <a:tc>
                  <a:txBody>
                    <a:bodyPr/>
                    <a:lstStyle/>
                    <a:p>
                      <a:pPr indent="0" lvl="0" marL="0" marR="0" rtl="0" algn="ctr">
                        <a:lnSpc>
                          <a:spcPct val="100000"/>
                        </a:lnSpc>
                        <a:spcBef>
                          <a:spcPts val="0"/>
                        </a:spcBef>
                        <a:spcAft>
                          <a:spcPts val="0"/>
                        </a:spcAft>
                        <a:buClr>
                          <a:srgbClr val="FFFFFF"/>
                        </a:buClr>
                        <a:buSzPts val="3000"/>
                        <a:buFont typeface="Avenir"/>
                        <a:buNone/>
                      </a:pPr>
                      <a:r>
                        <a:rPr lang="en-US" sz="3000" u="none" cap="none" strike="noStrike">
                          <a:solidFill>
                            <a:srgbClr val="FFFFFF"/>
                          </a:solidFill>
                        </a:rPr>
                        <a:t>Callstack</a:t>
                      </a:r>
                      <a:endParaRPr/>
                    </a:p>
                  </a:txBody>
                  <a:tcPr marT="50800" marB="50800" marR="50800" marL="50800" anchor="ctr"/>
                </a:tc>
              </a:tr>
              <a:tr h="912625">
                <a:tc>
                  <a:txBody>
                    <a:bodyPr/>
                    <a:lstStyle/>
                    <a:p>
                      <a:pPr indent="0" lvl="0" marL="0" marR="0" rtl="0" algn="ctr">
                        <a:lnSpc>
                          <a:spcPct val="100000"/>
                        </a:lnSpc>
                        <a:spcBef>
                          <a:spcPts val="0"/>
                        </a:spcBef>
                        <a:spcAft>
                          <a:spcPts val="0"/>
                        </a:spcAft>
                        <a:buClr>
                          <a:schemeClr val="dk1"/>
                        </a:buClr>
                        <a:buSzPts val="3000"/>
                        <a:buFont typeface="Avenir"/>
                        <a:buNone/>
                      </a:pPr>
                      <a:r>
                        <a:t/>
                      </a:r>
                      <a:endParaRPr sz="3000" u="none" cap="none" strike="noStrike"/>
                    </a:p>
                  </a:txBody>
                  <a:tcPr marT="50800" marB="50800" marR="50800" marL="50800" anchor="ctr"/>
                </a:tc>
              </a:tr>
              <a:tr h="994450">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countdown(1)</a:t>
                      </a:r>
                      <a:endParaRPr/>
                    </a:p>
                  </a:txBody>
                  <a:tcPr marT="50800" marB="50800" marR="50800" marL="50800" anchor="ctr"/>
                </a:tc>
              </a:tr>
              <a:tr h="966125">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countdown(2)</a:t>
                      </a:r>
                      <a:endParaRPr/>
                    </a:p>
                  </a:txBody>
                  <a:tcPr marT="50800" marB="50800" marR="50800" marL="50800" anchor="ctr"/>
                </a:tc>
              </a:tr>
              <a:tr h="975275">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countdown(3)</a:t>
                      </a:r>
                      <a:endParaRPr/>
                    </a:p>
                  </a:txBody>
                  <a:tcPr marT="50800" marB="50800" marR="50800" marL="50800" anchor="ctr"/>
                </a:tc>
              </a:tr>
            </a:tbl>
          </a:graphicData>
        </a:graphic>
      </p:graphicFrame>
      <p:sp>
        <p:nvSpPr>
          <p:cNvPr id="517" name="Google Shape;517;p34"/>
          <p:cNvSpPr txBox="1"/>
          <p:nvPr/>
        </p:nvSpPr>
        <p:spPr>
          <a:xfrm>
            <a:off x="20406056" y="-2084"/>
            <a:ext cx="3987975" cy="1515468"/>
          </a:xfrm>
          <a:prstGeom prst="rect">
            <a:avLst/>
          </a:prstGeom>
          <a:solidFill>
            <a:srgbClr val="53585F"/>
          </a:solidFill>
          <a:ln>
            <a:noFill/>
          </a:ln>
        </p:spPr>
        <p:txBody>
          <a:bodyPr anchorCtr="0" anchor="t" bIns="0" lIns="0" spcFirstLastPara="1" rIns="0" wrap="square" tIns="0">
            <a:normAutofit/>
          </a:bodyPr>
          <a:lstStyle/>
          <a:p>
            <a:pPr indent="228600" lvl="1" marL="0" marR="0" rtl="0" algn="l">
              <a:lnSpc>
                <a:spcPct val="100000"/>
              </a:lnSpc>
              <a:spcBef>
                <a:spcPts val="0"/>
              </a:spcBef>
              <a:spcAft>
                <a:spcPts val="0"/>
              </a:spcAft>
              <a:buClr>
                <a:srgbClr val="FFFFFF"/>
              </a:buClr>
              <a:buSzPts val="3200"/>
              <a:buFont typeface="Gill Sans"/>
              <a:buNone/>
            </a:pPr>
            <a:r>
              <a:t/>
            </a:r>
            <a:endParaRPr b="0" i="0" sz="3200" u="none" cap="none" strike="noStrike">
              <a:solidFill>
                <a:srgbClr val="FFFFFF"/>
              </a:solidFill>
              <a:latin typeface="Gill Sans"/>
              <a:ea typeface="Gill Sans"/>
              <a:cs typeface="Gill Sans"/>
              <a:sym typeface="Gill Sans"/>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3</a:t>
            </a:r>
            <a:br>
              <a:rPr b="0" i="0" lang="en-US" sz="3200" u="none" cap="none" strike="noStrike">
                <a:solidFill>
                  <a:srgbClr val="FFFFFF"/>
                </a:solidFill>
                <a:latin typeface="Arial"/>
                <a:ea typeface="Arial"/>
                <a:cs typeface="Arial"/>
                <a:sym typeface="Arial"/>
              </a:rPr>
            </a:br>
            <a:endParaRPr/>
          </a:p>
        </p:txBody>
      </p:sp>
      <p:sp>
        <p:nvSpPr>
          <p:cNvPr id="518" name="Google Shape;518;p34"/>
          <p:cNvSpPr txBox="1"/>
          <p:nvPr/>
        </p:nvSpPr>
        <p:spPr>
          <a:xfrm>
            <a:off x="20406056" y="-2084"/>
            <a:ext cx="3987975" cy="2061568"/>
          </a:xfrm>
          <a:prstGeom prst="rect">
            <a:avLst/>
          </a:prstGeom>
          <a:solidFill>
            <a:srgbClr val="53585F"/>
          </a:solidFill>
          <a:ln>
            <a:noFill/>
          </a:ln>
        </p:spPr>
        <p:txBody>
          <a:bodyPr anchorCtr="0" anchor="t" bIns="0" lIns="0" spcFirstLastPara="1" rIns="0" wrap="square" tIns="0">
            <a:normAutofit/>
          </a:bodyPr>
          <a:lstStyle/>
          <a:p>
            <a:pPr indent="228600" lvl="1" marL="0" marR="0" rtl="0" algn="l">
              <a:lnSpc>
                <a:spcPct val="100000"/>
              </a:lnSpc>
              <a:spcBef>
                <a:spcPts val="0"/>
              </a:spcBef>
              <a:spcAft>
                <a:spcPts val="0"/>
              </a:spcAft>
              <a:buClr>
                <a:srgbClr val="FFFFFF"/>
              </a:buClr>
              <a:buSzPts val="3200"/>
              <a:buFont typeface="Gill Sans"/>
              <a:buNone/>
            </a:pPr>
            <a:r>
              <a:t/>
            </a:r>
            <a:endParaRPr b="0" i="0" sz="3200" u="none" cap="none" strike="noStrike">
              <a:solidFill>
                <a:srgbClr val="FFFFFF"/>
              </a:solidFill>
              <a:latin typeface="Gill Sans"/>
              <a:ea typeface="Gill Sans"/>
              <a:cs typeface="Gill Sans"/>
              <a:sym typeface="Gill Sans"/>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3</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2</a:t>
            </a:r>
            <a:br>
              <a:rPr b="0" i="0" lang="en-US" sz="3200" u="none" cap="none" strike="noStrike">
                <a:solidFill>
                  <a:srgbClr val="FFFFFF"/>
                </a:solidFill>
                <a:latin typeface="Arial"/>
                <a:ea typeface="Arial"/>
                <a:cs typeface="Arial"/>
                <a:sym typeface="Arial"/>
              </a:rPr>
            </a:br>
            <a:endParaRPr/>
          </a:p>
        </p:txBody>
      </p:sp>
      <p:sp>
        <p:nvSpPr>
          <p:cNvPr id="519" name="Google Shape;519;p34"/>
          <p:cNvSpPr txBox="1"/>
          <p:nvPr/>
        </p:nvSpPr>
        <p:spPr>
          <a:xfrm>
            <a:off x="20406056" y="-2084"/>
            <a:ext cx="3987975" cy="2607668"/>
          </a:xfrm>
          <a:prstGeom prst="rect">
            <a:avLst/>
          </a:prstGeom>
          <a:solidFill>
            <a:srgbClr val="53585F"/>
          </a:solidFill>
          <a:ln>
            <a:noFill/>
          </a:ln>
        </p:spPr>
        <p:txBody>
          <a:bodyPr anchorCtr="0" anchor="t" bIns="0" lIns="0" spcFirstLastPara="1" rIns="0" wrap="square" tIns="0">
            <a:normAutofit/>
          </a:bodyPr>
          <a:lstStyle/>
          <a:p>
            <a:pPr indent="228600" lvl="1" marL="0" marR="0" rtl="0" algn="l">
              <a:lnSpc>
                <a:spcPct val="100000"/>
              </a:lnSpc>
              <a:spcBef>
                <a:spcPts val="0"/>
              </a:spcBef>
              <a:spcAft>
                <a:spcPts val="0"/>
              </a:spcAft>
              <a:buClr>
                <a:srgbClr val="FFFFFF"/>
              </a:buClr>
              <a:buSzPts val="3200"/>
              <a:buFont typeface="Gill Sans"/>
              <a:buNone/>
            </a:pPr>
            <a:r>
              <a:t/>
            </a:r>
            <a:endParaRPr b="0" i="0" sz="3200" u="none" cap="none" strike="noStrike">
              <a:solidFill>
                <a:srgbClr val="FFFFFF"/>
              </a:solidFill>
              <a:latin typeface="Gill Sans"/>
              <a:ea typeface="Gill Sans"/>
              <a:cs typeface="Gill Sans"/>
              <a:sym typeface="Gill Sans"/>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3</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2</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1</a:t>
            </a:r>
            <a:br>
              <a:rPr b="0" i="0" lang="en-US" sz="3200" u="none" cap="none" strike="noStrike">
                <a:solidFill>
                  <a:srgbClr val="FFFFFF"/>
                </a:solidFill>
                <a:latin typeface="Arial"/>
                <a:ea typeface="Arial"/>
                <a:cs typeface="Arial"/>
                <a:sym typeface="Arial"/>
              </a:rPr>
            </a:b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35"/>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sp>
        <p:nvSpPr>
          <p:cNvPr id="525" name="Google Shape;525;p35"/>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
        <p:nvSpPr>
          <p:cNvPr id="526" name="Google Shape;526;p35"/>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3E3E3E"/>
              </a:buClr>
              <a:buSzPts val="7200"/>
              <a:buFont typeface="Avenir"/>
              <a:buNone/>
            </a:pPr>
            <a:r>
              <a:rPr lang="en-US" sz="7200"/>
              <a:t>example: countdown</a:t>
            </a:r>
            <a:endParaRPr/>
          </a:p>
        </p:txBody>
      </p:sp>
      <p:sp>
        <p:nvSpPr>
          <p:cNvPr id="527" name="Google Shape;527;p35"/>
          <p:cNvSpPr txBox="1"/>
          <p:nvPr>
            <p:ph idx="3" type="body"/>
          </p:nvPr>
        </p:nvSpPr>
        <p:spPr>
          <a:xfrm>
            <a:off x="468854" y="3754151"/>
            <a:ext cx="826328"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1</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2</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3</a:t>
            </a:r>
            <a:endParaRPr sz="3600"/>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4</a:t>
            </a:r>
            <a:r>
              <a:rPr lang="en-US" sz="3600">
                <a:solidFill>
                  <a:srgbClr val="000000"/>
                </a:solidFill>
                <a:latin typeface="Arial"/>
                <a:ea typeface="Arial"/>
                <a:cs typeface="Arial"/>
                <a:sym typeface="Arial"/>
              </a:rPr>
              <a:t> </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5</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6</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7</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8</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9</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10</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11</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12</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13</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14</a:t>
            </a:r>
            <a:endParaRPr/>
          </a:p>
          <a:p>
            <a:pPr indent="0" lvl="0" marL="0" rtl="0" algn="l">
              <a:lnSpc>
                <a:spcPct val="100000"/>
              </a:lnSpc>
              <a:spcBef>
                <a:spcPts val="0"/>
              </a:spcBef>
              <a:spcAft>
                <a:spcPts val="0"/>
              </a:spcAft>
              <a:buClr>
                <a:srgbClr val="A6AAA9"/>
              </a:buClr>
              <a:buSzPts val="3600"/>
              <a:buFont typeface="Arial"/>
              <a:buNone/>
            </a:pPr>
            <a:r>
              <a:t/>
            </a:r>
            <a:endParaRPr sz="3600">
              <a:solidFill>
                <a:srgbClr val="A6AAA9"/>
              </a:solidFill>
              <a:latin typeface="Arial"/>
              <a:ea typeface="Arial"/>
              <a:cs typeface="Arial"/>
              <a:sym typeface="Arial"/>
            </a:endParaRPr>
          </a:p>
        </p:txBody>
      </p:sp>
      <p:sp>
        <p:nvSpPr>
          <p:cNvPr id="528" name="Google Shape;528;p35"/>
          <p:cNvSpPr txBox="1"/>
          <p:nvPr>
            <p:ph idx="4" type="body"/>
          </p:nvPr>
        </p:nvSpPr>
        <p:spPr>
          <a:xfrm>
            <a:off x="1430526" y="3754151"/>
            <a:ext cx="22210879"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function countdown(num) {</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a:t>
            </a:r>
            <a:r>
              <a:rPr lang="en-US" sz="3600">
                <a:solidFill>
                  <a:schemeClr val="accent2"/>
                </a:solidFill>
                <a:latin typeface="Avenir"/>
                <a:ea typeface="Avenir"/>
                <a:cs typeface="Avenir"/>
                <a:sym typeface="Avenir"/>
              </a:rPr>
              <a:t>// here's our stop condition, commonly known as the 'base case'</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if (num &lt; 1) {</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console.log('done!');</a:t>
            </a:r>
            <a:br>
              <a:rPr b="1" lang="en-US" sz="3600">
                <a:solidFill>
                  <a:srgbClr val="000000"/>
                </a:solidFill>
                <a:latin typeface="Avenir"/>
                <a:ea typeface="Avenir"/>
                <a:cs typeface="Avenir"/>
                <a:sym typeface="Avenir"/>
              </a:rPr>
            </a:br>
            <a:r>
              <a:rPr b="1" lang="en-US" sz="3600">
                <a:solidFill>
                  <a:srgbClr val="000000"/>
                </a:solidFill>
                <a:latin typeface="Avenir"/>
                <a:ea typeface="Avenir"/>
                <a:cs typeface="Avenir"/>
                <a:sym typeface="Avenir"/>
              </a:rPr>
              <a:t>  }</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a:t>
            </a:r>
            <a:r>
              <a:rPr lang="en-US" sz="3600">
                <a:solidFill>
                  <a:schemeClr val="accent2"/>
                </a:solidFill>
                <a:latin typeface="Avenir"/>
                <a:ea typeface="Avenir"/>
                <a:cs typeface="Avenir"/>
                <a:sym typeface="Avenir"/>
              </a:rPr>
              <a:t>// here's our 'recursive case'</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else {</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console.log(num);</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countdown(num - 1);</a:t>
            </a:r>
            <a:br>
              <a:rPr b="1" lang="en-US" sz="3600">
                <a:solidFill>
                  <a:srgbClr val="000000"/>
                </a:solidFill>
                <a:latin typeface="Avenir"/>
                <a:ea typeface="Avenir"/>
                <a:cs typeface="Avenir"/>
                <a:sym typeface="Avenir"/>
              </a:rPr>
            </a:br>
            <a:r>
              <a:rPr b="1" lang="en-US" sz="3600">
                <a:solidFill>
                  <a:srgbClr val="000000"/>
                </a:solidFill>
                <a:latin typeface="Avenir"/>
                <a:ea typeface="Avenir"/>
                <a:cs typeface="Avenir"/>
                <a:sym typeface="Avenir"/>
              </a:rPr>
              <a:t>  }</a:t>
            </a:r>
            <a:br>
              <a:rPr b="1" lang="en-US" sz="3600">
                <a:solidFill>
                  <a:srgbClr val="000000"/>
                </a:solidFill>
                <a:latin typeface="Avenir"/>
                <a:ea typeface="Avenir"/>
                <a:cs typeface="Avenir"/>
                <a:sym typeface="Avenir"/>
              </a:rPr>
            </a:br>
            <a:r>
              <a:rPr b="1" lang="en-US" sz="3600">
                <a:solidFill>
                  <a:srgbClr val="000000"/>
                </a:solidFill>
                <a:latin typeface="Avenir"/>
                <a:ea typeface="Avenir"/>
                <a:cs typeface="Avenir"/>
                <a:sym typeface="Avenir"/>
              </a:rPr>
              <a:t>}</a:t>
            </a:r>
            <a:br>
              <a:rPr b="1" lang="en-US" sz="3600">
                <a:solidFill>
                  <a:srgbClr val="000000"/>
                </a:solidFill>
                <a:latin typeface="Avenir"/>
                <a:ea typeface="Avenir"/>
                <a:cs typeface="Avenir"/>
                <a:sym typeface="Avenir"/>
              </a:rPr>
            </a:b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countdown(3);</a:t>
            </a:r>
            <a:endParaRPr b="1" sz="3600">
              <a:latin typeface="Avenir"/>
              <a:ea typeface="Avenir"/>
              <a:cs typeface="Avenir"/>
              <a:sym typeface="Avenir"/>
            </a:endParaRPr>
          </a:p>
        </p:txBody>
      </p:sp>
      <p:graphicFrame>
        <p:nvGraphicFramePr>
          <p:cNvPr id="529" name="Google Shape;529;p35"/>
          <p:cNvGraphicFramePr/>
          <p:nvPr/>
        </p:nvGraphicFramePr>
        <p:xfrm>
          <a:off x="16978581" y="7817129"/>
          <a:ext cx="3000000" cy="3000000"/>
        </p:xfrm>
        <a:graphic>
          <a:graphicData uri="http://schemas.openxmlformats.org/drawingml/2006/table">
            <a:tbl>
              <a:tblPr bandRow="1" firstRow="1">
                <a:noFill/>
                <a:tableStyleId>{AF030AD9-A2FC-41FC-8168-FB653AFAF3D8}</a:tableStyleId>
              </a:tblPr>
              <a:tblGrid>
                <a:gridCol w="7206350"/>
              </a:tblGrid>
              <a:tr h="926575">
                <a:tc>
                  <a:txBody>
                    <a:bodyPr/>
                    <a:lstStyle/>
                    <a:p>
                      <a:pPr indent="0" lvl="0" marL="0" marR="0" rtl="0" algn="ctr">
                        <a:lnSpc>
                          <a:spcPct val="100000"/>
                        </a:lnSpc>
                        <a:spcBef>
                          <a:spcPts val="0"/>
                        </a:spcBef>
                        <a:spcAft>
                          <a:spcPts val="0"/>
                        </a:spcAft>
                        <a:buClr>
                          <a:srgbClr val="FFFFFF"/>
                        </a:buClr>
                        <a:buSzPts val="3000"/>
                        <a:buFont typeface="Avenir"/>
                        <a:buNone/>
                      </a:pPr>
                      <a:r>
                        <a:rPr lang="en-US" sz="3000" u="none" cap="none" strike="noStrike">
                          <a:solidFill>
                            <a:srgbClr val="FFFFFF"/>
                          </a:solidFill>
                        </a:rPr>
                        <a:t>Callstack</a:t>
                      </a:r>
                      <a:endParaRPr/>
                    </a:p>
                  </a:txBody>
                  <a:tcPr marT="50800" marB="50800" marR="50800" marL="50800" anchor="ctr"/>
                </a:tc>
              </a:tr>
              <a:tr h="912625">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countdown(0)</a:t>
                      </a:r>
                      <a:endParaRPr/>
                    </a:p>
                  </a:txBody>
                  <a:tcPr marT="50800" marB="50800" marR="50800" marL="50800" anchor="ctr"/>
                </a:tc>
              </a:tr>
              <a:tr h="994450">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countdown(1)</a:t>
                      </a:r>
                      <a:endParaRPr/>
                    </a:p>
                  </a:txBody>
                  <a:tcPr marT="50800" marB="50800" marR="50800" marL="50800" anchor="ctr"/>
                </a:tc>
              </a:tr>
              <a:tr h="966125">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countdown(2)</a:t>
                      </a:r>
                      <a:endParaRPr/>
                    </a:p>
                  </a:txBody>
                  <a:tcPr marT="50800" marB="50800" marR="50800" marL="50800" anchor="ctr"/>
                </a:tc>
              </a:tr>
              <a:tr h="975275">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countdown(3)</a:t>
                      </a:r>
                      <a:endParaRPr/>
                    </a:p>
                  </a:txBody>
                  <a:tcPr marT="50800" marB="50800" marR="50800" marL="50800" anchor="ctr"/>
                </a:tc>
              </a:tr>
            </a:tbl>
          </a:graphicData>
        </a:graphic>
      </p:graphicFrame>
      <p:sp>
        <p:nvSpPr>
          <p:cNvPr id="530" name="Google Shape;530;p35"/>
          <p:cNvSpPr txBox="1"/>
          <p:nvPr/>
        </p:nvSpPr>
        <p:spPr>
          <a:xfrm>
            <a:off x="20406056" y="-2084"/>
            <a:ext cx="3987975" cy="1515468"/>
          </a:xfrm>
          <a:prstGeom prst="rect">
            <a:avLst/>
          </a:prstGeom>
          <a:solidFill>
            <a:srgbClr val="53585F"/>
          </a:solidFill>
          <a:ln>
            <a:noFill/>
          </a:ln>
        </p:spPr>
        <p:txBody>
          <a:bodyPr anchorCtr="0" anchor="t" bIns="0" lIns="0" spcFirstLastPara="1" rIns="0" wrap="square" tIns="0">
            <a:normAutofit/>
          </a:bodyPr>
          <a:lstStyle/>
          <a:p>
            <a:pPr indent="228600" lvl="1" marL="0" marR="0" rtl="0" algn="l">
              <a:lnSpc>
                <a:spcPct val="100000"/>
              </a:lnSpc>
              <a:spcBef>
                <a:spcPts val="0"/>
              </a:spcBef>
              <a:spcAft>
                <a:spcPts val="0"/>
              </a:spcAft>
              <a:buClr>
                <a:srgbClr val="FFFFFF"/>
              </a:buClr>
              <a:buSzPts val="3200"/>
              <a:buFont typeface="Gill Sans"/>
              <a:buNone/>
            </a:pPr>
            <a:r>
              <a:t/>
            </a:r>
            <a:endParaRPr b="0" i="0" sz="3200" u="none" cap="none" strike="noStrike">
              <a:solidFill>
                <a:srgbClr val="FFFFFF"/>
              </a:solidFill>
              <a:latin typeface="Gill Sans"/>
              <a:ea typeface="Gill Sans"/>
              <a:cs typeface="Gill Sans"/>
              <a:sym typeface="Gill Sans"/>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3</a:t>
            </a:r>
            <a:br>
              <a:rPr b="0" i="0" lang="en-US" sz="3200" u="none" cap="none" strike="noStrike">
                <a:solidFill>
                  <a:srgbClr val="FFFFFF"/>
                </a:solidFill>
                <a:latin typeface="Arial"/>
                <a:ea typeface="Arial"/>
                <a:cs typeface="Arial"/>
                <a:sym typeface="Arial"/>
              </a:rPr>
            </a:br>
            <a:endParaRPr/>
          </a:p>
        </p:txBody>
      </p:sp>
      <p:sp>
        <p:nvSpPr>
          <p:cNvPr id="531" name="Google Shape;531;p35"/>
          <p:cNvSpPr txBox="1"/>
          <p:nvPr/>
        </p:nvSpPr>
        <p:spPr>
          <a:xfrm>
            <a:off x="20406056" y="-2084"/>
            <a:ext cx="3987975" cy="2061568"/>
          </a:xfrm>
          <a:prstGeom prst="rect">
            <a:avLst/>
          </a:prstGeom>
          <a:solidFill>
            <a:srgbClr val="53585F"/>
          </a:solidFill>
          <a:ln>
            <a:noFill/>
          </a:ln>
        </p:spPr>
        <p:txBody>
          <a:bodyPr anchorCtr="0" anchor="t" bIns="0" lIns="0" spcFirstLastPara="1" rIns="0" wrap="square" tIns="0">
            <a:normAutofit/>
          </a:bodyPr>
          <a:lstStyle/>
          <a:p>
            <a:pPr indent="228600" lvl="1" marL="0" marR="0" rtl="0" algn="l">
              <a:lnSpc>
                <a:spcPct val="100000"/>
              </a:lnSpc>
              <a:spcBef>
                <a:spcPts val="0"/>
              </a:spcBef>
              <a:spcAft>
                <a:spcPts val="0"/>
              </a:spcAft>
              <a:buClr>
                <a:srgbClr val="FFFFFF"/>
              </a:buClr>
              <a:buSzPts val="3200"/>
              <a:buFont typeface="Gill Sans"/>
              <a:buNone/>
            </a:pPr>
            <a:r>
              <a:t/>
            </a:r>
            <a:endParaRPr b="0" i="0" sz="3200" u="none" cap="none" strike="noStrike">
              <a:solidFill>
                <a:srgbClr val="FFFFFF"/>
              </a:solidFill>
              <a:latin typeface="Gill Sans"/>
              <a:ea typeface="Gill Sans"/>
              <a:cs typeface="Gill Sans"/>
              <a:sym typeface="Gill Sans"/>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3</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2</a:t>
            </a:r>
            <a:br>
              <a:rPr b="0" i="0" lang="en-US" sz="3200" u="none" cap="none" strike="noStrike">
                <a:solidFill>
                  <a:srgbClr val="FFFFFF"/>
                </a:solidFill>
                <a:latin typeface="Arial"/>
                <a:ea typeface="Arial"/>
                <a:cs typeface="Arial"/>
                <a:sym typeface="Arial"/>
              </a:rPr>
            </a:br>
            <a:endParaRPr/>
          </a:p>
        </p:txBody>
      </p:sp>
      <p:sp>
        <p:nvSpPr>
          <p:cNvPr id="532" name="Google Shape;532;p35"/>
          <p:cNvSpPr txBox="1"/>
          <p:nvPr/>
        </p:nvSpPr>
        <p:spPr>
          <a:xfrm>
            <a:off x="20406056" y="-2084"/>
            <a:ext cx="3987975" cy="2607668"/>
          </a:xfrm>
          <a:prstGeom prst="rect">
            <a:avLst/>
          </a:prstGeom>
          <a:solidFill>
            <a:srgbClr val="53585F"/>
          </a:solidFill>
          <a:ln>
            <a:noFill/>
          </a:ln>
        </p:spPr>
        <p:txBody>
          <a:bodyPr anchorCtr="0" anchor="t" bIns="0" lIns="0" spcFirstLastPara="1" rIns="0" wrap="square" tIns="0">
            <a:normAutofit/>
          </a:bodyPr>
          <a:lstStyle/>
          <a:p>
            <a:pPr indent="228600" lvl="1" marL="0" marR="0" rtl="0" algn="l">
              <a:lnSpc>
                <a:spcPct val="100000"/>
              </a:lnSpc>
              <a:spcBef>
                <a:spcPts val="0"/>
              </a:spcBef>
              <a:spcAft>
                <a:spcPts val="0"/>
              </a:spcAft>
              <a:buClr>
                <a:srgbClr val="FFFFFF"/>
              </a:buClr>
              <a:buSzPts val="3200"/>
              <a:buFont typeface="Gill Sans"/>
              <a:buNone/>
            </a:pPr>
            <a:r>
              <a:t/>
            </a:r>
            <a:endParaRPr b="0" i="0" sz="3200" u="none" cap="none" strike="noStrike">
              <a:solidFill>
                <a:srgbClr val="FFFFFF"/>
              </a:solidFill>
              <a:latin typeface="Gill Sans"/>
              <a:ea typeface="Gill Sans"/>
              <a:cs typeface="Gill Sans"/>
              <a:sym typeface="Gill Sans"/>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3</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2</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1</a:t>
            </a:r>
            <a:br>
              <a:rPr b="0" i="0" lang="en-US" sz="3200" u="none" cap="none" strike="noStrike">
                <a:solidFill>
                  <a:srgbClr val="FFFFFF"/>
                </a:solidFill>
                <a:latin typeface="Arial"/>
                <a:ea typeface="Arial"/>
                <a:cs typeface="Arial"/>
                <a:sym typeface="Arial"/>
              </a:rPr>
            </a:br>
            <a:endParaRPr/>
          </a:p>
        </p:txBody>
      </p:sp>
      <p:sp>
        <p:nvSpPr>
          <p:cNvPr id="533" name="Google Shape;533;p35"/>
          <p:cNvSpPr txBox="1"/>
          <p:nvPr/>
        </p:nvSpPr>
        <p:spPr>
          <a:xfrm>
            <a:off x="20406056" y="-2084"/>
            <a:ext cx="3987975" cy="3153768"/>
          </a:xfrm>
          <a:prstGeom prst="rect">
            <a:avLst/>
          </a:prstGeom>
          <a:solidFill>
            <a:srgbClr val="53585F"/>
          </a:solidFill>
          <a:ln>
            <a:noFill/>
          </a:ln>
        </p:spPr>
        <p:txBody>
          <a:bodyPr anchorCtr="0" anchor="t" bIns="0" lIns="0" spcFirstLastPara="1" rIns="0" wrap="square" tIns="0">
            <a:normAutofit/>
          </a:bodyPr>
          <a:lstStyle/>
          <a:p>
            <a:pPr indent="228600" lvl="1" marL="0" marR="0" rtl="0" algn="l">
              <a:lnSpc>
                <a:spcPct val="100000"/>
              </a:lnSpc>
              <a:spcBef>
                <a:spcPts val="0"/>
              </a:spcBef>
              <a:spcAft>
                <a:spcPts val="0"/>
              </a:spcAft>
              <a:buClr>
                <a:srgbClr val="FFFFFF"/>
              </a:buClr>
              <a:buSzPts val="3200"/>
              <a:buFont typeface="Gill Sans"/>
              <a:buNone/>
            </a:pPr>
            <a:r>
              <a:t/>
            </a:r>
            <a:endParaRPr b="0" i="0" sz="3200" u="none" cap="none" strike="noStrike">
              <a:solidFill>
                <a:srgbClr val="FFFFFF"/>
              </a:solidFill>
              <a:latin typeface="Gill Sans"/>
              <a:ea typeface="Gill Sans"/>
              <a:cs typeface="Gill Sans"/>
              <a:sym typeface="Gill Sans"/>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3</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2</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1</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done!</a:t>
            </a:r>
            <a:br>
              <a:rPr b="0" i="0" lang="en-US" sz="3200" u="none" cap="none" strike="noStrike">
                <a:solidFill>
                  <a:srgbClr val="FFFFFF"/>
                </a:solidFill>
                <a:latin typeface="Arial"/>
                <a:ea typeface="Arial"/>
                <a:cs typeface="Arial"/>
                <a:sym typeface="Arial"/>
              </a:rPr>
            </a:b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36"/>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sp>
        <p:nvSpPr>
          <p:cNvPr id="539" name="Google Shape;539;p36"/>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
        <p:nvSpPr>
          <p:cNvPr id="540" name="Google Shape;540;p36"/>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3E3E3E"/>
              </a:buClr>
              <a:buSzPts val="7200"/>
              <a:buFont typeface="Avenir"/>
              <a:buNone/>
            </a:pPr>
            <a:r>
              <a:rPr lang="en-US" sz="7200"/>
              <a:t>example: countdown</a:t>
            </a:r>
            <a:endParaRPr/>
          </a:p>
        </p:txBody>
      </p:sp>
      <p:sp>
        <p:nvSpPr>
          <p:cNvPr id="541" name="Google Shape;541;p36"/>
          <p:cNvSpPr txBox="1"/>
          <p:nvPr>
            <p:ph idx="3" type="body"/>
          </p:nvPr>
        </p:nvSpPr>
        <p:spPr>
          <a:xfrm>
            <a:off x="468854" y="3754151"/>
            <a:ext cx="826328"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1</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2</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3</a:t>
            </a:r>
            <a:endParaRPr sz="3600"/>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4</a:t>
            </a:r>
            <a:r>
              <a:rPr lang="en-US" sz="3600">
                <a:solidFill>
                  <a:srgbClr val="000000"/>
                </a:solidFill>
                <a:latin typeface="Arial"/>
                <a:ea typeface="Arial"/>
                <a:cs typeface="Arial"/>
                <a:sym typeface="Arial"/>
              </a:rPr>
              <a:t> </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5</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6</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7</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8</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9</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10</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11</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12</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13</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14</a:t>
            </a:r>
            <a:endParaRPr/>
          </a:p>
          <a:p>
            <a:pPr indent="0" lvl="0" marL="0" rtl="0" algn="l">
              <a:lnSpc>
                <a:spcPct val="100000"/>
              </a:lnSpc>
              <a:spcBef>
                <a:spcPts val="0"/>
              </a:spcBef>
              <a:spcAft>
                <a:spcPts val="0"/>
              </a:spcAft>
              <a:buClr>
                <a:srgbClr val="A6AAA9"/>
              </a:buClr>
              <a:buSzPts val="3600"/>
              <a:buFont typeface="Arial"/>
              <a:buNone/>
            </a:pPr>
            <a:r>
              <a:t/>
            </a:r>
            <a:endParaRPr sz="3600">
              <a:solidFill>
                <a:srgbClr val="A6AAA9"/>
              </a:solidFill>
              <a:latin typeface="Arial"/>
              <a:ea typeface="Arial"/>
              <a:cs typeface="Arial"/>
              <a:sym typeface="Arial"/>
            </a:endParaRPr>
          </a:p>
        </p:txBody>
      </p:sp>
      <p:sp>
        <p:nvSpPr>
          <p:cNvPr id="542" name="Google Shape;542;p36"/>
          <p:cNvSpPr txBox="1"/>
          <p:nvPr>
            <p:ph idx="4" type="body"/>
          </p:nvPr>
        </p:nvSpPr>
        <p:spPr>
          <a:xfrm>
            <a:off x="1430526" y="3754151"/>
            <a:ext cx="22210879"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function countdown(num) {</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a:t>
            </a:r>
            <a:r>
              <a:rPr lang="en-US" sz="3600">
                <a:solidFill>
                  <a:schemeClr val="accent2"/>
                </a:solidFill>
                <a:latin typeface="Avenir"/>
                <a:ea typeface="Avenir"/>
                <a:cs typeface="Avenir"/>
                <a:sym typeface="Avenir"/>
              </a:rPr>
              <a:t>// here's our stop condition, commonly known as the 'base case'</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if (num &lt; 1) {</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console.log('done!');</a:t>
            </a:r>
            <a:br>
              <a:rPr b="1" lang="en-US" sz="3600">
                <a:solidFill>
                  <a:srgbClr val="000000"/>
                </a:solidFill>
                <a:latin typeface="Avenir"/>
                <a:ea typeface="Avenir"/>
                <a:cs typeface="Avenir"/>
                <a:sym typeface="Avenir"/>
              </a:rPr>
            </a:br>
            <a:r>
              <a:rPr b="1" lang="en-US" sz="3600">
                <a:solidFill>
                  <a:srgbClr val="000000"/>
                </a:solidFill>
                <a:latin typeface="Avenir"/>
                <a:ea typeface="Avenir"/>
                <a:cs typeface="Avenir"/>
                <a:sym typeface="Avenir"/>
              </a:rPr>
              <a:t>  }</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a:t>
            </a:r>
            <a:r>
              <a:rPr lang="en-US" sz="3600">
                <a:solidFill>
                  <a:schemeClr val="accent2"/>
                </a:solidFill>
                <a:latin typeface="Avenir"/>
                <a:ea typeface="Avenir"/>
                <a:cs typeface="Avenir"/>
                <a:sym typeface="Avenir"/>
              </a:rPr>
              <a:t>// here's our 'recursive case'</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else {</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console.log(num);</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countdown(num - 1);</a:t>
            </a:r>
            <a:br>
              <a:rPr b="1" lang="en-US" sz="3600">
                <a:solidFill>
                  <a:srgbClr val="000000"/>
                </a:solidFill>
                <a:latin typeface="Avenir"/>
                <a:ea typeface="Avenir"/>
                <a:cs typeface="Avenir"/>
                <a:sym typeface="Avenir"/>
              </a:rPr>
            </a:br>
            <a:r>
              <a:rPr b="1" lang="en-US" sz="3600">
                <a:solidFill>
                  <a:srgbClr val="000000"/>
                </a:solidFill>
                <a:latin typeface="Avenir"/>
                <a:ea typeface="Avenir"/>
                <a:cs typeface="Avenir"/>
                <a:sym typeface="Avenir"/>
              </a:rPr>
              <a:t>  }</a:t>
            </a:r>
            <a:br>
              <a:rPr b="1" lang="en-US" sz="3600">
                <a:solidFill>
                  <a:srgbClr val="000000"/>
                </a:solidFill>
                <a:latin typeface="Avenir"/>
                <a:ea typeface="Avenir"/>
                <a:cs typeface="Avenir"/>
                <a:sym typeface="Avenir"/>
              </a:rPr>
            </a:br>
            <a:r>
              <a:rPr b="1" lang="en-US" sz="3600">
                <a:solidFill>
                  <a:srgbClr val="000000"/>
                </a:solidFill>
                <a:latin typeface="Avenir"/>
                <a:ea typeface="Avenir"/>
                <a:cs typeface="Avenir"/>
                <a:sym typeface="Avenir"/>
              </a:rPr>
              <a:t>}</a:t>
            </a:r>
            <a:br>
              <a:rPr b="1" lang="en-US" sz="3600">
                <a:solidFill>
                  <a:srgbClr val="000000"/>
                </a:solidFill>
                <a:latin typeface="Avenir"/>
                <a:ea typeface="Avenir"/>
                <a:cs typeface="Avenir"/>
                <a:sym typeface="Avenir"/>
              </a:rPr>
            </a:b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countdown(3);</a:t>
            </a:r>
            <a:endParaRPr b="1" sz="3600">
              <a:latin typeface="Avenir"/>
              <a:ea typeface="Avenir"/>
              <a:cs typeface="Avenir"/>
              <a:sym typeface="Avenir"/>
            </a:endParaRPr>
          </a:p>
        </p:txBody>
      </p:sp>
      <p:graphicFrame>
        <p:nvGraphicFramePr>
          <p:cNvPr id="543" name="Google Shape;543;p36"/>
          <p:cNvGraphicFramePr/>
          <p:nvPr/>
        </p:nvGraphicFramePr>
        <p:xfrm>
          <a:off x="16978581" y="7817129"/>
          <a:ext cx="3000000" cy="3000000"/>
        </p:xfrm>
        <a:graphic>
          <a:graphicData uri="http://schemas.openxmlformats.org/drawingml/2006/table">
            <a:tbl>
              <a:tblPr bandRow="1" firstRow="1">
                <a:noFill/>
                <a:tableStyleId>{AF030AD9-A2FC-41FC-8168-FB653AFAF3D8}</a:tableStyleId>
              </a:tblPr>
              <a:tblGrid>
                <a:gridCol w="7206350"/>
              </a:tblGrid>
              <a:tr h="926575">
                <a:tc>
                  <a:txBody>
                    <a:bodyPr/>
                    <a:lstStyle/>
                    <a:p>
                      <a:pPr indent="0" lvl="0" marL="0" marR="0" rtl="0" algn="ctr">
                        <a:lnSpc>
                          <a:spcPct val="100000"/>
                        </a:lnSpc>
                        <a:spcBef>
                          <a:spcPts val="0"/>
                        </a:spcBef>
                        <a:spcAft>
                          <a:spcPts val="0"/>
                        </a:spcAft>
                        <a:buClr>
                          <a:srgbClr val="FFFFFF"/>
                        </a:buClr>
                        <a:buSzPts val="3000"/>
                        <a:buFont typeface="Avenir"/>
                        <a:buNone/>
                      </a:pPr>
                      <a:r>
                        <a:rPr lang="en-US" sz="3000" u="none" cap="none" strike="noStrike">
                          <a:solidFill>
                            <a:srgbClr val="FFFFFF"/>
                          </a:solidFill>
                        </a:rPr>
                        <a:t>Callstack</a:t>
                      </a:r>
                      <a:endParaRPr/>
                    </a:p>
                  </a:txBody>
                  <a:tcPr marT="50800" marB="50800" marR="50800" marL="50800" anchor="ctr"/>
                </a:tc>
              </a:tr>
              <a:tr h="912625">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r>
              <a:tr h="994450">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countdown(1)</a:t>
                      </a:r>
                      <a:endParaRPr/>
                    </a:p>
                  </a:txBody>
                  <a:tcPr marT="50800" marB="50800" marR="50800" marL="50800" anchor="ctr"/>
                </a:tc>
              </a:tr>
              <a:tr h="966125">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countdown(2)</a:t>
                      </a:r>
                      <a:endParaRPr/>
                    </a:p>
                  </a:txBody>
                  <a:tcPr marT="50800" marB="50800" marR="50800" marL="50800" anchor="ctr"/>
                </a:tc>
              </a:tr>
              <a:tr h="975275">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countdown(3)</a:t>
                      </a:r>
                      <a:endParaRPr/>
                    </a:p>
                  </a:txBody>
                  <a:tcPr marT="50800" marB="50800" marR="50800" marL="50800" anchor="ctr"/>
                </a:tc>
              </a:tr>
            </a:tbl>
          </a:graphicData>
        </a:graphic>
      </p:graphicFrame>
      <p:sp>
        <p:nvSpPr>
          <p:cNvPr id="544" name="Google Shape;544;p36"/>
          <p:cNvSpPr txBox="1"/>
          <p:nvPr/>
        </p:nvSpPr>
        <p:spPr>
          <a:xfrm>
            <a:off x="20406056" y="-2084"/>
            <a:ext cx="3987975" cy="1515468"/>
          </a:xfrm>
          <a:prstGeom prst="rect">
            <a:avLst/>
          </a:prstGeom>
          <a:solidFill>
            <a:srgbClr val="53585F"/>
          </a:solidFill>
          <a:ln>
            <a:noFill/>
          </a:ln>
        </p:spPr>
        <p:txBody>
          <a:bodyPr anchorCtr="0" anchor="t" bIns="0" lIns="0" spcFirstLastPara="1" rIns="0" wrap="square" tIns="0">
            <a:normAutofit/>
          </a:bodyPr>
          <a:lstStyle/>
          <a:p>
            <a:pPr indent="228600" lvl="1" marL="0" marR="0" rtl="0" algn="l">
              <a:lnSpc>
                <a:spcPct val="100000"/>
              </a:lnSpc>
              <a:spcBef>
                <a:spcPts val="0"/>
              </a:spcBef>
              <a:spcAft>
                <a:spcPts val="0"/>
              </a:spcAft>
              <a:buClr>
                <a:srgbClr val="FFFFFF"/>
              </a:buClr>
              <a:buSzPts val="3200"/>
              <a:buFont typeface="Gill Sans"/>
              <a:buNone/>
            </a:pPr>
            <a:r>
              <a:t/>
            </a:r>
            <a:endParaRPr b="0" i="0" sz="3200" u="none" cap="none" strike="noStrike">
              <a:solidFill>
                <a:srgbClr val="FFFFFF"/>
              </a:solidFill>
              <a:latin typeface="Gill Sans"/>
              <a:ea typeface="Gill Sans"/>
              <a:cs typeface="Gill Sans"/>
              <a:sym typeface="Gill Sans"/>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3</a:t>
            </a:r>
            <a:br>
              <a:rPr b="0" i="0" lang="en-US" sz="3200" u="none" cap="none" strike="noStrike">
                <a:solidFill>
                  <a:srgbClr val="FFFFFF"/>
                </a:solidFill>
                <a:latin typeface="Arial"/>
                <a:ea typeface="Arial"/>
                <a:cs typeface="Arial"/>
                <a:sym typeface="Arial"/>
              </a:rPr>
            </a:br>
            <a:endParaRPr/>
          </a:p>
        </p:txBody>
      </p:sp>
      <p:sp>
        <p:nvSpPr>
          <p:cNvPr id="545" name="Google Shape;545;p36"/>
          <p:cNvSpPr txBox="1"/>
          <p:nvPr/>
        </p:nvSpPr>
        <p:spPr>
          <a:xfrm>
            <a:off x="20406056" y="-2084"/>
            <a:ext cx="3987975" cy="2061568"/>
          </a:xfrm>
          <a:prstGeom prst="rect">
            <a:avLst/>
          </a:prstGeom>
          <a:solidFill>
            <a:srgbClr val="53585F"/>
          </a:solidFill>
          <a:ln>
            <a:noFill/>
          </a:ln>
        </p:spPr>
        <p:txBody>
          <a:bodyPr anchorCtr="0" anchor="t" bIns="0" lIns="0" spcFirstLastPara="1" rIns="0" wrap="square" tIns="0">
            <a:normAutofit/>
          </a:bodyPr>
          <a:lstStyle/>
          <a:p>
            <a:pPr indent="228600" lvl="1" marL="0" marR="0" rtl="0" algn="l">
              <a:lnSpc>
                <a:spcPct val="100000"/>
              </a:lnSpc>
              <a:spcBef>
                <a:spcPts val="0"/>
              </a:spcBef>
              <a:spcAft>
                <a:spcPts val="0"/>
              </a:spcAft>
              <a:buClr>
                <a:srgbClr val="FFFFFF"/>
              </a:buClr>
              <a:buSzPts val="3200"/>
              <a:buFont typeface="Gill Sans"/>
              <a:buNone/>
            </a:pPr>
            <a:r>
              <a:t/>
            </a:r>
            <a:endParaRPr b="0" i="0" sz="3200" u="none" cap="none" strike="noStrike">
              <a:solidFill>
                <a:srgbClr val="FFFFFF"/>
              </a:solidFill>
              <a:latin typeface="Gill Sans"/>
              <a:ea typeface="Gill Sans"/>
              <a:cs typeface="Gill Sans"/>
              <a:sym typeface="Gill Sans"/>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3</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2</a:t>
            </a:r>
            <a:br>
              <a:rPr b="0" i="0" lang="en-US" sz="3200" u="none" cap="none" strike="noStrike">
                <a:solidFill>
                  <a:srgbClr val="FFFFFF"/>
                </a:solidFill>
                <a:latin typeface="Arial"/>
                <a:ea typeface="Arial"/>
                <a:cs typeface="Arial"/>
                <a:sym typeface="Arial"/>
              </a:rPr>
            </a:br>
            <a:endParaRPr/>
          </a:p>
        </p:txBody>
      </p:sp>
      <p:sp>
        <p:nvSpPr>
          <p:cNvPr id="546" name="Google Shape;546;p36"/>
          <p:cNvSpPr txBox="1"/>
          <p:nvPr/>
        </p:nvSpPr>
        <p:spPr>
          <a:xfrm>
            <a:off x="20406056" y="-2084"/>
            <a:ext cx="3987975" cy="2607668"/>
          </a:xfrm>
          <a:prstGeom prst="rect">
            <a:avLst/>
          </a:prstGeom>
          <a:solidFill>
            <a:srgbClr val="53585F"/>
          </a:solidFill>
          <a:ln>
            <a:noFill/>
          </a:ln>
        </p:spPr>
        <p:txBody>
          <a:bodyPr anchorCtr="0" anchor="t" bIns="0" lIns="0" spcFirstLastPara="1" rIns="0" wrap="square" tIns="0">
            <a:normAutofit/>
          </a:bodyPr>
          <a:lstStyle/>
          <a:p>
            <a:pPr indent="228600" lvl="1" marL="0" marR="0" rtl="0" algn="l">
              <a:lnSpc>
                <a:spcPct val="100000"/>
              </a:lnSpc>
              <a:spcBef>
                <a:spcPts val="0"/>
              </a:spcBef>
              <a:spcAft>
                <a:spcPts val="0"/>
              </a:spcAft>
              <a:buClr>
                <a:srgbClr val="FFFFFF"/>
              </a:buClr>
              <a:buSzPts val="3200"/>
              <a:buFont typeface="Gill Sans"/>
              <a:buNone/>
            </a:pPr>
            <a:r>
              <a:t/>
            </a:r>
            <a:endParaRPr b="0" i="0" sz="3200" u="none" cap="none" strike="noStrike">
              <a:solidFill>
                <a:srgbClr val="FFFFFF"/>
              </a:solidFill>
              <a:latin typeface="Gill Sans"/>
              <a:ea typeface="Gill Sans"/>
              <a:cs typeface="Gill Sans"/>
              <a:sym typeface="Gill Sans"/>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3</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2</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1</a:t>
            </a:r>
            <a:br>
              <a:rPr b="0" i="0" lang="en-US" sz="3200" u="none" cap="none" strike="noStrike">
                <a:solidFill>
                  <a:srgbClr val="FFFFFF"/>
                </a:solidFill>
                <a:latin typeface="Arial"/>
                <a:ea typeface="Arial"/>
                <a:cs typeface="Arial"/>
                <a:sym typeface="Arial"/>
              </a:rPr>
            </a:br>
            <a:endParaRPr/>
          </a:p>
        </p:txBody>
      </p:sp>
      <p:sp>
        <p:nvSpPr>
          <p:cNvPr id="547" name="Google Shape;547;p36"/>
          <p:cNvSpPr txBox="1"/>
          <p:nvPr/>
        </p:nvSpPr>
        <p:spPr>
          <a:xfrm>
            <a:off x="20406056" y="-2084"/>
            <a:ext cx="3987975" cy="3153768"/>
          </a:xfrm>
          <a:prstGeom prst="rect">
            <a:avLst/>
          </a:prstGeom>
          <a:solidFill>
            <a:srgbClr val="53585F"/>
          </a:solidFill>
          <a:ln>
            <a:noFill/>
          </a:ln>
        </p:spPr>
        <p:txBody>
          <a:bodyPr anchorCtr="0" anchor="t" bIns="0" lIns="0" spcFirstLastPara="1" rIns="0" wrap="square" tIns="0">
            <a:normAutofit/>
          </a:bodyPr>
          <a:lstStyle/>
          <a:p>
            <a:pPr indent="228600" lvl="1" marL="0" marR="0" rtl="0" algn="l">
              <a:lnSpc>
                <a:spcPct val="100000"/>
              </a:lnSpc>
              <a:spcBef>
                <a:spcPts val="0"/>
              </a:spcBef>
              <a:spcAft>
                <a:spcPts val="0"/>
              </a:spcAft>
              <a:buClr>
                <a:srgbClr val="FFFFFF"/>
              </a:buClr>
              <a:buSzPts val="3200"/>
              <a:buFont typeface="Gill Sans"/>
              <a:buNone/>
            </a:pPr>
            <a:r>
              <a:t/>
            </a:r>
            <a:endParaRPr b="0" i="0" sz="3200" u="none" cap="none" strike="noStrike">
              <a:solidFill>
                <a:srgbClr val="FFFFFF"/>
              </a:solidFill>
              <a:latin typeface="Gill Sans"/>
              <a:ea typeface="Gill Sans"/>
              <a:cs typeface="Gill Sans"/>
              <a:sym typeface="Gill Sans"/>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3</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2</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1</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done!</a:t>
            </a:r>
            <a:br>
              <a:rPr b="0" i="0" lang="en-US" sz="3200" u="none" cap="none" strike="noStrike">
                <a:solidFill>
                  <a:srgbClr val="FFFFFF"/>
                </a:solidFill>
                <a:latin typeface="Arial"/>
                <a:ea typeface="Arial"/>
                <a:cs typeface="Arial"/>
                <a:sym typeface="Arial"/>
              </a:rPr>
            </a:b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37"/>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sp>
        <p:nvSpPr>
          <p:cNvPr id="553" name="Google Shape;553;p37"/>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
        <p:nvSpPr>
          <p:cNvPr id="554" name="Google Shape;554;p37"/>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3E3E3E"/>
              </a:buClr>
              <a:buSzPts val="7200"/>
              <a:buFont typeface="Avenir"/>
              <a:buNone/>
            </a:pPr>
            <a:r>
              <a:rPr lang="en-US" sz="7200"/>
              <a:t>example: countdown</a:t>
            </a:r>
            <a:endParaRPr/>
          </a:p>
        </p:txBody>
      </p:sp>
      <p:sp>
        <p:nvSpPr>
          <p:cNvPr id="555" name="Google Shape;555;p37"/>
          <p:cNvSpPr txBox="1"/>
          <p:nvPr>
            <p:ph idx="3" type="body"/>
          </p:nvPr>
        </p:nvSpPr>
        <p:spPr>
          <a:xfrm>
            <a:off x="468854" y="3754151"/>
            <a:ext cx="826328"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1</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2</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3</a:t>
            </a:r>
            <a:endParaRPr sz="3600"/>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4</a:t>
            </a:r>
            <a:r>
              <a:rPr lang="en-US" sz="3600">
                <a:solidFill>
                  <a:srgbClr val="000000"/>
                </a:solidFill>
                <a:latin typeface="Arial"/>
                <a:ea typeface="Arial"/>
                <a:cs typeface="Arial"/>
                <a:sym typeface="Arial"/>
              </a:rPr>
              <a:t> </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5</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6</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7</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8</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9</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10</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11</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12</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13</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14</a:t>
            </a:r>
            <a:endParaRPr/>
          </a:p>
          <a:p>
            <a:pPr indent="0" lvl="0" marL="0" rtl="0" algn="l">
              <a:lnSpc>
                <a:spcPct val="100000"/>
              </a:lnSpc>
              <a:spcBef>
                <a:spcPts val="0"/>
              </a:spcBef>
              <a:spcAft>
                <a:spcPts val="0"/>
              </a:spcAft>
              <a:buClr>
                <a:srgbClr val="A6AAA9"/>
              </a:buClr>
              <a:buSzPts val="3600"/>
              <a:buFont typeface="Arial"/>
              <a:buNone/>
            </a:pPr>
            <a:r>
              <a:t/>
            </a:r>
            <a:endParaRPr sz="3600">
              <a:solidFill>
                <a:srgbClr val="A6AAA9"/>
              </a:solidFill>
              <a:latin typeface="Arial"/>
              <a:ea typeface="Arial"/>
              <a:cs typeface="Arial"/>
              <a:sym typeface="Arial"/>
            </a:endParaRPr>
          </a:p>
        </p:txBody>
      </p:sp>
      <p:sp>
        <p:nvSpPr>
          <p:cNvPr id="556" name="Google Shape;556;p37"/>
          <p:cNvSpPr txBox="1"/>
          <p:nvPr>
            <p:ph idx="4" type="body"/>
          </p:nvPr>
        </p:nvSpPr>
        <p:spPr>
          <a:xfrm>
            <a:off x="1430526" y="3754151"/>
            <a:ext cx="22210879"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function countdown(num) {</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a:t>
            </a:r>
            <a:r>
              <a:rPr lang="en-US" sz="3600">
                <a:solidFill>
                  <a:schemeClr val="accent2"/>
                </a:solidFill>
                <a:latin typeface="Avenir"/>
                <a:ea typeface="Avenir"/>
                <a:cs typeface="Avenir"/>
                <a:sym typeface="Avenir"/>
              </a:rPr>
              <a:t>// here's our stop condition, commonly known as the 'base case'</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if (num &lt; 1) {</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console.log('done!');</a:t>
            </a:r>
            <a:br>
              <a:rPr b="1" lang="en-US" sz="3600">
                <a:solidFill>
                  <a:srgbClr val="000000"/>
                </a:solidFill>
                <a:latin typeface="Avenir"/>
                <a:ea typeface="Avenir"/>
                <a:cs typeface="Avenir"/>
                <a:sym typeface="Avenir"/>
              </a:rPr>
            </a:br>
            <a:r>
              <a:rPr b="1" lang="en-US" sz="3600">
                <a:solidFill>
                  <a:srgbClr val="000000"/>
                </a:solidFill>
                <a:latin typeface="Avenir"/>
                <a:ea typeface="Avenir"/>
                <a:cs typeface="Avenir"/>
                <a:sym typeface="Avenir"/>
              </a:rPr>
              <a:t>  }</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a:t>
            </a:r>
            <a:r>
              <a:rPr lang="en-US" sz="3600">
                <a:solidFill>
                  <a:schemeClr val="accent2"/>
                </a:solidFill>
                <a:latin typeface="Avenir"/>
                <a:ea typeface="Avenir"/>
                <a:cs typeface="Avenir"/>
                <a:sym typeface="Avenir"/>
              </a:rPr>
              <a:t>// here's our 'recursive case'</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else {</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console.log(num);</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countdown(num - 1);</a:t>
            </a:r>
            <a:br>
              <a:rPr b="1" lang="en-US" sz="3600">
                <a:solidFill>
                  <a:srgbClr val="000000"/>
                </a:solidFill>
                <a:latin typeface="Avenir"/>
                <a:ea typeface="Avenir"/>
                <a:cs typeface="Avenir"/>
                <a:sym typeface="Avenir"/>
              </a:rPr>
            </a:br>
            <a:r>
              <a:rPr b="1" lang="en-US" sz="3600">
                <a:solidFill>
                  <a:srgbClr val="000000"/>
                </a:solidFill>
                <a:latin typeface="Avenir"/>
                <a:ea typeface="Avenir"/>
                <a:cs typeface="Avenir"/>
                <a:sym typeface="Avenir"/>
              </a:rPr>
              <a:t>  }</a:t>
            </a:r>
            <a:br>
              <a:rPr b="1" lang="en-US" sz="3600">
                <a:solidFill>
                  <a:srgbClr val="000000"/>
                </a:solidFill>
                <a:latin typeface="Avenir"/>
                <a:ea typeface="Avenir"/>
                <a:cs typeface="Avenir"/>
                <a:sym typeface="Avenir"/>
              </a:rPr>
            </a:br>
            <a:r>
              <a:rPr b="1" lang="en-US" sz="3600">
                <a:solidFill>
                  <a:srgbClr val="000000"/>
                </a:solidFill>
                <a:latin typeface="Avenir"/>
                <a:ea typeface="Avenir"/>
                <a:cs typeface="Avenir"/>
                <a:sym typeface="Avenir"/>
              </a:rPr>
              <a:t>}</a:t>
            </a:r>
            <a:br>
              <a:rPr b="1" lang="en-US" sz="3600">
                <a:solidFill>
                  <a:srgbClr val="000000"/>
                </a:solidFill>
                <a:latin typeface="Avenir"/>
                <a:ea typeface="Avenir"/>
                <a:cs typeface="Avenir"/>
                <a:sym typeface="Avenir"/>
              </a:rPr>
            </a:b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countdown(3);</a:t>
            </a:r>
            <a:endParaRPr b="1" sz="3600">
              <a:latin typeface="Avenir"/>
              <a:ea typeface="Avenir"/>
              <a:cs typeface="Avenir"/>
              <a:sym typeface="Avenir"/>
            </a:endParaRPr>
          </a:p>
        </p:txBody>
      </p:sp>
      <p:graphicFrame>
        <p:nvGraphicFramePr>
          <p:cNvPr id="557" name="Google Shape;557;p37"/>
          <p:cNvGraphicFramePr/>
          <p:nvPr/>
        </p:nvGraphicFramePr>
        <p:xfrm>
          <a:off x="16978581" y="7817129"/>
          <a:ext cx="3000000" cy="3000000"/>
        </p:xfrm>
        <a:graphic>
          <a:graphicData uri="http://schemas.openxmlformats.org/drawingml/2006/table">
            <a:tbl>
              <a:tblPr bandRow="1" firstRow="1">
                <a:noFill/>
                <a:tableStyleId>{AF030AD9-A2FC-41FC-8168-FB653AFAF3D8}</a:tableStyleId>
              </a:tblPr>
              <a:tblGrid>
                <a:gridCol w="7206350"/>
              </a:tblGrid>
              <a:tr h="926575">
                <a:tc>
                  <a:txBody>
                    <a:bodyPr/>
                    <a:lstStyle/>
                    <a:p>
                      <a:pPr indent="0" lvl="0" marL="0" marR="0" rtl="0" algn="ctr">
                        <a:lnSpc>
                          <a:spcPct val="100000"/>
                        </a:lnSpc>
                        <a:spcBef>
                          <a:spcPts val="0"/>
                        </a:spcBef>
                        <a:spcAft>
                          <a:spcPts val="0"/>
                        </a:spcAft>
                        <a:buClr>
                          <a:srgbClr val="FFFFFF"/>
                        </a:buClr>
                        <a:buSzPts val="3000"/>
                        <a:buFont typeface="Avenir"/>
                        <a:buNone/>
                      </a:pPr>
                      <a:r>
                        <a:rPr lang="en-US" sz="3000" u="none" cap="none" strike="noStrike">
                          <a:solidFill>
                            <a:srgbClr val="FFFFFF"/>
                          </a:solidFill>
                        </a:rPr>
                        <a:t>Callstack</a:t>
                      </a:r>
                      <a:endParaRPr/>
                    </a:p>
                  </a:txBody>
                  <a:tcPr marT="50800" marB="50800" marR="50800" marL="50800" anchor="ctr"/>
                </a:tc>
              </a:tr>
              <a:tr h="912625">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r>
              <a:tr h="994450">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r>
              <a:tr h="966125">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countdown(2)</a:t>
                      </a:r>
                      <a:endParaRPr/>
                    </a:p>
                  </a:txBody>
                  <a:tcPr marT="50800" marB="50800" marR="50800" marL="50800" anchor="ctr"/>
                </a:tc>
              </a:tr>
              <a:tr h="975275">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countdown(3)</a:t>
                      </a:r>
                      <a:endParaRPr/>
                    </a:p>
                  </a:txBody>
                  <a:tcPr marT="50800" marB="50800" marR="50800" marL="50800" anchor="ctr"/>
                </a:tc>
              </a:tr>
            </a:tbl>
          </a:graphicData>
        </a:graphic>
      </p:graphicFrame>
      <p:sp>
        <p:nvSpPr>
          <p:cNvPr id="558" name="Google Shape;558;p37"/>
          <p:cNvSpPr txBox="1"/>
          <p:nvPr/>
        </p:nvSpPr>
        <p:spPr>
          <a:xfrm>
            <a:off x="20406056" y="-2084"/>
            <a:ext cx="3987975" cy="1515468"/>
          </a:xfrm>
          <a:prstGeom prst="rect">
            <a:avLst/>
          </a:prstGeom>
          <a:solidFill>
            <a:srgbClr val="53585F"/>
          </a:solidFill>
          <a:ln>
            <a:noFill/>
          </a:ln>
        </p:spPr>
        <p:txBody>
          <a:bodyPr anchorCtr="0" anchor="t" bIns="0" lIns="0" spcFirstLastPara="1" rIns="0" wrap="square" tIns="0">
            <a:normAutofit/>
          </a:bodyPr>
          <a:lstStyle/>
          <a:p>
            <a:pPr indent="228600" lvl="1" marL="0" marR="0" rtl="0" algn="l">
              <a:lnSpc>
                <a:spcPct val="100000"/>
              </a:lnSpc>
              <a:spcBef>
                <a:spcPts val="0"/>
              </a:spcBef>
              <a:spcAft>
                <a:spcPts val="0"/>
              </a:spcAft>
              <a:buClr>
                <a:srgbClr val="FFFFFF"/>
              </a:buClr>
              <a:buSzPts val="3200"/>
              <a:buFont typeface="Gill Sans"/>
              <a:buNone/>
            </a:pPr>
            <a:r>
              <a:t/>
            </a:r>
            <a:endParaRPr b="0" i="0" sz="3200" u="none" cap="none" strike="noStrike">
              <a:solidFill>
                <a:srgbClr val="FFFFFF"/>
              </a:solidFill>
              <a:latin typeface="Gill Sans"/>
              <a:ea typeface="Gill Sans"/>
              <a:cs typeface="Gill Sans"/>
              <a:sym typeface="Gill Sans"/>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3</a:t>
            </a:r>
            <a:br>
              <a:rPr b="0" i="0" lang="en-US" sz="3200" u="none" cap="none" strike="noStrike">
                <a:solidFill>
                  <a:srgbClr val="FFFFFF"/>
                </a:solidFill>
                <a:latin typeface="Arial"/>
                <a:ea typeface="Arial"/>
                <a:cs typeface="Arial"/>
                <a:sym typeface="Arial"/>
              </a:rPr>
            </a:br>
            <a:endParaRPr/>
          </a:p>
        </p:txBody>
      </p:sp>
      <p:sp>
        <p:nvSpPr>
          <p:cNvPr id="559" name="Google Shape;559;p37"/>
          <p:cNvSpPr txBox="1"/>
          <p:nvPr/>
        </p:nvSpPr>
        <p:spPr>
          <a:xfrm>
            <a:off x="20406056" y="-2084"/>
            <a:ext cx="3987975" cy="2061568"/>
          </a:xfrm>
          <a:prstGeom prst="rect">
            <a:avLst/>
          </a:prstGeom>
          <a:solidFill>
            <a:srgbClr val="53585F"/>
          </a:solidFill>
          <a:ln>
            <a:noFill/>
          </a:ln>
        </p:spPr>
        <p:txBody>
          <a:bodyPr anchorCtr="0" anchor="t" bIns="0" lIns="0" spcFirstLastPara="1" rIns="0" wrap="square" tIns="0">
            <a:normAutofit/>
          </a:bodyPr>
          <a:lstStyle/>
          <a:p>
            <a:pPr indent="228600" lvl="1" marL="0" marR="0" rtl="0" algn="l">
              <a:lnSpc>
                <a:spcPct val="100000"/>
              </a:lnSpc>
              <a:spcBef>
                <a:spcPts val="0"/>
              </a:spcBef>
              <a:spcAft>
                <a:spcPts val="0"/>
              </a:spcAft>
              <a:buClr>
                <a:srgbClr val="FFFFFF"/>
              </a:buClr>
              <a:buSzPts val="3200"/>
              <a:buFont typeface="Gill Sans"/>
              <a:buNone/>
            </a:pPr>
            <a:r>
              <a:t/>
            </a:r>
            <a:endParaRPr b="0" i="0" sz="3200" u="none" cap="none" strike="noStrike">
              <a:solidFill>
                <a:srgbClr val="FFFFFF"/>
              </a:solidFill>
              <a:latin typeface="Gill Sans"/>
              <a:ea typeface="Gill Sans"/>
              <a:cs typeface="Gill Sans"/>
              <a:sym typeface="Gill Sans"/>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3</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2</a:t>
            </a:r>
            <a:br>
              <a:rPr b="0" i="0" lang="en-US" sz="3200" u="none" cap="none" strike="noStrike">
                <a:solidFill>
                  <a:srgbClr val="FFFFFF"/>
                </a:solidFill>
                <a:latin typeface="Arial"/>
                <a:ea typeface="Arial"/>
                <a:cs typeface="Arial"/>
                <a:sym typeface="Arial"/>
              </a:rPr>
            </a:br>
            <a:endParaRPr/>
          </a:p>
        </p:txBody>
      </p:sp>
      <p:sp>
        <p:nvSpPr>
          <p:cNvPr id="560" name="Google Shape;560;p37"/>
          <p:cNvSpPr txBox="1"/>
          <p:nvPr/>
        </p:nvSpPr>
        <p:spPr>
          <a:xfrm>
            <a:off x="20406056" y="-2084"/>
            <a:ext cx="3987975" cy="2607668"/>
          </a:xfrm>
          <a:prstGeom prst="rect">
            <a:avLst/>
          </a:prstGeom>
          <a:solidFill>
            <a:srgbClr val="53585F"/>
          </a:solidFill>
          <a:ln>
            <a:noFill/>
          </a:ln>
        </p:spPr>
        <p:txBody>
          <a:bodyPr anchorCtr="0" anchor="t" bIns="0" lIns="0" spcFirstLastPara="1" rIns="0" wrap="square" tIns="0">
            <a:normAutofit/>
          </a:bodyPr>
          <a:lstStyle/>
          <a:p>
            <a:pPr indent="228600" lvl="1" marL="0" marR="0" rtl="0" algn="l">
              <a:lnSpc>
                <a:spcPct val="100000"/>
              </a:lnSpc>
              <a:spcBef>
                <a:spcPts val="0"/>
              </a:spcBef>
              <a:spcAft>
                <a:spcPts val="0"/>
              </a:spcAft>
              <a:buClr>
                <a:srgbClr val="FFFFFF"/>
              </a:buClr>
              <a:buSzPts val="3200"/>
              <a:buFont typeface="Gill Sans"/>
              <a:buNone/>
            </a:pPr>
            <a:r>
              <a:t/>
            </a:r>
            <a:endParaRPr b="0" i="0" sz="3200" u="none" cap="none" strike="noStrike">
              <a:solidFill>
                <a:srgbClr val="FFFFFF"/>
              </a:solidFill>
              <a:latin typeface="Gill Sans"/>
              <a:ea typeface="Gill Sans"/>
              <a:cs typeface="Gill Sans"/>
              <a:sym typeface="Gill Sans"/>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3</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2</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1</a:t>
            </a:r>
            <a:br>
              <a:rPr b="0" i="0" lang="en-US" sz="3200" u="none" cap="none" strike="noStrike">
                <a:solidFill>
                  <a:srgbClr val="FFFFFF"/>
                </a:solidFill>
                <a:latin typeface="Arial"/>
                <a:ea typeface="Arial"/>
                <a:cs typeface="Arial"/>
                <a:sym typeface="Arial"/>
              </a:rPr>
            </a:br>
            <a:endParaRPr/>
          </a:p>
        </p:txBody>
      </p:sp>
      <p:sp>
        <p:nvSpPr>
          <p:cNvPr id="561" name="Google Shape;561;p37"/>
          <p:cNvSpPr txBox="1"/>
          <p:nvPr/>
        </p:nvSpPr>
        <p:spPr>
          <a:xfrm>
            <a:off x="20406056" y="-2084"/>
            <a:ext cx="3987975" cy="3153768"/>
          </a:xfrm>
          <a:prstGeom prst="rect">
            <a:avLst/>
          </a:prstGeom>
          <a:solidFill>
            <a:srgbClr val="53585F"/>
          </a:solidFill>
          <a:ln>
            <a:noFill/>
          </a:ln>
        </p:spPr>
        <p:txBody>
          <a:bodyPr anchorCtr="0" anchor="t" bIns="0" lIns="0" spcFirstLastPara="1" rIns="0" wrap="square" tIns="0">
            <a:normAutofit/>
          </a:bodyPr>
          <a:lstStyle/>
          <a:p>
            <a:pPr indent="228600" lvl="1" marL="0" marR="0" rtl="0" algn="l">
              <a:lnSpc>
                <a:spcPct val="100000"/>
              </a:lnSpc>
              <a:spcBef>
                <a:spcPts val="0"/>
              </a:spcBef>
              <a:spcAft>
                <a:spcPts val="0"/>
              </a:spcAft>
              <a:buClr>
                <a:srgbClr val="FFFFFF"/>
              </a:buClr>
              <a:buSzPts val="3200"/>
              <a:buFont typeface="Gill Sans"/>
              <a:buNone/>
            </a:pPr>
            <a:r>
              <a:t/>
            </a:r>
            <a:endParaRPr b="0" i="0" sz="3200" u="none" cap="none" strike="noStrike">
              <a:solidFill>
                <a:srgbClr val="FFFFFF"/>
              </a:solidFill>
              <a:latin typeface="Gill Sans"/>
              <a:ea typeface="Gill Sans"/>
              <a:cs typeface="Gill Sans"/>
              <a:sym typeface="Gill Sans"/>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3</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2</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1</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done!</a:t>
            </a:r>
            <a:br>
              <a:rPr b="0" i="0" lang="en-US" sz="3200" u="none" cap="none" strike="noStrike">
                <a:solidFill>
                  <a:srgbClr val="FFFFFF"/>
                </a:solidFill>
                <a:latin typeface="Arial"/>
                <a:ea typeface="Arial"/>
                <a:cs typeface="Arial"/>
                <a:sym typeface="Arial"/>
              </a:rPr>
            </a:b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38"/>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sp>
        <p:nvSpPr>
          <p:cNvPr id="567" name="Google Shape;567;p38"/>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
        <p:nvSpPr>
          <p:cNvPr id="568" name="Google Shape;568;p38"/>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3E3E3E"/>
              </a:buClr>
              <a:buSzPts val="7200"/>
              <a:buFont typeface="Avenir"/>
              <a:buNone/>
            </a:pPr>
            <a:r>
              <a:rPr lang="en-US" sz="7200"/>
              <a:t>example: countdown</a:t>
            </a:r>
            <a:endParaRPr/>
          </a:p>
        </p:txBody>
      </p:sp>
      <p:sp>
        <p:nvSpPr>
          <p:cNvPr id="569" name="Google Shape;569;p38"/>
          <p:cNvSpPr txBox="1"/>
          <p:nvPr>
            <p:ph idx="3" type="body"/>
          </p:nvPr>
        </p:nvSpPr>
        <p:spPr>
          <a:xfrm>
            <a:off x="468854" y="3754151"/>
            <a:ext cx="826328"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1</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2</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3</a:t>
            </a:r>
            <a:endParaRPr sz="3600"/>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4</a:t>
            </a:r>
            <a:r>
              <a:rPr lang="en-US" sz="3600">
                <a:solidFill>
                  <a:srgbClr val="000000"/>
                </a:solidFill>
                <a:latin typeface="Arial"/>
                <a:ea typeface="Arial"/>
                <a:cs typeface="Arial"/>
                <a:sym typeface="Arial"/>
              </a:rPr>
              <a:t> </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5</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6</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7</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8</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9</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10</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11</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12</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13</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14</a:t>
            </a:r>
            <a:endParaRPr/>
          </a:p>
          <a:p>
            <a:pPr indent="0" lvl="0" marL="0" rtl="0" algn="l">
              <a:lnSpc>
                <a:spcPct val="100000"/>
              </a:lnSpc>
              <a:spcBef>
                <a:spcPts val="0"/>
              </a:spcBef>
              <a:spcAft>
                <a:spcPts val="0"/>
              </a:spcAft>
              <a:buClr>
                <a:srgbClr val="A6AAA9"/>
              </a:buClr>
              <a:buSzPts val="3600"/>
              <a:buFont typeface="Arial"/>
              <a:buNone/>
            </a:pPr>
            <a:r>
              <a:t/>
            </a:r>
            <a:endParaRPr sz="3600">
              <a:solidFill>
                <a:srgbClr val="A6AAA9"/>
              </a:solidFill>
              <a:latin typeface="Arial"/>
              <a:ea typeface="Arial"/>
              <a:cs typeface="Arial"/>
              <a:sym typeface="Arial"/>
            </a:endParaRPr>
          </a:p>
        </p:txBody>
      </p:sp>
      <p:sp>
        <p:nvSpPr>
          <p:cNvPr id="570" name="Google Shape;570;p38"/>
          <p:cNvSpPr txBox="1"/>
          <p:nvPr>
            <p:ph idx="4" type="body"/>
          </p:nvPr>
        </p:nvSpPr>
        <p:spPr>
          <a:xfrm>
            <a:off x="1430526" y="3754151"/>
            <a:ext cx="22210879"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function countdown(num) {</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a:t>
            </a:r>
            <a:r>
              <a:rPr lang="en-US" sz="3600">
                <a:solidFill>
                  <a:schemeClr val="accent2"/>
                </a:solidFill>
                <a:latin typeface="Avenir"/>
                <a:ea typeface="Avenir"/>
                <a:cs typeface="Avenir"/>
                <a:sym typeface="Avenir"/>
              </a:rPr>
              <a:t>// here's our stop condition, commonly known as the 'base case'</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if (num &lt; 1) {</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console.log('done!');</a:t>
            </a:r>
            <a:br>
              <a:rPr b="1" lang="en-US" sz="3600">
                <a:solidFill>
                  <a:srgbClr val="000000"/>
                </a:solidFill>
                <a:latin typeface="Avenir"/>
                <a:ea typeface="Avenir"/>
                <a:cs typeface="Avenir"/>
                <a:sym typeface="Avenir"/>
              </a:rPr>
            </a:br>
            <a:r>
              <a:rPr b="1" lang="en-US" sz="3600">
                <a:solidFill>
                  <a:srgbClr val="000000"/>
                </a:solidFill>
                <a:latin typeface="Avenir"/>
                <a:ea typeface="Avenir"/>
                <a:cs typeface="Avenir"/>
                <a:sym typeface="Avenir"/>
              </a:rPr>
              <a:t>  }</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a:t>
            </a:r>
            <a:r>
              <a:rPr lang="en-US" sz="3600">
                <a:solidFill>
                  <a:schemeClr val="accent2"/>
                </a:solidFill>
                <a:latin typeface="Avenir"/>
                <a:ea typeface="Avenir"/>
                <a:cs typeface="Avenir"/>
                <a:sym typeface="Avenir"/>
              </a:rPr>
              <a:t>// here's our 'recursive case'</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else {</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console.log(num);</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countdown(num - 1);</a:t>
            </a:r>
            <a:br>
              <a:rPr b="1" lang="en-US" sz="3600">
                <a:solidFill>
                  <a:srgbClr val="000000"/>
                </a:solidFill>
                <a:latin typeface="Avenir"/>
                <a:ea typeface="Avenir"/>
                <a:cs typeface="Avenir"/>
                <a:sym typeface="Avenir"/>
              </a:rPr>
            </a:br>
            <a:r>
              <a:rPr b="1" lang="en-US" sz="3600">
                <a:solidFill>
                  <a:srgbClr val="000000"/>
                </a:solidFill>
                <a:latin typeface="Avenir"/>
                <a:ea typeface="Avenir"/>
                <a:cs typeface="Avenir"/>
                <a:sym typeface="Avenir"/>
              </a:rPr>
              <a:t>  }</a:t>
            </a:r>
            <a:br>
              <a:rPr b="1" lang="en-US" sz="3600">
                <a:solidFill>
                  <a:srgbClr val="000000"/>
                </a:solidFill>
                <a:latin typeface="Avenir"/>
                <a:ea typeface="Avenir"/>
                <a:cs typeface="Avenir"/>
                <a:sym typeface="Avenir"/>
              </a:rPr>
            </a:br>
            <a:r>
              <a:rPr b="1" lang="en-US" sz="3600">
                <a:solidFill>
                  <a:srgbClr val="000000"/>
                </a:solidFill>
                <a:latin typeface="Avenir"/>
                <a:ea typeface="Avenir"/>
                <a:cs typeface="Avenir"/>
                <a:sym typeface="Avenir"/>
              </a:rPr>
              <a:t>}</a:t>
            </a:r>
            <a:br>
              <a:rPr b="1" lang="en-US" sz="3600">
                <a:solidFill>
                  <a:srgbClr val="000000"/>
                </a:solidFill>
                <a:latin typeface="Avenir"/>
                <a:ea typeface="Avenir"/>
                <a:cs typeface="Avenir"/>
                <a:sym typeface="Avenir"/>
              </a:rPr>
            </a:b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countdown(3);</a:t>
            </a:r>
            <a:endParaRPr b="1" sz="3600">
              <a:latin typeface="Avenir"/>
              <a:ea typeface="Avenir"/>
              <a:cs typeface="Avenir"/>
              <a:sym typeface="Avenir"/>
            </a:endParaRPr>
          </a:p>
        </p:txBody>
      </p:sp>
      <p:graphicFrame>
        <p:nvGraphicFramePr>
          <p:cNvPr id="571" name="Google Shape;571;p38"/>
          <p:cNvGraphicFramePr/>
          <p:nvPr/>
        </p:nvGraphicFramePr>
        <p:xfrm>
          <a:off x="16978581" y="7817129"/>
          <a:ext cx="3000000" cy="3000000"/>
        </p:xfrm>
        <a:graphic>
          <a:graphicData uri="http://schemas.openxmlformats.org/drawingml/2006/table">
            <a:tbl>
              <a:tblPr bandRow="1" firstRow="1">
                <a:noFill/>
                <a:tableStyleId>{AF030AD9-A2FC-41FC-8168-FB653AFAF3D8}</a:tableStyleId>
              </a:tblPr>
              <a:tblGrid>
                <a:gridCol w="7206350"/>
              </a:tblGrid>
              <a:tr h="926575">
                <a:tc>
                  <a:txBody>
                    <a:bodyPr/>
                    <a:lstStyle/>
                    <a:p>
                      <a:pPr indent="0" lvl="0" marL="0" marR="0" rtl="0" algn="ctr">
                        <a:lnSpc>
                          <a:spcPct val="100000"/>
                        </a:lnSpc>
                        <a:spcBef>
                          <a:spcPts val="0"/>
                        </a:spcBef>
                        <a:spcAft>
                          <a:spcPts val="0"/>
                        </a:spcAft>
                        <a:buClr>
                          <a:srgbClr val="FFFFFF"/>
                        </a:buClr>
                        <a:buSzPts val="3000"/>
                        <a:buFont typeface="Avenir"/>
                        <a:buNone/>
                      </a:pPr>
                      <a:r>
                        <a:rPr lang="en-US" sz="3000" u="none" cap="none" strike="noStrike">
                          <a:solidFill>
                            <a:srgbClr val="FFFFFF"/>
                          </a:solidFill>
                        </a:rPr>
                        <a:t>Callstack</a:t>
                      </a:r>
                      <a:endParaRPr/>
                    </a:p>
                  </a:txBody>
                  <a:tcPr marT="50800" marB="50800" marR="50800" marL="50800" anchor="ctr"/>
                </a:tc>
              </a:tr>
              <a:tr h="912625">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r>
              <a:tr h="994450">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r>
              <a:tr h="966125">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r>
              <a:tr h="975275">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countdown(3)</a:t>
                      </a:r>
                      <a:endParaRPr/>
                    </a:p>
                  </a:txBody>
                  <a:tcPr marT="50800" marB="50800" marR="50800" marL="50800" anchor="ctr"/>
                </a:tc>
              </a:tr>
            </a:tbl>
          </a:graphicData>
        </a:graphic>
      </p:graphicFrame>
      <p:sp>
        <p:nvSpPr>
          <p:cNvPr id="572" name="Google Shape;572;p38"/>
          <p:cNvSpPr txBox="1"/>
          <p:nvPr/>
        </p:nvSpPr>
        <p:spPr>
          <a:xfrm>
            <a:off x="20406056" y="-2084"/>
            <a:ext cx="3987975" cy="1515468"/>
          </a:xfrm>
          <a:prstGeom prst="rect">
            <a:avLst/>
          </a:prstGeom>
          <a:solidFill>
            <a:srgbClr val="53585F"/>
          </a:solidFill>
          <a:ln>
            <a:noFill/>
          </a:ln>
        </p:spPr>
        <p:txBody>
          <a:bodyPr anchorCtr="0" anchor="t" bIns="0" lIns="0" spcFirstLastPara="1" rIns="0" wrap="square" tIns="0">
            <a:normAutofit/>
          </a:bodyPr>
          <a:lstStyle/>
          <a:p>
            <a:pPr indent="228600" lvl="1" marL="0" marR="0" rtl="0" algn="l">
              <a:lnSpc>
                <a:spcPct val="100000"/>
              </a:lnSpc>
              <a:spcBef>
                <a:spcPts val="0"/>
              </a:spcBef>
              <a:spcAft>
                <a:spcPts val="0"/>
              </a:spcAft>
              <a:buClr>
                <a:srgbClr val="FFFFFF"/>
              </a:buClr>
              <a:buSzPts val="3200"/>
              <a:buFont typeface="Gill Sans"/>
              <a:buNone/>
            </a:pPr>
            <a:r>
              <a:t/>
            </a:r>
            <a:endParaRPr b="0" i="0" sz="3200" u="none" cap="none" strike="noStrike">
              <a:solidFill>
                <a:srgbClr val="FFFFFF"/>
              </a:solidFill>
              <a:latin typeface="Gill Sans"/>
              <a:ea typeface="Gill Sans"/>
              <a:cs typeface="Gill Sans"/>
              <a:sym typeface="Gill Sans"/>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3</a:t>
            </a:r>
            <a:br>
              <a:rPr b="0" i="0" lang="en-US" sz="3200" u="none" cap="none" strike="noStrike">
                <a:solidFill>
                  <a:srgbClr val="FFFFFF"/>
                </a:solidFill>
                <a:latin typeface="Arial"/>
                <a:ea typeface="Arial"/>
                <a:cs typeface="Arial"/>
                <a:sym typeface="Arial"/>
              </a:rPr>
            </a:br>
            <a:endParaRPr/>
          </a:p>
        </p:txBody>
      </p:sp>
      <p:sp>
        <p:nvSpPr>
          <p:cNvPr id="573" name="Google Shape;573;p38"/>
          <p:cNvSpPr txBox="1"/>
          <p:nvPr/>
        </p:nvSpPr>
        <p:spPr>
          <a:xfrm>
            <a:off x="20406056" y="-2084"/>
            <a:ext cx="3987975" cy="2061568"/>
          </a:xfrm>
          <a:prstGeom prst="rect">
            <a:avLst/>
          </a:prstGeom>
          <a:solidFill>
            <a:srgbClr val="53585F"/>
          </a:solidFill>
          <a:ln>
            <a:noFill/>
          </a:ln>
        </p:spPr>
        <p:txBody>
          <a:bodyPr anchorCtr="0" anchor="t" bIns="0" lIns="0" spcFirstLastPara="1" rIns="0" wrap="square" tIns="0">
            <a:normAutofit/>
          </a:bodyPr>
          <a:lstStyle/>
          <a:p>
            <a:pPr indent="228600" lvl="1" marL="0" marR="0" rtl="0" algn="l">
              <a:lnSpc>
                <a:spcPct val="100000"/>
              </a:lnSpc>
              <a:spcBef>
                <a:spcPts val="0"/>
              </a:spcBef>
              <a:spcAft>
                <a:spcPts val="0"/>
              </a:spcAft>
              <a:buClr>
                <a:srgbClr val="FFFFFF"/>
              </a:buClr>
              <a:buSzPts val="3200"/>
              <a:buFont typeface="Gill Sans"/>
              <a:buNone/>
            </a:pPr>
            <a:r>
              <a:t/>
            </a:r>
            <a:endParaRPr b="0" i="0" sz="3200" u="none" cap="none" strike="noStrike">
              <a:solidFill>
                <a:srgbClr val="FFFFFF"/>
              </a:solidFill>
              <a:latin typeface="Gill Sans"/>
              <a:ea typeface="Gill Sans"/>
              <a:cs typeface="Gill Sans"/>
              <a:sym typeface="Gill Sans"/>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3</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2</a:t>
            </a:r>
            <a:br>
              <a:rPr b="0" i="0" lang="en-US" sz="3200" u="none" cap="none" strike="noStrike">
                <a:solidFill>
                  <a:srgbClr val="FFFFFF"/>
                </a:solidFill>
                <a:latin typeface="Arial"/>
                <a:ea typeface="Arial"/>
                <a:cs typeface="Arial"/>
                <a:sym typeface="Arial"/>
              </a:rPr>
            </a:br>
            <a:endParaRPr/>
          </a:p>
        </p:txBody>
      </p:sp>
      <p:sp>
        <p:nvSpPr>
          <p:cNvPr id="574" name="Google Shape;574;p38"/>
          <p:cNvSpPr txBox="1"/>
          <p:nvPr/>
        </p:nvSpPr>
        <p:spPr>
          <a:xfrm>
            <a:off x="20406056" y="-2084"/>
            <a:ext cx="3987975" cy="2607668"/>
          </a:xfrm>
          <a:prstGeom prst="rect">
            <a:avLst/>
          </a:prstGeom>
          <a:solidFill>
            <a:srgbClr val="53585F"/>
          </a:solidFill>
          <a:ln>
            <a:noFill/>
          </a:ln>
        </p:spPr>
        <p:txBody>
          <a:bodyPr anchorCtr="0" anchor="t" bIns="0" lIns="0" spcFirstLastPara="1" rIns="0" wrap="square" tIns="0">
            <a:normAutofit/>
          </a:bodyPr>
          <a:lstStyle/>
          <a:p>
            <a:pPr indent="228600" lvl="1" marL="0" marR="0" rtl="0" algn="l">
              <a:lnSpc>
                <a:spcPct val="100000"/>
              </a:lnSpc>
              <a:spcBef>
                <a:spcPts val="0"/>
              </a:spcBef>
              <a:spcAft>
                <a:spcPts val="0"/>
              </a:spcAft>
              <a:buClr>
                <a:srgbClr val="FFFFFF"/>
              </a:buClr>
              <a:buSzPts val="3200"/>
              <a:buFont typeface="Gill Sans"/>
              <a:buNone/>
            </a:pPr>
            <a:r>
              <a:t/>
            </a:r>
            <a:endParaRPr b="0" i="0" sz="3200" u="none" cap="none" strike="noStrike">
              <a:solidFill>
                <a:srgbClr val="FFFFFF"/>
              </a:solidFill>
              <a:latin typeface="Gill Sans"/>
              <a:ea typeface="Gill Sans"/>
              <a:cs typeface="Gill Sans"/>
              <a:sym typeface="Gill Sans"/>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3</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2</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1</a:t>
            </a:r>
            <a:br>
              <a:rPr b="0" i="0" lang="en-US" sz="3200" u="none" cap="none" strike="noStrike">
                <a:solidFill>
                  <a:srgbClr val="FFFFFF"/>
                </a:solidFill>
                <a:latin typeface="Arial"/>
                <a:ea typeface="Arial"/>
                <a:cs typeface="Arial"/>
                <a:sym typeface="Arial"/>
              </a:rPr>
            </a:br>
            <a:endParaRPr/>
          </a:p>
        </p:txBody>
      </p:sp>
      <p:sp>
        <p:nvSpPr>
          <p:cNvPr id="575" name="Google Shape;575;p38"/>
          <p:cNvSpPr txBox="1"/>
          <p:nvPr/>
        </p:nvSpPr>
        <p:spPr>
          <a:xfrm>
            <a:off x="20406056" y="-2084"/>
            <a:ext cx="3987975" cy="3153768"/>
          </a:xfrm>
          <a:prstGeom prst="rect">
            <a:avLst/>
          </a:prstGeom>
          <a:solidFill>
            <a:srgbClr val="53585F"/>
          </a:solidFill>
          <a:ln>
            <a:noFill/>
          </a:ln>
        </p:spPr>
        <p:txBody>
          <a:bodyPr anchorCtr="0" anchor="t" bIns="0" lIns="0" spcFirstLastPara="1" rIns="0" wrap="square" tIns="0">
            <a:normAutofit/>
          </a:bodyPr>
          <a:lstStyle/>
          <a:p>
            <a:pPr indent="228600" lvl="1" marL="0" marR="0" rtl="0" algn="l">
              <a:lnSpc>
                <a:spcPct val="100000"/>
              </a:lnSpc>
              <a:spcBef>
                <a:spcPts val="0"/>
              </a:spcBef>
              <a:spcAft>
                <a:spcPts val="0"/>
              </a:spcAft>
              <a:buClr>
                <a:srgbClr val="FFFFFF"/>
              </a:buClr>
              <a:buSzPts val="3200"/>
              <a:buFont typeface="Gill Sans"/>
              <a:buNone/>
            </a:pPr>
            <a:r>
              <a:t/>
            </a:r>
            <a:endParaRPr b="0" i="0" sz="3200" u="none" cap="none" strike="noStrike">
              <a:solidFill>
                <a:srgbClr val="FFFFFF"/>
              </a:solidFill>
              <a:latin typeface="Gill Sans"/>
              <a:ea typeface="Gill Sans"/>
              <a:cs typeface="Gill Sans"/>
              <a:sym typeface="Gill Sans"/>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3</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2</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1</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done!</a:t>
            </a:r>
            <a:br>
              <a:rPr b="0" i="0" lang="en-US" sz="3200" u="none" cap="none" strike="noStrike">
                <a:solidFill>
                  <a:srgbClr val="FFFFFF"/>
                </a:solidFill>
                <a:latin typeface="Arial"/>
                <a:ea typeface="Arial"/>
                <a:cs typeface="Arial"/>
                <a:sym typeface="Arial"/>
              </a:rPr>
            </a:b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39"/>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sp>
        <p:nvSpPr>
          <p:cNvPr id="581" name="Google Shape;581;p39"/>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
        <p:nvSpPr>
          <p:cNvPr id="582" name="Google Shape;582;p39"/>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3E3E3E"/>
              </a:buClr>
              <a:buSzPts val="7200"/>
              <a:buFont typeface="Avenir"/>
              <a:buNone/>
            </a:pPr>
            <a:r>
              <a:rPr lang="en-US" sz="7200"/>
              <a:t>example: countdown</a:t>
            </a:r>
            <a:endParaRPr/>
          </a:p>
        </p:txBody>
      </p:sp>
      <p:sp>
        <p:nvSpPr>
          <p:cNvPr id="583" name="Google Shape;583;p39"/>
          <p:cNvSpPr txBox="1"/>
          <p:nvPr>
            <p:ph idx="3" type="body"/>
          </p:nvPr>
        </p:nvSpPr>
        <p:spPr>
          <a:xfrm>
            <a:off x="468854" y="3754151"/>
            <a:ext cx="826328"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1</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2</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3</a:t>
            </a:r>
            <a:endParaRPr sz="3600"/>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4</a:t>
            </a:r>
            <a:r>
              <a:rPr lang="en-US" sz="3600">
                <a:solidFill>
                  <a:srgbClr val="000000"/>
                </a:solidFill>
                <a:latin typeface="Arial"/>
                <a:ea typeface="Arial"/>
                <a:cs typeface="Arial"/>
                <a:sym typeface="Arial"/>
              </a:rPr>
              <a:t> </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5</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6</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7</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8</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9</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10</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11</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12</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13</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14</a:t>
            </a:r>
            <a:endParaRPr/>
          </a:p>
          <a:p>
            <a:pPr indent="0" lvl="0" marL="0" rtl="0" algn="l">
              <a:lnSpc>
                <a:spcPct val="100000"/>
              </a:lnSpc>
              <a:spcBef>
                <a:spcPts val="0"/>
              </a:spcBef>
              <a:spcAft>
                <a:spcPts val="0"/>
              </a:spcAft>
              <a:buClr>
                <a:srgbClr val="A6AAA9"/>
              </a:buClr>
              <a:buSzPts val="3600"/>
              <a:buFont typeface="Arial"/>
              <a:buNone/>
            </a:pPr>
            <a:r>
              <a:t/>
            </a:r>
            <a:endParaRPr sz="3600">
              <a:solidFill>
                <a:srgbClr val="A6AAA9"/>
              </a:solidFill>
              <a:latin typeface="Arial"/>
              <a:ea typeface="Arial"/>
              <a:cs typeface="Arial"/>
              <a:sym typeface="Arial"/>
            </a:endParaRPr>
          </a:p>
        </p:txBody>
      </p:sp>
      <p:sp>
        <p:nvSpPr>
          <p:cNvPr id="584" name="Google Shape;584;p39"/>
          <p:cNvSpPr txBox="1"/>
          <p:nvPr>
            <p:ph idx="4" type="body"/>
          </p:nvPr>
        </p:nvSpPr>
        <p:spPr>
          <a:xfrm>
            <a:off x="1430526" y="3754151"/>
            <a:ext cx="22210879"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function countdown(num) {</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a:t>
            </a:r>
            <a:r>
              <a:rPr lang="en-US" sz="3600">
                <a:solidFill>
                  <a:schemeClr val="accent2"/>
                </a:solidFill>
                <a:latin typeface="Avenir"/>
                <a:ea typeface="Avenir"/>
                <a:cs typeface="Avenir"/>
                <a:sym typeface="Avenir"/>
              </a:rPr>
              <a:t>// here's our stop condition, commonly known as the 'base case'</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if (num &lt; 1) {</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console.log('done!');</a:t>
            </a:r>
            <a:br>
              <a:rPr b="1" lang="en-US" sz="3600">
                <a:solidFill>
                  <a:srgbClr val="000000"/>
                </a:solidFill>
                <a:latin typeface="Avenir"/>
                <a:ea typeface="Avenir"/>
                <a:cs typeface="Avenir"/>
                <a:sym typeface="Avenir"/>
              </a:rPr>
            </a:br>
            <a:r>
              <a:rPr b="1" lang="en-US" sz="3600">
                <a:solidFill>
                  <a:srgbClr val="000000"/>
                </a:solidFill>
                <a:latin typeface="Avenir"/>
                <a:ea typeface="Avenir"/>
                <a:cs typeface="Avenir"/>
                <a:sym typeface="Avenir"/>
              </a:rPr>
              <a:t>  }</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a:t>
            </a:r>
            <a:r>
              <a:rPr lang="en-US" sz="3600">
                <a:solidFill>
                  <a:schemeClr val="accent2"/>
                </a:solidFill>
                <a:latin typeface="Avenir"/>
                <a:ea typeface="Avenir"/>
                <a:cs typeface="Avenir"/>
                <a:sym typeface="Avenir"/>
              </a:rPr>
              <a:t>// here's our 'recursive case'</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else {</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console.log(num);</a:t>
            </a: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    	countdown(num - 1);</a:t>
            </a:r>
            <a:br>
              <a:rPr b="1" lang="en-US" sz="3600">
                <a:solidFill>
                  <a:srgbClr val="000000"/>
                </a:solidFill>
                <a:latin typeface="Avenir"/>
                <a:ea typeface="Avenir"/>
                <a:cs typeface="Avenir"/>
                <a:sym typeface="Avenir"/>
              </a:rPr>
            </a:br>
            <a:r>
              <a:rPr b="1" lang="en-US" sz="3600">
                <a:solidFill>
                  <a:srgbClr val="000000"/>
                </a:solidFill>
                <a:latin typeface="Avenir"/>
                <a:ea typeface="Avenir"/>
                <a:cs typeface="Avenir"/>
                <a:sym typeface="Avenir"/>
              </a:rPr>
              <a:t>  }</a:t>
            </a:r>
            <a:br>
              <a:rPr b="1" lang="en-US" sz="3600">
                <a:solidFill>
                  <a:srgbClr val="000000"/>
                </a:solidFill>
                <a:latin typeface="Avenir"/>
                <a:ea typeface="Avenir"/>
                <a:cs typeface="Avenir"/>
                <a:sym typeface="Avenir"/>
              </a:rPr>
            </a:br>
            <a:r>
              <a:rPr b="1" lang="en-US" sz="3600">
                <a:solidFill>
                  <a:srgbClr val="000000"/>
                </a:solidFill>
                <a:latin typeface="Avenir"/>
                <a:ea typeface="Avenir"/>
                <a:cs typeface="Avenir"/>
                <a:sym typeface="Avenir"/>
              </a:rPr>
              <a:t>}</a:t>
            </a:r>
            <a:br>
              <a:rPr b="1" lang="en-US" sz="3600">
                <a:solidFill>
                  <a:srgbClr val="000000"/>
                </a:solidFill>
                <a:latin typeface="Avenir"/>
                <a:ea typeface="Avenir"/>
                <a:cs typeface="Avenir"/>
                <a:sym typeface="Avenir"/>
              </a:rPr>
            </a:br>
            <a:endParaRPr b="1"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countdown(3);</a:t>
            </a:r>
            <a:endParaRPr b="1" sz="3600">
              <a:latin typeface="Avenir"/>
              <a:ea typeface="Avenir"/>
              <a:cs typeface="Avenir"/>
              <a:sym typeface="Avenir"/>
            </a:endParaRPr>
          </a:p>
        </p:txBody>
      </p:sp>
      <p:graphicFrame>
        <p:nvGraphicFramePr>
          <p:cNvPr id="585" name="Google Shape;585;p39"/>
          <p:cNvGraphicFramePr/>
          <p:nvPr/>
        </p:nvGraphicFramePr>
        <p:xfrm>
          <a:off x="16978581" y="7817129"/>
          <a:ext cx="3000000" cy="3000000"/>
        </p:xfrm>
        <a:graphic>
          <a:graphicData uri="http://schemas.openxmlformats.org/drawingml/2006/table">
            <a:tbl>
              <a:tblPr bandRow="1" firstRow="1">
                <a:noFill/>
                <a:tableStyleId>{AF030AD9-A2FC-41FC-8168-FB653AFAF3D8}</a:tableStyleId>
              </a:tblPr>
              <a:tblGrid>
                <a:gridCol w="7206350"/>
              </a:tblGrid>
              <a:tr h="926575">
                <a:tc>
                  <a:txBody>
                    <a:bodyPr/>
                    <a:lstStyle/>
                    <a:p>
                      <a:pPr indent="0" lvl="0" marL="0" marR="0" rtl="0" algn="ctr">
                        <a:lnSpc>
                          <a:spcPct val="100000"/>
                        </a:lnSpc>
                        <a:spcBef>
                          <a:spcPts val="0"/>
                        </a:spcBef>
                        <a:spcAft>
                          <a:spcPts val="0"/>
                        </a:spcAft>
                        <a:buClr>
                          <a:srgbClr val="FFFFFF"/>
                        </a:buClr>
                        <a:buSzPts val="3000"/>
                        <a:buFont typeface="Avenir"/>
                        <a:buNone/>
                      </a:pPr>
                      <a:r>
                        <a:rPr lang="en-US" sz="3000" u="none" cap="none" strike="noStrike">
                          <a:solidFill>
                            <a:srgbClr val="FFFFFF"/>
                          </a:solidFill>
                        </a:rPr>
                        <a:t>Callstack</a:t>
                      </a:r>
                      <a:endParaRPr/>
                    </a:p>
                  </a:txBody>
                  <a:tcPr marT="50800" marB="50800" marR="50800" marL="50800" anchor="ctr"/>
                </a:tc>
              </a:tr>
              <a:tr h="912625">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r>
              <a:tr h="994450">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r>
              <a:tr h="966125">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r>
              <a:tr h="975275">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r>
            </a:tbl>
          </a:graphicData>
        </a:graphic>
      </p:graphicFrame>
      <p:sp>
        <p:nvSpPr>
          <p:cNvPr id="586" name="Google Shape;586;p39"/>
          <p:cNvSpPr txBox="1"/>
          <p:nvPr/>
        </p:nvSpPr>
        <p:spPr>
          <a:xfrm>
            <a:off x="20406056" y="-2084"/>
            <a:ext cx="3987975" cy="1515468"/>
          </a:xfrm>
          <a:prstGeom prst="rect">
            <a:avLst/>
          </a:prstGeom>
          <a:solidFill>
            <a:srgbClr val="53585F"/>
          </a:solidFill>
          <a:ln>
            <a:noFill/>
          </a:ln>
        </p:spPr>
        <p:txBody>
          <a:bodyPr anchorCtr="0" anchor="t" bIns="0" lIns="0" spcFirstLastPara="1" rIns="0" wrap="square" tIns="0">
            <a:normAutofit/>
          </a:bodyPr>
          <a:lstStyle/>
          <a:p>
            <a:pPr indent="228600" lvl="1" marL="0" marR="0" rtl="0" algn="l">
              <a:lnSpc>
                <a:spcPct val="100000"/>
              </a:lnSpc>
              <a:spcBef>
                <a:spcPts val="0"/>
              </a:spcBef>
              <a:spcAft>
                <a:spcPts val="0"/>
              </a:spcAft>
              <a:buClr>
                <a:srgbClr val="FFFFFF"/>
              </a:buClr>
              <a:buSzPts val="3200"/>
              <a:buFont typeface="Gill Sans"/>
              <a:buNone/>
            </a:pPr>
            <a:r>
              <a:t/>
            </a:r>
            <a:endParaRPr b="0" i="0" sz="3200" u="none" cap="none" strike="noStrike">
              <a:solidFill>
                <a:srgbClr val="FFFFFF"/>
              </a:solidFill>
              <a:latin typeface="Gill Sans"/>
              <a:ea typeface="Gill Sans"/>
              <a:cs typeface="Gill Sans"/>
              <a:sym typeface="Gill Sans"/>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3</a:t>
            </a:r>
            <a:br>
              <a:rPr b="0" i="0" lang="en-US" sz="3200" u="none" cap="none" strike="noStrike">
                <a:solidFill>
                  <a:srgbClr val="FFFFFF"/>
                </a:solidFill>
                <a:latin typeface="Arial"/>
                <a:ea typeface="Arial"/>
                <a:cs typeface="Arial"/>
                <a:sym typeface="Arial"/>
              </a:rPr>
            </a:br>
            <a:endParaRPr/>
          </a:p>
        </p:txBody>
      </p:sp>
      <p:sp>
        <p:nvSpPr>
          <p:cNvPr id="587" name="Google Shape;587;p39"/>
          <p:cNvSpPr txBox="1"/>
          <p:nvPr/>
        </p:nvSpPr>
        <p:spPr>
          <a:xfrm>
            <a:off x="20406056" y="-2084"/>
            <a:ext cx="3987975" cy="2061568"/>
          </a:xfrm>
          <a:prstGeom prst="rect">
            <a:avLst/>
          </a:prstGeom>
          <a:solidFill>
            <a:srgbClr val="53585F"/>
          </a:solidFill>
          <a:ln>
            <a:noFill/>
          </a:ln>
        </p:spPr>
        <p:txBody>
          <a:bodyPr anchorCtr="0" anchor="t" bIns="0" lIns="0" spcFirstLastPara="1" rIns="0" wrap="square" tIns="0">
            <a:normAutofit/>
          </a:bodyPr>
          <a:lstStyle/>
          <a:p>
            <a:pPr indent="228600" lvl="1" marL="0" marR="0" rtl="0" algn="l">
              <a:lnSpc>
                <a:spcPct val="100000"/>
              </a:lnSpc>
              <a:spcBef>
                <a:spcPts val="0"/>
              </a:spcBef>
              <a:spcAft>
                <a:spcPts val="0"/>
              </a:spcAft>
              <a:buClr>
                <a:srgbClr val="FFFFFF"/>
              </a:buClr>
              <a:buSzPts val="3200"/>
              <a:buFont typeface="Gill Sans"/>
              <a:buNone/>
            </a:pPr>
            <a:r>
              <a:t/>
            </a:r>
            <a:endParaRPr b="0" i="0" sz="3200" u="none" cap="none" strike="noStrike">
              <a:solidFill>
                <a:srgbClr val="FFFFFF"/>
              </a:solidFill>
              <a:latin typeface="Gill Sans"/>
              <a:ea typeface="Gill Sans"/>
              <a:cs typeface="Gill Sans"/>
              <a:sym typeface="Gill Sans"/>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3</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2</a:t>
            </a:r>
            <a:br>
              <a:rPr b="0" i="0" lang="en-US" sz="3200" u="none" cap="none" strike="noStrike">
                <a:solidFill>
                  <a:srgbClr val="FFFFFF"/>
                </a:solidFill>
                <a:latin typeface="Arial"/>
                <a:ea typeface="Arial"/>
                <a:cs typeface="Arial"/>
                <a:sym typeface="Arial"/>
              </a:rPr>
            </a:br>
            <a:endParaRPr/>
          </a:p>
        </p:txBody>
      </p:sp>
      <p:sp>
        <p:nvSpPr>
          <p:cNvPr id="588" name="Google Shape;588;p39"/>
          <p:cNvSpPr txBox="1"/>
          <p:nvPr/>
        </p:nvSpPr>
        <p:spPr>
          <a:xfrm>
            <a:off x="20406056" y="-2084"/>
            <a:ext cx="3987975" cy="2607668"/>
          </a:xfrm>
          <a:prstGeom prst="rect">
            <a:avLst/>
          </a:prstGeom>
          <a:solidFill>
            <a:srgbClr val="53585F"/>
          </a:solidFill>
          <a:ln>
            <a:noFill/>
          </a:ln>
        </p:spPr>
        <p:txBody>
          <a:bodyPr anchorCtr="0" anchor="t" bIns="0" lIns="0" spcFirstLastPara="1" rIns="0" wrap="square" tIns="0">
            <a:normAutofit/>
          </a:bodyPr>
          <a:lstStyle/>
          <a:p>
            <a:pPr indent="228600" lvl="1" marL="0" marR="0" rtl="0" algn="l">
              <a:lnSpc>
                <a:spcPct val="100000"/>
              </a:lnSpc>
              <a:spcBef>
                <a:spcPts val="0"/>
              </a:spcBef>
              <a:spcAft>
                <a:spcPts val="0"/>
              </a:spcAft>
              <a:buClr>
                <a:srgbClr val="FFFFFF"/>
              </a:buClr>
              <a:buSzPts val="3200"/>
              <a:buFont typeface="Gill Sans"/>
              <a:buNone/>
            </a:pPr>
            <a:r>
              <a:t/>
            </a:r>
            <a:endParaRPr b="0" i="0" sz="3200" u="none" cap="none" strike="noStrike">
              <a:solidFill>
                <a:srgbClr val="FFFFFF"/>
              </a:solidFill>
              <a:latin typeface="Gill Sans"/>
              <a:ea typeface="Gill Sans"/>
              <a:cs typeface="Gill Sans"/>
              <a:sym typeface="Gill Sans"/>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3</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2</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1</a:t>
            </a:r>
            <a:br>
              <a:rPr b="0" i="0" lang="en-US" sz="3200" u="none" cap="none" strike="noStrike">
                <a:solidFill>
                  <a:srgbClr val="FFFFFF"/>
                </a:solidFill>
                <a:latin typeface="Arial"/>
                <a:ea typeface="Arial"/>
                <a:cs typeface="Arial"/>
                <a:sym typeface="Arial"/>
              </a:rPr>
            </a:br>
            <a:endParaRPr/>
          </a:p>
        </p:txBody>
      </p:sp>
      <p:sp>
        <p:nvSpPr>
          <p:cNvPr id="589" name="Google Shape;589;p39"/>
          <p:cNvSpPr txBox="1"/>
          <p:nvPr/>
        </p:nvSpPr>
        <p:spPr>
          <a:xfrm>
            <a:off x="20406056" y="-2084"/>
            <a:ext cx="3987975" cy="3153768"/>
          </a:xfrm>
          <a:prstGeom prst="rect">
            <a:avLst/>
          </a:prstGeom>
          <a:solidFill>
            <a:srgbClr val="53585F"/>
          </a:solidFill>
          <a:ln>
            <a:noFill/>
          </a:ln>
        </p:spPr>
        <p:txBody>
          <a:bodyPr anchorCtr="0" anchor="t" bIns="0" lIns="0" spcFirstLastPara="1" rIns="0" wrap="square" tIns="0">
            <a:normAutofit/>
          </a:bodyPr>
          <a:lstStyle/>
          <a:p>
            <a:pPr indent="228600" lvl="1" marL="0" marR="0" rtl="0" algn="l">
              <a:lnSpc>
                <a:spcPct val="100000"/>
              </a:lnSpc>
              <a:spcBef>
                <a:spcPts val="0"/>
              </a:spcBef>
              <a:spcAft>
                <a:spcPts val="0"/>
              </a:spcAft>
              <a:buClr>
                <a:srgbClr val="FFFFFF"/>
              </a:buClr>
              <a:buSzPts val="3200"/>
              <a:buFont typeface="Gill Sans"/>
              <a:buNone/>
            </a:pPr>
            <a:r>
              <a:t/>
            </a:r>
            <a:endParaRPr b="0" i="0" sz="3200" u="none" cap="none" strike="noStrike">
              <a:solidFill>
                <a:srgbClr val="FFFFFF"/>
              </a:solidFill>
              <a:latin typeface="Gill Sans"/>
              <a:ea typeface="Gill Sans"/>
              <a:cs typeface="Gill Sans"/>
              <a:sym typeface="Gill Sans"/>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3</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2</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1</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done!</a:t>
            </a:r>
            <a:br>
              <a:rPr b="0" i="0" lang="en-US" sz="3200" u="none" cap="none" strike="noStrike">
                <a:solidFill>
                  <a:srgbClr val="FFFFFF"/>
                </a:solidFill>
                <a:latin typeface="Arial"/>
                <a:ea typeface="Arial"/>
                <a:cs typeface="Arial"/>
                <a:sym typeface="Arial"/>
              </a:rPr>
            </a:b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4"/>
          <p:cNvSpPr txBox="1"/>
          <p:nvPr>
            <p:ph idx="1" type="body"/>
          </p:nvPr>
        </p:nvSpPr>
        <p:spPr>
          <a:xfrm>
            <a:off x="19244252" y="13074034"/>
            <a:ext cx="2335378"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pic>
        <p:nvPicPr>
          <p:cNvPr descr="chaos.gif" id="189" name="Google Shape;189;p4"/>
          <p:cNvPicPr preferRelativeResize="0"/>
          <p:nvPr>
            <p:ph idx="2" type="pic"/>
          </p:nvPr>
        </p:nvPicPr>
        <p:blipFill rotWithShape="1">
          <a:blip r:embed="rId3">
            <a:alphaModFix/>
          </a:blip>
          <a:srcRect b="0" l="0" r="0" t="0"/>
          <a:stretch/>
        </p:blipFill>
        <p:spPr>
          <a:xfrm>
            <a:off x="4994581" y="1466850"/>
            <a:ext cx="14394723" cy="8089835"/>
          </a:xfrm>
          <a:prstGeom prst="rect">
            <a:avLst/>
          </a:prstGeom>
          <a:noFill/>
          <a:ln>
            <a:noFill/>
          </a:ln>
        </p:spPr>
      </p:pic>
      <p:sp>
        <p:nvSpPr>
          <p:cNvPr id="190" name="Google Shape;190;p4"/>
          <p:cNvSpPr txBox="1"/>
          <p:nvPr>
            <p:ph type="title"/>
          </p:nvPr>
        </p:nvSpPr>
        <p:spPr>
          <a:xfrm>
            <a:off x="635000" y="9944100"/>
            <a:ext cx="23114000" cy="2006600"/>
          </a:xfrm>
          <a:prstGeom prst="rect">
            <a:avLst/>
          </a:prstGeom>
          <a:noFill/>
          <a:ln>
            <a:noFill/>
          </a:ln>
        </p:spPr>
        <p:txBody>
          <a:bodyPr anchorCtr="0" anchor="ctr" bIns="50800" lIns="50800" spcFirstLastPara="1" rIns="50800" wrap="square" tIns="50800">
            <a:normAutofit/>
          </a:bodyPr>
          <a:lstStyle/>
          <a:p>
            <a:pPr indent="0" lvl="0" marL="0" marR="0" rtl="0" algn="ctr">
              <a:lnSpc>
                <a:spcPct val="100000"/>
              </a:lnSpc>
              <a:spcBef>
                <a:spcPts val="0"/>
              </a:spcBef>
              <a:spcAft>
                <a:spcPts val="0"/>
              </a:spcAft>
              <a:buClr>
                <a:srgbClr val="3E3E3E"/>
              </a:buClr>
              <a:buSzPts val="5544"/>
              <a:buFont typeface="Avenir"/>
              <a:buNone/>
            </a:pPr>
            <a:r>
              <a:rPr lang="en-US" sz="5544"/>
              <a:t>JavaScript is nice and it has order, even if sometimes it doesn’t seem that way.</a:t>
            </a:r>
            <a:endParaRPr/>
          </a:p>
        </p:txBody>
      </p:sp>
      <p:sp>
        <p:nvSpPr>
          <p:cNvPr id="191" name="Google Shape;191;p4"/>
          <p:cNvSpPr txBox="1"/>
          <p:nvPr>
            <p:ph idx="12" type="sldNum"/>
          </p:nvPr>
        </p:nvSpPr>
        <p:spPr>
          <a:xfrm>
            <a:off x="12061469" y="13074034"/>
            <a:ext cx="261062"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40"/>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sp>
        <p:nvSpPr>
          <p:cNvPr id="595" name="Google Shape;595;p40"/>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
        <p:nvSpPr>
          <p:cNvPr id="596" name="Google Shape;596;p40"/>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3E3E3E"/>
              </a:buClr>
              <a:buSzPts val="7200"/>
              <a:buFont typeface="Avenir"/>
              <a:buNone/>
            </a:pPr>
            <a:r>
              <a:rPr lang="en-US" sz="7200"/>
              <a:t>example: countdown</a:t>
            </a:r>
            <a:endParaRPr/>
          </a:p>
        </p:txBody>
      </p:sp>
      <p:sp>
        <p:nvSpPr>
          <p:cNvPr id="597" name="Google Shape;597;p40"/>
          <p:cNvSpPr txBox="1"/>
          <p:nvPr>
            <p:ph idx="3" type="body"/>
          </p:nvPr>
        </p:nvSpPr>
        <p:spPr>
          <a:xfrm>
            <a:off x="468854" y="3754151"/>
            <a:ext cx="826328"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1</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2</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3</a:t>
            </a:r>
            <a:endParaRPr sz="3600"/>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4</a:t>
            </a:r>
            <a:r>
              <a:rPr lang="en-US" sz="3600">
                <a:solidFill>
                  <a:srgbClr val="000000"/>
                </a:solidFill>
                <a:latin typeface="Arial"/>
                <a:ea typeface="Arial"/>
                <a:cs typeface="Arial"/>
                <a:sym typeface="Arial"/>
              </a:rPr>
              <a:t> </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5</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6</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7</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8</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9</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10</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11</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12</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13</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14</a:t>
            </a:r>
            <a:endParaRPr/>
          </a:p>
          <a:p>
            <a:pPr indent="0" lvl="0" marL="0" rtl="0" algn="l">
              <a:lnSpc>
                <a:spcPct val="100000"/>
              </a:lnSpc>
              <a:spcBef>
                <a:spcPts val="0"/>
              </a:spcBef>
              <a:spcAft>
                <a:spcPts val="0"/>
              </a:spcAft>
              <a:buClr>
                <a:srgbClr val="A6AAA9"/>
              </a:buClr>
              <a:buSzPts val="3600"/>
              <a:buFont typeface="Arial"/>
              <a:buNone/>
            </a:pPr>
            <a:r>
              <a:t/>
            </a:r>
            <a:endParaRPr sz="3600">
              <a:solidFill>
                <a:srgbClr val="A6AAA9"/>
              </a:solidFill>
              <a:latin typeface="Arial"/>
              <a:ea typeface="Arial"/>
              <a:cs typeface="Arial"/>
              <a:sym typeface="Arial"/>
            </a:endParaRPr>
          </a:p>
        </p:txBody>
      </p:sp>
      <p:sp>
        <p:nvSpPr>
          <p:cNvPr id="598" name="Google Shape;598;p40"/>
          <p:cNvSpPr txBox="1"/>
          <p:nvPr>
            <p:ph idx="4" type="body"/>
          </p:nvPr>
        </p:nvSpPr>
        <p:spPr>
          <a:xfrm>
            <a:off x="1430526" y="3754151"/>
            <a:ext cx="22210879"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two takeaways from countdown: */</a:t>
            </a:r>
            <a:endParaRPr b="1" sz="3600">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1. you need to define a base case! */</a:t>
            </a:r>
            <a:br>
              <a:rPr lang="en-US" sz="3600">
                <a:solidFill>
                  <a:schemeClr val="accent2"/>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2. your recursive case must change the input to the function so that</a:t>
            </a: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you will eventually trigger the base case! */</a:t>
            </a:r>
            <a:br>
              <a:rPr lang="en-US" sz="3600">
                <a:solidFill>
                  <a:schemeClr val="accent2"/>
                </a:solidFill>
                <a:latin typeface="Avenir"/>
                <a:ea typeface="Avenir"/>
                <a:cs typeface="Avenir"/>
                <a:sym typeface="Avenir"/>
              </a:rPr>
            </a:br>
            <a:endParaRPr b="1" sz="3600">
              <a:latin typeface="Avenir"/>
              <a:ea typeface="Avenir"/>
              <a:cs typeface="Avenir"/>
              <a:sym typeface="Aveni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8">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41"/>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sp>
        <p:nvSpPr>
          <p:cNvPr id="604" name="Google Shape;604;p41"/>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
        <p:nvSpPr>
          <p:cNvPr id="605" name="Google Shape;605;p41"/>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3E3E3E"/>
              </a:buClr>
              <a:buSzPts val="7200"/>
              <a:buFont typeface="Avenir"/>
              <a:buNone/>
            </a:pPr>
            <a:r>
              <a:rPr lang="en-US" sz="7200"/>
              <a:t>Returning from recursive calls</a:t>
            </a:r>
            <a:endParaRPr/>
          </a:p>
        </p:txBody>
      </p:sp>
      <p:sp>
        <p:nvSpPr>
          <p:cNvPr id="606" name="Google Shape;606;p41"/>
          <p:cNvSpPr txBox="1"/>
          <p:nvPr>
            <p:ph idx="3" type="body"/>
          </p:nvPr>
        </p:nvSpPr>
        <p:spPr>
          <a:xfrm>
            <a:off x="468854" y="3754151"/>
            <a:ext cx="826328"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1</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2</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3</a:t>
            </a:r>
            <a:endParaRPr sz="3600"/>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4</a:t>
            </a:r>
            <a:r>
              <a:rPr lang="en-US" sz="3600">
                <a:solidFill>
                  <a:srgbClr val="000000"/>
                </a:solidFill>
                <a:latin typeface="Arial"/>
                <a:ea typeface="Arial"/>
                <a:cs typeface="Arial"/>
                <a:sym typeface="Arial"/>
              </a:rPr>
              <a:t> </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5</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6</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7</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8</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9</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10</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11</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12</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13</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14</a:t>
            </a:r>
            <a:endParaRPr/>
          </a:p>
          <a:p>
            <a:pPr indent="0" lvl="0" marL="0" rtl="0" algn="l">
              <a:lnSpc>
                <a:spcPct val="100000"/>
              </a:lnSpc>
              <a:spcBef>
                <a:spcPts val="0"/>
              </a:spcBef>
              <a:spcAft>
                <a:spcPts val="0"/>
              </a:spcAft>
              <a:buClr>
                <a:srgbClr val="A6AAA9"/>
              </a:buClr>
              <a:buSzPts val="3600"/>
              <a:buFont typeface="Arial"/>
              <a:buNone/>
            </a:pPr>
            <a:r>
              <a:t/>
            </a:r>
            <a:endParaRPr sz="3600">
              <a:solidFill>
                <a:srgbClr val="A6AAA9"/>
              </a:solidFill>
              <a:latin typeface="Arial"/>
              <a:ea typeface="Arial"/>
              <a:cs typeface="Arial"/>
              <a:sym typeface="Arial"/>
            </a:endParaRPr>
          </a:p>
        </p:txBody>
      </p:sp>
      <p:sp>
        <p:nvSpPr>
          <p:cNvPr id="607" name="Google Shape;607;p41"/>
          <p:cNvSpPr txBox="1"/>
          <p:nvPr>
            <p:ph idx="4" type="body"/>
          </p:nvPr>
        </p:nvSpPr>
        <p:spPr>
          <a:xfrm>
            <a:off x="1430526" y="3754151"/>
            <a:ext cx="22210879"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recursion becomes more complicated when the function must return a </a:t>
            </a: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value */</a:t>
            </a:r>
            <a:endParaRPr b="1" sz="3600">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good practice is to start by defining a base case */</a:t>
            </a:r>
            <a:br>
              <a:rPr lang="en-US" sz="3600">
                <a:solidFill>
                  <a:schemeClr val="accent2"/>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base cases are often occur when there is a simple input that expects a </a:t>
            </a: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simple output (e.g., the sum of a single number is that number) */</a:t>
            </a:r>
            <a:br>
              <a:rPr lang="en-US" sz="3600">
                <a:solidFill>
                  <a:schemeClr val="accent2"/>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test that the base case works before working with the recursive</a:t>
            </a: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case! */</a:t>
            </a:r>
            <a:br>
              <a:rPr lang="en-US" sz="3600">
                <a:solidFill>
                  <a:schemeClr val="accent2"/>
                </a:solidFill>
                <a:latin typeface="Arial"/>
                <a:ea typeface="Arial"/>
                <a:cs typeface="Arial"/>
                <a:sym typeface="Arial"/>
              </a:rPr>
            </a:b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7">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42"/>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sp>
        <p:nvSpPr>
          <p:cNvPr id="613" name="Google Shape;613;p42"/>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
        <p:nvSpPr>
          <p:cNvPr id="614" name="Google Shape;614;p42"/>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3E3E3E"/>
              </a:buClr>
              <a:buSzPts val="7200"/>
              <a:buFont typeface="Avenir"/>
              <a:buNone/>
            </a:pPr>
            <a:r>
              <a:rPr lang="en-US" sz="7200"/>
              <a:t>example: factorial</a:t>
            </a:r>
            <a:endParaRPr/>
          </a:p>
        </p:txBody>
      </p:sp>
      <p:sp>
        <p:nvSpPr>
          <p:cNvPr id="615" name="Google Shape;615;p42"/>
          <p:cNvSpPr txBox="1"/>
          <p:nvPr>
            <p:ph idx="3" type="body"/>
          </p:nvPr>
        </p:nvSpPr>
        <p:spPr>
          <a:xfrm>
            <a:off x="468854" y="3754151"/>
            <a:ext cx="826328"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1</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2</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3</a:t>
            </a:r>
            <a:endParaRPr sz="3600"/>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4</a:t>
            </a:r>
            <a:r>
              <a:rPr lang="en-US" sz="3600">
                <a:solidFill>
                  <a:srgbClr val="000000"/>
                </a:solidFill>
                <a:latin typeface="Arial"/>
                <a:ea typeface="Arial"/>
                <a:cs typeface="Arial"/>
                <a:sym typeface="Arial"/>
              </a:rPr>
              <a:t> </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5</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6</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7</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8</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9</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10</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11</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12</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13</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14</a:t>
            </a:r>
            <a:endParaRPr/>
          </a:p>
          <a:p>
            <a:pPr indent="0" lvl="0" marL="0" rtl="0" algn="l">
              <a:lnSpc>
                <a:spcPct val="100000"/>
              </a:lnSpc>
              <a:spcBef>
                <a:spcPts val="0"/>
              </a:spcBef>
              <a:spcAft>
                <a:spcPts val="0"/>
              </a:spcAft>
              <a:buClr>
                <a:srgbClr val="A6AAA9"/>
              </a:buClr>
              <a:buSzPts val="3600"/>
              <a:buFont typeface="Arial"/>
              <a:buNone/>
            </a:pPr>
            <a:r>
              <a:t/>
            </a:r>
            <a:endParaRPr sz="3600">
              <a:solidFill>
                <a:srgbClr val="A6AAA9"/>
              </a:solidFill>
              <a:latin typeface="Arial"/>
              <a:ea typeface="Arial"/>
              <a:cs typeface="Arial"/>
              <a:sym typeface="Arial"/>
            </a:endParaRPr>
          </a:p>
        </p:txBody>
      </p:sp>
      <p:sp>
        <p:nvSpPr>
          <p:cNvPr id="616" name="Google Shape;616;p42"/>
          <p:cNvSpPr txBox="1"/>
          <p:nvPr>
            <p:ph idx="4" type="body"/>
          </p:nvPr>
        </p:nvSpPr>
        <p:spPr>
          <a:xfrm>
            <a:off x="1430526" y="3754151"/>
            <a:ext cx="22210879"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define a function, factorial, that take a number and returns the </a:t>
            </a: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factorial of that number */</a:t>
            </a:r>
            <a:endParaRPr b="1" sz="3600">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as a reminder:</a:t>
            </a: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0! === 1</a:t>
            </a: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1! === 1</a:t>
            </a: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2! === 2 (2 * 1)</a:t>
            </a: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3! === 6 (3 * 2 * 1)</a:t>
            </a: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4! === 24 (4 * 3 * 2 * 1)</a:t>
            </a: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5! === 120 (5 * 4 * 3 * 2 * 1) */</a:t>
            </a:r>
            <a:br>
              <a:rPr lang="en-US" sz="3600">
                <a:solidFill>
                  <a:schemeClr val="accent2"/>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what look like simple inputs/outputs we can use to build a base </a:t>
            </a: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case? */</a:t>
            </a:r>
            <a:endParaRPr b="1" sz="3600">
              <a:latin typeface="Avenir"/>
              <a:ea typeface="Avenir"/>
              <a:cs typeface="Avenir"/>
              <a:sym typeface="Aveni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6">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43"/>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sp>
        <p:nvSpPr>
          <p:cNvPr id="622" name="Google Shape;622;p43"/>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
        <p:nvSpPr>
          <p:cNvPr id="623" name="Google Shape;623;p43"/>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3E3E3E"/>
              </a:buClr>
              <a:buSzPts val="7200"/>
              <a:buFont typeface="Avenir"/>
              <a:buNone/>
            </a:pPr>
            <a:r>
              <a:rPr lang="en-US" sz="7200"/>
              <a:t>example: factorial</a:t>
            </a:r>
            <a:endParaRPr/>
          </a:p>
        </p:txBody>
      </p:sp>
      <p:sp>
        <p:nvSpPr>
          <p:cNvPr id="624" name="Google Shape;624;p43"/>
          <p:cNvSpPr txBox="1"/>
          <p:nvPr>
            <p:ph idx="3" type="body"/>
          </p:nvPr>
        </p:nvSpPr>
        <p:spPr>
          <a:xfrm>
            <a:off x="468854" y="3754151"/>
            <a:ext cx="826328"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1</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2</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3</a:t>
            </a:r>
            <a:endParaRPr sz="3600"/>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4</a:t>
            </a:r>
            <a:r>
              <a:rPr lang="en-US" sz="3600">
                <a:solidFill>
                  <a:srgbClr val="000000"/>
                </a:solidFill>
                <a:latin typeface="Arial"/>
                <a:ea typeface="Arial"/>
                <a:cs typeface="Arial"/>
                <a:sym typeface="Arial"/>
              </a:rPr>
              <a:t> </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5</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6</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7</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8</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9</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10</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11</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12</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13</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14</a:t>
            </a:r>
            <a:endParaRPr/>
          </a:p>
          <a:p>
            <a:pPr indent="0" lvl="0" marL="0" rtl="0" algn="l">
              <a:lnSpc>
                <a:spcPct val="100000"/>
              </a:lnSpc>
              <a:spcBef>
                <a:spcPts val="0"/>
              </a:spcBef>
              <a:spcAft>
                <a:spcPts val="0"/>
              </a:spcAft>
              <a:buClr>
                <a:srgbClr val="A6AAA9"/>
              </a:buClr>
              <a:buSzPts val="3600"/>
              <a:buFont typeface="Arial"/>
              <a:buNone/>
            </a:pPr>
            <a:r>
              <a:t/>
            </a:r>
            <a:endParaRPr sz="3600">
              <a:solidFill>
                <a:srgbClr val="A6AAA9"/>
              </a:solidFill>
              <a:latin typeface="Arial"/>
              <a:ea typeface="Arial"/>
              <a:cs typeface="Arial"/>
              <a:sym typeface="Arial"/>
            </a:endParaRPr>
          </a:p>
        </p:txBody>
      </p:sp>
      <p:sp>
        <p:nvSpPr>
          <p:cNvPr id="625" name="Google Shape;625;p43"/>
          <p:cNvSpPr txBox="1"/>
          <p:nvPr>
            <p:ph idx="4" type="body"/>
          </p:nvPr>
        </p:nvSpPr>
        <p:spPr>
          <a:xfrm>
            <a:off x="1430526" y="3754151"/>
            <a:ext cx="22210879"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function factorial(num) {</a:t>
            </a:r>
            <a:endParaRPr b="1" sz="3600">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 base case: num is 0 or 1</a:t>
            </a:r>
            <a:endParaRPr b="1" sz="3600">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if (num === 0 || num === 1) {</a:t>
            </a:r>
            <a:endParaRPr b="1" sz="3600">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return 1;</a:t>
            </a:r>
            <a:br>
              <a:rPr lang="en-US" sz="3600">
                <a:solidFill>
                  <a:srgbClr val="000000"/>
                </a:solidFill>
                <a:latin typeface="Avenir"/>
                <a:ea typeface="Avenir"/>
                <a:cs typeface="Avenir"/>
                <a:sym typeface="Avenir"/>
              </a:rPr>
            </a:br>
            <a:r>
              <a:rPr lang="en-US" sz="3600">
                <a:solidFill>
                  <a:srgbClr val="000000"/>
                </a:solidFill>
                <a:latin typeface="Avenir"/>
                <a:ea typeface="Avenir"/>
                <a:cs typeface="Avenir"/>
                <a:sym typeface="Avenir"/>
              </a:rPr>
              <a:t>  </a:t>
            </a:r>
            <a:r>
              <a:rPr lang="en-US" sz="3600">
                <a:solidFill>
                  <a:srgbClr val="000000"/>
                </a:solidFill>
                <a:latin typeface="Avenir"/>
                <a:ea typeface="Avenir"/>
                <a:cs typeface="Avenir"/>
                <a:sym typeface="Avenir"/>
              </a:rPr>
              <a:t>}</a:t>
            </a:r>
            <a:endParaRPr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a:t>
            </a:r>
            <a:br>
              <a:rPr lang="en-US" sz="3600">
                <a:solidFill>
                  <a:srgbClr val="000000"/>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console.log(factorial(0));</a:t>
            </a: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console.log(factorial(1));</a:t>
            </a:r>
            <a:endParaRPr b="1" sz="3600">
              <a:latin typeface="Avenir"/>
              <a:ea typeface="Avenir"/>
              <a:cs typeface="Avenir"/>
              <a:sym typeface="Avenir"/>
            </a:endParaRPr>
          </a:p>
        </p:txBody>
      </p:sp>
      <p:sp>
        <p:nvSpPr>
          <p:cNvPr id="626" name="Google Shape;626;p43"/>
          <p:cNvSpPr txBox="1"/>
          <p:nvPr/>
        </p:nvSpPr>
        <p:spPr>
          <a:xfrm>
            <a:off x="20210709" y="-2084"/>
            <a:ext cx="4183322" cy="2061568"/>
          </a:xfrm>
          <a:prstGeom prst="rect">
            <a:avLst/>
          </a:prstGeom>
          <a:solidFill>
            <a:srgbClr val="53585F"/>
          </a:solidFill>
          <a:ln>
            <a:noFill/>
          </a:ln>
        </p:spPr>
        <p:txBody>
          <a:bodyPr anchorCtr="0" anchor="t" bIns="0" lIns="0" spcFirstLastPara="1" rIns="0" wrap="square" tIns="0">
            <a:normAutofit/>
          </a:bodyPr>
          <a:lstStyle/>
          <a:p>
            <a:pPr indent="228600" lvl="1" marL="0" marR="0" rtl="0" algn="l">
              <a:lnSpc>
                <a:spcPct val="100000"/>
              </a:lnSpc>
              <a:spcBef>
                <a:spcPts val="0"/>
              </a:spcBef>
              <a:spcAft>
                <a:spcPts val="0"/>
              </a:spcAft>
              <a:buClr>
                <a:srgbClr val="FFFFFF"/>
              </a:buClr>
              <a:buSzPts val="3200"/>
              <a:buFont typeface="Gill Sans"/>
              <a:buNone/>
            </a:pPr>
            <a:r>
              <a:t/>
            </a:r>
            <a:endParaRPr b="0" i="0" sz="3200" u="none" cap="none" strike="noStrike">
              <a:solidFill>
                <a:srgbClr val="FFFFFF"/>
              </a:solidFill>
              <a:latin typeface="Gill Sans"/>
              <a:ea typeface="Gill Sans"/>
              <a:cs typeface="Gill Sans"/>
              <a:sym typeface="Gill Sans"/>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1</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1</a:t>
            </a:r>
            <a:br>
              <a:rPr b="0" i="0" lang="en-US" sz="3200" u="none" cap="none" strike="noStrike">
                <a:solidFill>
                  <a:srgbClr val="FFFFFF"/>
                </a:solidFill>
                <a:latin typeface="Arial"/>
                <a:ea typeface="Arial"/>
                <a:cs typeface="Arial"/>
                <a:sym typeface="Arial"/>
              </a:rPr>
            </a:b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44"/>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sp>
        <p:nvSpPr>
          <p:cNvPr id="632" name="Google Shape;632;p44"/>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
        <p:nvSpPr>
          <p:cNvPr id="633" name="Google Shape;633;p44"/>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3E3E3E"/>
              </a:buClr>
              <a:buSzPts val="7200"/>
              <a:buFont typeface="Avenir"/>
              <a:buNone/>
            </a:pPr>
            <a:r>
              <a:rPr lang="en-US" sz="7200"/>
              <a:t>example: factorial</a:t>
            </a:r>
            <a:endParaRPr/>
          </a:p>
        </p:txBody>
      </p:sp>
      <p:sp>
        <p:nvSpPr>
          <p:cNvPr id="634" name="Google Shape;634;p44"/>
          <p:cNvSpPr txBox="1"/>
          <p:nvPr>
            <p:ph idx="3" type="body"/>
          </p:nvPr>
        </p:nvSpPr>
        <p:spPr>
          <a:xfrm>
            <a:off x="468854" y="3754151"/>
            <a:ext cx="826328"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1</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2</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3</a:t>
            </a:r>
            <a:endParaRPr sz="3600"/>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4</a:t>
            </a:r>
            <a:r>
              <a:rPr lang="en-US" sz="3600">
                <a:solidFill>
                  <a:srgbClr val="000000"/>
                </a:solidFill>
                <a:latin typeface="Arial"/>
                <a:ea typeface="Arial"/>
                <a:cs typeface="Arial"/>
                <a:sym typeface="Arial"/>
              </a:rPr>
              <a:t> </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5</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6</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7</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8</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9</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10</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11</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12</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13</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14</a:t>
            </a:r>
            <a:endParaRPr/>
          </a:p>
          <a:p>
            <a:pPr indent="0" lvl="0" marL="0" rtl="0" algn="l">
              <a:lnSpc>
                <a:spcPct val="100000"/>
              </a:lnSpc>
              <a:spcBef>
                <a:spcPts val="0"/>
              </a:spcBef>
              <a:spcAft>
                <a:spcPts val="0"/>
              </a:spcAft>
              <a:buClr>
                <a:srgbClr val="A6AAA9"/>
              </a:buClr>
              <a:buSzPts val="3600"/>
              <a:buFont typeface="Arial"/>
              <a:buNone/>
            </a:pPr>
            <a:r>
              <a:t/>
            </a:r>
            <a:endParaRPr sz="3600">
              <a:solidFill>
                <a:srgbClr val="A6AAA9"/>
              </a:solidFill>
              <a:latin typeface="Arial"/>
              <a:ea typeface="Arial"/>
              <a:cs typeface="Arial"/>
              <a:sym typeface="Arial"/>
            </a:endParaRPr>
          </a:p>
        </p:txBody>
      </p:sp>
      <p:sp>
        <p:nvSpPr>
          <p:cNvPr id="635" name="Google Shape;635;p44"/>
          <p:cNvSpPr txBox="1"/>
          <p:nvPr>
            <p:ph idx="4" type="body"/>
          </p:nvPr>
        </p:nvSpPr>
        <p:spPr>
          <a:xfrm>
            <a:off x="1430526" y="3754151"/>
            <a:ext cx="22210879"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ok, base case is set, just need to remember that our recursive case </a:t>
            </a: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has to bring num closer and closer to 1 or 0 so we eventually </a:t>
            </a: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hit our base case */</a:t>
            </a:r>
            <a:br>
              <a:rPr lang="en-US" sz="3600">
                <a:solidFill>
                  <a:schemeClr val="accent2"/>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notice an interesting pattern!</a:t>
            </a:r>
            <a:br>
              <a:rPr lang="en-US" sz="3600">
                <a:solidFill>
                  <a:schemeClr val="accent2"/>
                </a:solidFill>
                <a:latin typeface="Avenir"/>
                <a:ea typeface="Avenir"/>
                <a:cs typeface="Avenir"/>
                <a:sym typeface="Avenir"/>
              </a:rPr>
            </a:b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0! === 1</a:t>
            </a: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1! === 1</a:t>
            </a: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2! === 2 (2 * factorial(1))</a:t>
            </a: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3! === 6 (3 * factorial(2))</a:t>
            </a: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4! === 24 (4 * factorial(3))</a:t>
            </a: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5! === 120 (5 * factorial(4)) */</a:t>
            </a:r>
            <a:br>
              <a:rPr lang="en-US" sz="3600">
                <a:solidFill>
                  <a:schemeClr val="accent2"/>
                </a:solidFill>
                <a:latin typeface="Arial"/>
                <a:ea typeface="Arial"/>
                <a:cs typeface="Arial"/>
                <a:sym typeface="Arial"/>
              </a:rPr>
            </a:b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5">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45"/>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sp>
        <p:nvSpPr>
          <p:cNvPr id="641" name="Google Shape;641;p45"/>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
        <p:nvSpPr>
          <p:cNvPr id="642" name="Google Shape;642;p45"/>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3E3E3E"/>
              </a:buClr>
              <a:buSzPts val="7200"/>
              <a:buFont typeface="Avenir"/>
              <a:buNone/>
            </a:pPr>
            <a:r>
              <a:rPr lang="en-US" sz="7200"/>
              <a:t>example: factorial</a:t>
            </a:r>
            <a:endParaRPr/>
          </a:p>
        </p:txBody>
      </p:sp>
      <p:sp>
        <p:nvSpPr>
          <p:cNvPr id="643" name="Google Shape;643;p45"/>
          <p:cNvSpPr txBox="1"/>
          <p:nvPr>
            <p:ph idx="3" type="body"/>
          </p:nvPr>
        </p:nvSpPr>
        <p:spPr>
          <a:xfrm>
            <a:off x="468854" y="3754151"/>
            <a:ext cx="826328"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1</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2</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3</a:t>
            </a:r>
            <a:endParaRPr sz="3600"/>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4</a:t>
            </a:r>
            <a:r>
              <a:rPr lang="en-US" sz="3600">
                <a:solidFill>
                  <a:srgbClr val="000000"/>
                </a:solidFill>
                <a:latin typeface="Arial"/>
                <a:ea typeface="Arial"/>
                <a:cs typeface="Arial"/>
                <a:sym typeface="Arial"/>
              </a:rPr>
              <a:t> </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5</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6</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7</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8</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9</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10</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11</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12</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13</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14</a:t>
            </a:r>
            <a:endParaRPr/>
          </a:p>
          <a:p>
            <a:pPr indent="0" lvl="0" marL="0" rtl="0" algn="l">
              <a:lnSpc>
                <a:spcPct val="100000"/>
              </a:lnSpc>
              <a:spcBef>
                <a:spcPts val="0"/>
              </a:spcBef>
              <a:spcAft>
                <a:spcPts val="0"/>
              </a:spcAft>
              <a:buClr>
                <a:srgbClr val="A6AAA9"/>
              </a:buClr>
              <a:buSzPts val="3600"/>
              <a:buFont typeface="Arial"/>
              <a:buNone/>
            </a:pPr>
            <a:r>
              <a:t/>
            </a:r>
            <a:endParaRPr sz="3600">
              <a:solidFill>
                <a:srgbClr val="A6AAA9"/>
              </a:solidFill>
              <a:latin typeface="Arial"/>
              <a:ea typeface="Arial"/>
              <a:cs typeface="Arial"/>
              <a:sym typeface="Arial"/>
            </a:endParaRPr>
          </a:p>
        </p:txBody>
      </p:sp>
      <p:sp>
        <p:nvSpPr>
          <p:cNvPr id="644" name="Google Shape;644;p45"/>
          <p:cNvSpPr txBox="1"/>
          <p:nvPr>
            <p:ph idx="4" type="body"/>
          </p:nvPr>
        </p:nvSpPr>
        <p:spPr>
          <a:xfrm>
            <a:off x="1430526" y="3754151"/>
            <a:ext cx="22210879"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function factorial(num) {</a:t>
            </a:r>
            <a:endParaRPr b="1" sz="3600">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 base case: num is 0 or 1</a:t>
            </a: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if (num === 0 || num === 1) {</a:t>
            </a: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return 1;</a:t>
            </a:r>
            <a:br>
              <a:rPr lang="en-US" sz="3600">
                <a:solidFill>
                  <a:srgbClr val="000000"/>
                </a:solidFill>
                <a:latin typeface="Avenir"/>
                <a:ea typeface="Avenir"/>
                <a:cs typeface="Avenir"/>
                <a:sym typeface="Avenir"/>
              </a:rPr>
            </a:br>
            <a:r>
              <a:rPr lang="en-US" sz="3600">
                <a:solidFill>
                  <a:srgbClr val="000000"/>
                </a:solidFill>
                <a:latin typeface="Avenir"/>
                <a:ea typeface="Avenir"/>
                <a:cs typeface="Avenir"/>
                <a:sym typeface="Avenir"/>
              </a:rPr>
              <a:t>  }</a:t>
            </a: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a:t>
            </a:r>
            <a:r>
              <a:rPr b="1" lang="en-US" sz="3600">
                <a:solidFill>
                  <a:schemeClr val="accent2"/>
                </a:solidFill>
                <a:latin typeface="Avenir"/>
                <a:ea typeface="Avenir"/>
                <a:cs typeface="Avenir"/>
                <a:sym typeface="Avenir"/>
              </a:rPr>
              <a:t>// recursive case: num must get closer to 0 or 1</a:t>
            </a:r>
            <a:endParaRPr b="1" sz="3600">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r>
              <a:rPr b="1" lang="en-US" sz="3600">
                <a:solidFill>
                  <a:schemeClr val="accent2"/>
                </a:solidFill>
                <a:latin typeface="Avenir"/>
                <a:ea typeface="Avenir"/>
                <a:cs typeface="Avenir"/>
                <a:sym typeface="Avenir"/>
              </a:rPr>
              <a:t>  // TODO</a:t>
            </a:r>
            <a:br>
              <a:rPr lang="en-US" sz="3600">
                <a:solidFill>
                  <a:srgbClr val="000000"/>
                </a:solidFill>
                <a:latin typeface="Avenir"/>
                <a:ea typeface="Avenir"/>
                <a:cs typeface="Avenir"/>
                <a:sym typeface="Avenir"/>
              </a:rPr>
            </a:br>
            <a:r>
              <a:rPr lang="en-US" sz="3600">
                <a:solidFill>
                  <a:srgbClr val="000000"/>
                </a:solidFill>
                <a:latin typeface="Avenir"/>
                <a:ea typeface="Avenir"/>
                <a:cs typeface="Avenir"/>
                <a:sym typeface="Avenir"/>
              </a:rPr>
              <a:t>}</a:t>
            </a:r>
            <a:br>
              <a:rPr lang="en-US" sz="3600">
                <a:solidFill>
                  <a:srgbClr val="000000"/>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it's best to write your recursive case using the simplest possible</a:t>
            </a: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input that will result in a recursive call */</a:t>
            </a: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let result = factorial(2);</a:t>
            </a: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console.log(result);</a:t>
            </a:r>
            <a:endParaRPr b="1" sz="3600">
              <a:latin typeface="Avenir"/>
              <a:ea typeface="Avenir"/>
              <a:cs typeface="Avenir"/>
              <a:sym typeface="Avenir"/>
            </a:endParaRPr>
          </a:p>
        </p:txBody>
      </p:sp>
      <p:sp>
        <p:nvSpPr>
          <p:cNvPr id="645" name="Google Shape;645;p45"/>
          <p:cNvSpPr txBox="1"/>
          <p:nvPr/>
        </p:nvSpPr>
        <p:spPr>
          <a:xfrm>
            <a:off x="20210709" y="-2084"/>
            <a:ext cx="4183322" cy="1515468"/>
          </a:xfrm>
          <a:prstGeom prst="rect">
            <a:avLst/>
          </a:prstGeom>
          <a:solidFill>
            <a:srgbClr val="53585F"/>
          </a:solidFill>
          <a:ln>
            <a:noFill/>
          </a:ln>
        </p:spPr>
        <p:txBody>
          <a:bodyPr anchorCtr="0" anchor="t" bIns="0" lIns="0" spcFirstLastPara="1" rIns="0" wrap="square" tIns="0">
            <a:normAutofit/>
          </a:bodyPr>
          <a:lstStyle/>
          <a:p>
            <a:pPr indent="228600" lvl="1" marL="0" marR="0" rtl="0" algn="l">
              <a:lnSpc>
                <a:spcPct val="100000"/>
              </a:lnSpc>
              <a:spcBef>
                <a:spcPts val="0"/>
              </a:spcBef>
              <a:spcAft>
                <a:spcPts val="0"/>
              </a:spcAft>
              <a:buClr>
                <a:srgbClr val="FFFFFF"/>
              </a:buClr>
              <a:buSzPts val="3200"/>
              <a:buFont typeface="Gill Sans"/>
              <a:buNone/>
            </a:pPr>
            <a:r>
              <a:t/>
            </a:r>
            <a:endParaRPr b="0" i="0" sz="3200" u="none" cap="none" strike="noStrike">
              <a:solidFill>
                <a:srgbClr val="FFFFFF"/>
              </a:solidFill>
              <a:latin typeface="Gill Sans"/>
              <a:ea typeface="Gill Sans"/>
              <a:cs typeface="Gill Sans"/>
              <a:sym typeface="Gill Sans"/>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undefined</a:t>
            </a:r>
            <a:br>
              <a:rPr b="0" i="0" lang="en-US" sz="3200" u="none" cap="none" strike="noStrike">
                <a:solidFill>
                  <a:srgbClr val="FFFFFF"/>
                </a:solidFill>
                <a:latin typeface="Arial"/>
                <a:ea typeface="Arial"/>
                <a:cs typeface="Arial"/>
                <a:sym typeface="Arial"/>
              </a:rPr>
            </a:b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46"/>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sp>
        <p:nvSpPr>
          <p:cNvPr id="651" name="Google Shape;651;p46"/>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
        <p:nvSpPr>
          <p:cNvPr id="652" name="Google Shape;652;p46"/>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3E3E3E"/>
              </a:buClr>
              <a:buSzPts val="7200"/>
              <a:buFont typeface="Avenir"/>
              <a:buNone/>
            </a:pPr>
            <a:r>
              <a:rPr lang="en-US" sz="7200"/>
              <a:t>example: factorial</a:t>
            </a:r>
            <a:endParaRPr/>
          </a:p>
        </p:txBody>
      </p:sp>
      <p:sp>
        <p:nvSpPr>
          <p:cNvPr id="653" name="Google Shape;653;p46"/>
          <p:cNvSpPr txBox="1"/>
          <p:nvPr>
            <p:ph idx="3" type="body"/>
          </p:nvPr>
        </p:nvSpPr>
        <p:spPr>
          <a:xfrm>
            <a:off x="468854" y="3754151"/>
            <a:ext cx="826200" cy="8568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1</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2</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3</a:t>
            </a:r>
            <a:endParaRPr sz="3600"/>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4</a:t>
            </a:r>
            <a:r>
              <a:rPr lang="en-US" sz="3600">
                <a:solidFill>
                  <a:srgbClr val="000000"/>
                </a:solidFill>
                <a:latin typeface="Arial"/>
                <a:ea typeface="Arial"/>
                <a:cs typeface="Arial"/>
                <a:sym typeface="Arial"/>
              </a:rPr>
              <a:t> </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5</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6</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7</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8</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9</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10</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11</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12</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13</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14</a:t>
            </a:r>
            <a:endParaRPr/>
          </a:p>
          <a:p>
            <a:pPr indent="0" lvl="0" marL="0" rtl="0" algn="l">
              <a:lnSpc>
                <a:spcPct val="100000"/>
              </a:lnSpc>
              <a:spcBef>
                <a:spcPts val="0"/>
              </a:spcBef>
              <a:spcAft>
                <a:spcPts val="0"/>
              </a:spcAft>
              <a:buClr>
                <a:srgbClr val="A6AAA9"/>
              </a:buClr>
              <a:buSzPts val="3600"/>
              <a:buFont typeface="Arial"/>
              <a:buNone/>
            </a:pPr>
            <a:r>
              <a:t/>
            </a:r>
            <a:endParaRPr sz="3600">
              <a:solidFill>
                <a:srgbClr val="A6AAA9"/>
              </a:solidFill>
              <a:latin typeface="Arial"/>
              <a:ea typeface="Arial"/>
              <a:cs typeface="Arial"/>
              <a:sym typeface="Arial"/>
            </a:endParaRPr>
          </a:p>
        </p:txBody>
      </p:sp>
      <p:sp>
        <p:nvSpPr>
          <p:cNvPr id="654" name="Google Shape;654;p46"/>
          <p:cNvSpPr txBox="1"/>
          <p:nvPr>
            <p:ph idx="4" type="body"/>
          </p:nvPr>
        </p:nvSpPr>
        <p:spPr>
          <a:xfrm>
            <a:off x="1430526" y="3754151"/>
            <a:ext cx="22210879"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function factorial(num) {</a:t>
            </a:r>
            <a:endParaRPr b="1" sz="3600">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 base case: num is 0 or 1</a:t>
            </a:r>
            <a:endParaRPr b="1" sz="3600">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if (num === 0 || num === 1) {</a:t>
            </a:r>
            <a:endParaRPr b="1" sz="3600">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return 1;</a:t>
            </a:r>
            <a:br>
              <a:rPr lang="en-US" sz="3600">
                <a:solidFill>
                  <a:srgbClr val="000000"/>
                </a:solidFill>
                <a:latin typeface="Avenir"/>
                <a:ea typeface="Avenir"/>
                <a:cs typeface="Avenir"/>
                <a:sym typeface="Avenir"/>
              </a:rPr>
            </a:br>
            <a:r>
              <a:rPr lang="en-US" sz="3600">
                <a:solidFill>
                  <a:srgbClr val="000000"/>
                </a:solidFill>
                <a:latin typeface="Avenir"/>
                <a:ea typeface="Avenir"/>
                <a:cs typeface="Avenir"/>
                <a:sym typeface="Avenir"/>
              </a:rPr>
              <a:t>  }</a:t>
            </a:r>
            <a:endParaRPr b="1" sz="3600">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a:t>
            </a:r>
            <a:r>
              <a:rPr b="1" lang="en-US" sz="3600">
                <a:solidFill>
                  <a:schemeClr val="accent2"/>
                </a:solidFill>
                <a:latin typeface="Avenir"/>
                <a:ea typeface="Avenir"/>
                <a:cs typeface="Avenir"/>
                <a:sym typeface="Avenir"/>
              </a:rPr>
              <a:t>// recursive case: num must get closer to 0 or 1</a:t>
            </a:r>
            <a:endParaRPr b="1" sz="3600">
              <a:latin typeface="Avenir"/>
              <a:ea typeface="Avenir"/>
              <a:cs typeface="Avenir"/>
              <a:sym typeface="Avenir"/>
            </a:endParaRPr>
          </a:p>
          <a:p>
            <a:pPr indent="0" lvl="0" marL="457200" rtl="0" algn="l">
              <a:lnSpc>
                <a:spcPct val="100000"/>
              </a:lnSpc>
              <a:spcBef>
                <a:spcPts val="0"/>
              </a:spcBef>
              <a:spcAft>
                <a:spcPts val="0"/>
              </a:spcAft>
              <a:buClr>
                <a:schemeClr val="accent2"/>
              </a:buClr>
              <a:buSzPts val="3600"/>
              <a:buFont typeface="Arial"/>
              <a:buNone/>
            </a:pPr>
            <a:r>
              <a:rPr b="1" lang="en-US" sz="3600">
                <a:solidFill>
                  <a:schemeClr val="accent2"/>
                </a:solidFill>
                <a:latin typeface="Avenir"/>
                <a:ea typeface="Avenir"/>
                <a:cs typeface="Avenir"/>
                <a:sym typeface="Avenir"/>
              </a:rPr>
              <a:t>  // we know we have to call factorial again in the recursive case</a:t>
            </a:r>
            <a:endParaRPr b="1" sz="3600">
              <a:solidFill>
                <a:schemeClr val="accent2"/>
              </a:solidFill>
              <a:latin typeface="Avenir"/>
              <a:ea typeface="Avenir"/>
              <a:cs typeface="Avenir"/>
              <a:sym typeface="Avenir"/>
            </a:endParaRPr>
          </a:p>
          <a:p>
            <a:pPr indent="0" lvl="0" marL="457200" rtl="0" algn="l">
              <a:lnSpc>
                <a:spcPct val="100000"/>
              </a:lnSpc>
              <a:spcBef>
                <a:spcPts val="0"/>
              </a:spcBef>
              <a:spcAft>
                <a:spcPts val="0"/>
              </a:spcAft>
              <a:buClr>
                <a:schemeClr val="accent2"/>
              </a:buClr>
              <a:buSzPts val="3600"/>
              <a:buFont typeface="Arial"/>
              <a:buNone/>
            </a:pPr>
            <a:r>
              <a:rPr b="1" lang="en-US" sz="3600">
                <a:solidFill>
                  <a:schemeClr val="accent2"/>
                </a:solidFill>
                <a:latin typeface="Avenir"/>
                <a:ea typeface="Avenir"/>
                <a:cs typeface="Avenir"/>
                <a:sym typeface="Avenir"/>
              </a:rPr>
              <a:t>  // if num === 2, what do we get if we call factorial again with num - 1?</a:t>
            </a:r>
            <a:endParaRPr b="1" sz="3600">
              <a:solidFill>
                <a:schemeClr val="accent2"/>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console.log(factorial(num - 1));</a:t>
            </a:r>
            <a:br>
              <a:rPr lang="en-US" sz="3600">
                <a:solidFill>
                  <a:srgbClr val="000000"/>
                </a:solidFill>
                <a:latin typeface="Avenir"/>
                <a:ea typeface="Avenir"/>
                <a:cs typeface="Avenir"/>
                <a:sym typeface="Avenir"/>
              </a:rPr>
            </a:br>
            <a:r>
              <a:rPr lang="en-US" sz="3600">
                <a:solidFill>
                  <a:srgbClr val="000000"/>
                </a:solidFill>
                <a:latin typeface="Avenir"/>
                <a:ea typeface="Avenir"/>
                <a:cs typeface="Avenir"/>
                <a:sym typeface="Avenir"/>
              </a:rPr>
              <a:t>}</a:t>
            </a:r>
            <a:br>
              <a:rPr lang="en-US" sz="3600">
                <a:solidFill>
                  <a:srgbClr val="000000"/>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let result = factorial(2);</a:t>
            </a: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console.log(result);</a:t>
            </a:r>
            <a:endParaRPr b="1" sz="3600">
              <a:latin typeface="Avenir"/>
              <a:ea typeface="Avenir"/>
              <a:cs typeface="Avenir"/>
              <a:sym typeface="Avenir"/>
            </a:endParaRPr>
          </a:p>
        </p:txBody>
      </p:sp>
      <p:sp>
        <p:nvSpPr>
          <p:cNvPr id="655" name="Google Shape;655;p46"/>
          <p:cNvSpPr txBox="1"/>
          <p:nvPr/>
        </p:nvSpPr>
        <p:spPr>
          <a:xfrm>
            <a:off x="20210709" y="-2084"/>
            <a:ext cx="4183322" cy="2061568"/>
          </a:xfrm>
          <a:prstGeom prst="rect">
            <a:avLst/>
          </a:prstGeom>
          <a:solidFill>
            <a:srgbClr val="53585F"/>
          </a:solidFill>
          <a:ln>
            <a:noFill/>
          </a:ln>
        </p:spPr>
        <p:txBody>
          <a:bodyPr anchorCtr="0" anchor="t" bIns="0" lIns="0" spcFirstLastPara="1" rIns="0" wrap="square" tIns="0">
            <a:normAutofit/>
          </a:bodyPr>
          <a:lstStyle/>
          <a:p>
            <a:pPr indent="228600" lvl="1" marL="0" marR="0" rtl="0" algn="l">
              <a:lnSpc>
                <a:spcPct val="100000"/>
              </a:lnSpc>
              <a:spcBef>
                <a:spcPts val="0"/>
              </a:spcBef>
              <a:spcAft>
                <a:spcPts val="0"/>
              </a:spcAft>
              <a:buClr>
                <a:srgbClr val="FFFFFF"/>
              </a:buClr>
              <a:buSzPts val="3200"/>
              <a:buFont typeface="Gill Sans"/>
              <a:buNone/>
            </a:pPr>
            <a:r>
              <a:t/>
            </a:r>
            <a:endParaRPr b="0" i="0" sz="3200" u="none" cap="none" strike="noStrike">
              <a:solidFill>
                <a:srgbClr val="FFFFFF"/>
              </a:solidFill>
              <a:latin typeface="Gill Sans"/>
              <a:ea typeface="Gill Sans"/>
              <a:cs typeface="Gill Sans"/>
              <a:sym typeface="Gill Sans"/>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1</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undefined</a:t>
            </a:r>
            <a:br>
              <a:rPr b="0" i="0" lang="en-US" sz="3200" u="none" cap="none" strike="noStrike">
                <a:solidFill>
                  <a:srgbClr val="FFFFFF"/>
                </a:solidFill>
                <a:latin typeface="Arial"/>
                <a:ea typeface="Arial"/>
                <a:cs typeface="Arial"/>
                <a:sym typeface="Arial"/>
              </a:rPr>
            </a:b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4">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47"/>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sp>
        <p:nvSpPr>
          <p:cNvPr id="661" name="Google Shape;661;p47"/>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
        <p:nvSpPr>
          <p:cNvPr id="662" name="Google Shape;662;p47"/>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3E3E3E"/>
              </a:buClr>
              <a:buSzPts val="7200"/>
              <a:buFont typeface="Avenir"/>
              <a:buNone/>
            </a:pPr>
            <a:r>
              <a:rPr lang="en-US" sz="7200"/>
              <a:t>example: factorial</a:t>
            </a:r>
            <a:endParaRPr/>
          </a:p>
        </p:txBody>
      </p:sp>
      <p:sp>
        <p:nvSpPr>
          <p:cNvPr id="663" name="Google Shape;663;p47"/>
          <p:cNvSpPr txBox="1"/>
          <p:nvPr>
            <p:ph idx="3" type="body"/>
          </p:nvPr>
        </p:nvSpPr>
        <p:spPr>
          <a:xfrm>
            <a:off x="468854" y="3754151"/>
            <a:ext cx="826328"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1</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2</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3</a:t>
            </a:r>
            <a:endParaRPr sz="3600"/>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4</a:t>
            </a:r>
            <a:r>
              <a:rPr lang="en-US" sz="3600">
                <a:solidFill>
                  <a:srgbClr val="000000"/>
                </a:solidFill>
                <a:latin typeface="Arial"/>
                <a:ea typeface="Arial"/>
                <a:cs typeface="Arial"/>
                <a:sym typeface="Arial"/>
              </a:rPr>
              <a:t> </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5</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6</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7</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8</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9</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10</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11</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12</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13</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14</a:t>
            </a:r>
            <a:endParaRPr/>
          </a:p>
          <a:p>
            <a:pPr indent="0" lvl="0" marL="0" rtl="0" algn="l">
              <a:lnSpc>
                <a:spcPct val="100000"/>
              </a:lnSpc>
              <a:spcBef>
                <a:spcPts val="0"/>
              </a:spcBef>
              <a:spcAft>
                <a:spcPts val="0"/>
              </a:spcAft>
              <a:buClr>
                <a:srgbClr val="A6AAA9"/>
              </a:buClr>
              <a:buSzPts val="3600"/>
              <a:buFont typeface="Arial"/>
              <a:buNone/>
            </a:pPr>
            <a:r>
              <a:t/>
            </a:r>
            <a:endParaRPr sz="3600">
              <a:solidFill>
                <a:srgbClr val="A6AAA9"/>
              </a:solidFill>
              <a:latin typeface="Arial"/>
              <a:ea typeface="Arial"/>
              <a:cs typeface="Arial"/>
              <a:sym typeface="Arial"/>
            </a:endParaRPr>
          </a:p>
        </p:txBody>
      </p:sp>
      <p:sp>
        <p:nvSpPr>
          <p:cNvPr id="664" name="Google Shape;664;p47"/>
          <p:cNvSpPr txBox="1"/>
          <p:nvPr>
            <p:ph idx="4" type="body"/>
          </p:nvPr>
        </p:nvSpPr>
        <p:spPr>
          <a:xfrm>
            <a:off x="1430526" y="3754151"/>
            <a:ext cx="22210879"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function factorial(num) {</a:t>
            </a:r>
            <a:endParaRPr b="1" sz="3600">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 base case: num is 0 or 1</a:t>
            </a:r>
            <a:endParaRPr b="1" sz="3600">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if (num === 0 || num === 1) {</a:t>
            </a:r>
            <a:endParaRPr b="1" sz="3600">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return 1;</a:t>
            </a:r>
            <a:br>
              <a:rPr lang="en-US" sz="3600">
                <a:solidFill>
                  <a:srgbClr val="000000"/>
                </a:solidFill>
                <a:latin typeface="Avenir"/>
                <a:ea typeface="Avenir"/>
                <a:cs typeface="Avenir"/>
                <a:sym typeface="Avenir"/>
              </a:rPr>
            </a:br>
            <a:r>
              <a:rPr lang="en-US" sz="3600">
                <a:solidFill>
                  <a:srgbClr val="000000"/>
                </a:solidFill>
                <a:latin typeface="Avenir"/>
                <a:ea typeface="Avenir"/>
                <a:cs typeface="Avenir"/>
                <a:sym typeface="Avenir"/>
              </a:rPr>
              <a:t>  }</a:t>
            </a: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a:t>
            </a:r>
            <a:r>
              <a:rPr b="1" lang="en-US" sz="3600">
                <a:solidFill>
                  <a:schemeClr val="accent2"/>
                </a:solidFill>
                <a:latin typeface="Avenir"/>
                <a:ea typeface="Avenir"/>
                <a:cs typeface="Avenir"/>
                <a:sym typeface="Avenir"/>
              </a:rPr>
              <a:t>// recursive case: num must get closer to 0 or 1</a:t>
            </a:r>
            <a:endParaRPr b="1" sz="3600">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r>
              <a:rPr b="1" lang="en-US" sz="3600">
                <a:solidFill>
                  <a:schemeClr val="accent2"/>
                </a:solidFill>
                <a:latin typeface="Avenir"/>
                <a:ea typeface="Avenir"/>
                <a:cs typeface="Avenir"/>
                <a:sym typeface="Avenir"/>
              </a:rPr>
              <a:t>  // from that pattern we noticed earlier, we know 2! === 2 * 1!</a:t>
            </a:r>
            <a:endParaRPr b="1" sz="3600">
              <a:solidFill>
                <a:schemeClr val="accent2"/>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console.log(num * factorial(num - 1));</a:t>
            </a:r>
            <a:br>
              <a:rPr lang="en-US" sz="3600">
                <a:solidFill>
                  <a:srgbClr val="000000"/>
                </a:solidFill>
                <a:latin typeface="Avenir"/>
                <a:ea typeface="Avenir"/>
                <a:cs typeface="Avenir"/>
                <a:sym typeface="Avenir"/>
              </a:rPr>
            </a:br>
            <a:r>
              <a:rPr lang="en-US" sz="3600">
                <a:solidFill>
                  <a:srgbClr val="000000"/>
                </a:solidFill>
                <a:latin typeface="Avenir"/>
                <a:ea typeface="Avenir"/>
                <a:cs typeface="Avenir"/>
                <a:sym typeface="Avenir"/>
              </a:rPr>
              <a:t>}</a:t>
            </a:r>
            <a:br>
              <a:rPr lang="en-US" sz="3600">
                <a:solidFill>
                  <a:srgbClr val="000000"/>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let result = factorial(2);</a:t>
            </a: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console.log(result);</a:t>
            </a:r>
            <a:endParaRPr b="1" sz="3600">
              <a:latin typeface="Avenir"/>
              <a:ea typeface="Avenir"/>
              <a:cs typeface="Avenir"/>
              <a:sym typeface="Avenir"/>
            </a:endParaRPr>
          </a:p>
        </p:txBody>
      </p:sp>
      <p:sp>
        <p:nvSpPr>
          <p:cNvPr id="665" name="Google Shape;665;p47"/>
          <p:cNvSpPr txBox="1"/>
          <p:nvPr/>
        </p:nvSpPr>
        <p:spPr>
          <a:xfrm>
            <a:off x="20210709" y="-2084"/>
            <a:ext cx="4183322" cy="2061568"/>
          </a:xfrm>
          <a:prstGeom prst="rect">
            <a:avLst/>
          </a:prstGeom>
          <a:solidFill>
            <a:srgbClr val="53585F"/>
          </a:solidFill>
          <a:ln>
            <a:noFill/>
          </a:ln>
        </p:spPr>
        <p:txBody>
          <a:bodyPr anchorCtr="0" anchor="t" bIns="0" lIns="0" spcFirstLastPara="1" rIns="0" wrap="square" tIns="0">
            <a:normAutofit/>
          </a:bodyPr>
          <a:lstStyle/>
          <a:p>
            <a:pPr indent="228600" lvl="1" marL="0" marR="0" rtl="0" algn="l">
              <a:lnSpc>
                <a:spcPct val="100000"/>
              </a:lnSpc>
              <a:spcBef>
                <a:spcPts val="0"/>
              </a:spcBef>
              <a:spcAft>
                <a:spcPts val="0"/>
              </a:spcAft>
              <a:buClr>
                <a:srgbClr val="FFFFFF"/>
              </a:buClr>
              <a:buSzPts val="3200"/>
              <a:buFont typeface="Gill Sans"/>
              <a:buNone/>
            </a:pPr>
            <a:r>
              <a:t/>
            </a:r>
            <a:endParaRPr b="0" i="0" sz="3200" u="none" cap="none" strike="noStrike">
              <a:solidFill>
                <a:srgbClr val="FFFFFF"/>
              </a:solidFill>
              <a:latin typeface="Gill Sans"/>
              <a:ea typeface="Gill Sans"/>
              <a:cs typeface="Gill Sans"/>
              <a:sym typeface="Gill Sans"/>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2</a:t>
            </a:r>
            <a:endParaRPr b="0" i="0" sz="3200" u="none" cap="none" strike="noStrike">
              <a:solidFill>
                <a:srgbClr val="7B7B7B"/>
              </a:solidFill>
              <a:latin typeface="Arial"/>
              <a:ea typeface="Arial"/>
              <a:cs typeface="Arial"/>
              <a:sym typeface="Arial"/>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undefined</a:t>
            </a:r>
            <a:br>
              <a:rPr b="0" i="0" lang="en-US" sz="3200" u="none" cap="none" strike="noStrike">
                <a:solidFill>
                  <a:srgbClr val="FFFFFF"/>
                </a:solidFill>
                <a:latin typeface="Arial"/>
                <a:ea typeface="Arial"/>
                <a:cs typeface="Arial"/>
                <a:sym typeface="Arial"/>
              </a:rPr>
            </a:b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48"/>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sp>
        <p:nvSpPr>
          <p:cNvPr id="671" name="Google Shape;671;p48"/>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
        <p:nvSpPr>
          <p:cNvPr id="672" name="Google Shape;672;p48"/>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3E3E3E"/>
              </a:buClr>
              <a:buSzPts val="7200"/>
              <a:buFont typeface="Avenir"/>
              <a:buNone/>
            </a:pPr>
            <a:r>
              <a:rPr lang="en-US" sz="7200"/>
              <a:t>example: factorial</a:t>
            </a:r>
            <a:endParaRPr/>
          </a:p>
        </p:txBody>
      </p:sp>
      <p:sp>
        <p:nvSpPr>
          <p:cNvPr id="673" name="Google Shape;673;p48"/>
          <p:cNvSpPr txBox="1"/>
          <p:nvPr>
            <p:ph idx="3" type="body"/>
          </p:nvPr>
        </p:nvSpPr>
        <p:spPr>
          <a:xfrm>
            <a:off x="468854" y="3754151"/>
            <a:ext cx="826328"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1</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2</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3</a:t>
            </a:r>
            <a:endParaRPr sz="3600"/>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4</a:t>
            </a:r>
            <a:r>
              <a:rPr lang="en-US" sz="3600">
                <a:solidFill>
                  <a:srgbClr val="000000"/>
                </a:solidFill>
                <a:latin typeface="Arial"/>
                <a:ea typeface="Arial"/>
                <a:cs typeface="Arial"/>
                <a:sym typeface="Arial"/>
              </a:rPr>
              <a:t> </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5</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6</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7</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8</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9</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10</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11</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12</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13</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14</a:t>
            </a:r>
            <a:endParaRPr/>
          </a:p>
          <a:p>
            <a:pPr indent="0" lvl="0" marL="0" rtl="0" algn="l">
              <a:lnSpc>
                <a:spcPct val="100000"/>
              </a:lnSpc>
              <a:spcBef>
                <a:spcPts val="0"/>
              </a:spcBef>
              <a:spcAft>
                <a:spcPts val="0"/>
              </a:spcAft>
              <a:buClr>
                <a:srgbClr val="A6AAA9"/>
              </a:buClr>
              <a:buSzPts val="3600"/>
              <a:buFont typeface="Arial"/>
              <a:buNone/>
            </a:pPr>
            <a:r>
              <a:t/>
            </a:r>
            <a:endParaRPr sz="3600">
              <a:solidFill>
                <a:srgbClr val="A6AAA9"/>
              </a:solidFill>
              <a:latin typeface="Arial"/>
              <a:ea typeface="Arial"/>
              <a:cs typeface="Arial"/>
              <a:sym typeface="Arial"/>
            </a:endParaRPr>
          </a:p>
        </p:txBody>
      </p:sp>
      <p:sp>
        <p:nvSpPr>
          <p:cNvPr id="674" name="Google Shape;674;p48"/>
          <p:cNvSpPr txBox="1"/>
          <p:nvPr>
            <p:ph idx="4" type="body"/>
          </p:nvPr>
        </p:nvSpPr>
        <p:spPr>
          <a:xfrm>
            <a:off x="1430526" y="3754151"/>
            <a:ext cx="22210879"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function factorial(num) {</a:t>
            </a:r>
            <a:endParaRPr b="1" sz="3600">
              <a:latin typeface="Avenir"/>
              <a:ea typeface="Avenir"/>
              <a:cs typeface="Avenir"/>
              <a:sym typeface="Avenir"/>
            </a:endParaRPr>
          </a:p>
          <a:p>
            <a:pPr indent="0" lvl="0" marL="45720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 base case: num is 0 or 1</a:t>
            </a:r>
            <a:endParaRPr b="1" sz="3600">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if (num === 0 || num === 1) {</a:t>
            </a:r>
            <a:endParaRPr b="1" sz="3600">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return 1;</a:t>
            </a:r>
            <a:br>
              <a:rPr lang="en-US" sz="3600">
                <a:solidFill>
                  <a:srgbClr val="000000"/>
                </a:solidFill>
                <a:latin typeface="Avenir"/>
                <a:ea typeface="Avenir"/>
                <a:cs typeface="Avenir"/>
                <a:sym typeface="Avenir"/>
              </a:rPr>
            </a:br>
            <a:r>
              <a:rPr lang="en-US" sz="3600">
                <a:solidFill>
                  <a:srgbClr val="000000"/>
                </a:solidFill>
                <a:latin typeface="Avenir"/>
                <a:ea typeface="Avenir"/>
                <a:cs typeface="Avenir"/>
                <a:sym typeface="Avenir"/>
              </a:rPr>
              <a:t>  }</a:t>
            </a:r>
            <a:endParaRPr b="1" sz="3600">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a:t>
            </a:r>
            <a:r>
              <a:rPr b="1" lang="en-US" sz="3600">
                <a:solidFill>
                  <a:schemeClr val="accent2"/>
                </a:solidFill>
                <a:latin typeface="Avenir"/>
                <a:ea typeface="Avenir"/>
                <a:cs typeface="Avenir"/>
                <a:sym typeface="Avenir"/>
              </a:rPr>
              <a:t>// recursive case: num must get closer to 0 or 1</a:t>
            </a:r>
            <a:endParaRPr b="1" sz="3600">
              <a:solidFill>
                <a:schemeClr val="accent2"/>
              </a:solidFill>
              <a:latin typeface="Avenir"/>
              <a:ea typeface="Avenir"/>
              <a:cs typeface="Avenir"/>
              <a:sym typeface="Avenir"/>
            </a:endParaRPr>
          </a:p>
          <a:p>
            <a:pPr indent="0" lvl="0" marL="457200" rtl="0" algn="l">
              <a:lnSpc>
                <a:spcPct val="100000"/>
              </a:lnSpc>
              <a:spcBef>
                <a:spcPts val="0"/>
              </a:spcBef>
              <a:spcAft>
                <a:spcPts val="0"/>
              </a:spcAft>
              <a:buClr>
                <a:schemeClr val="accent2"/>
              </a:buClr>
              <a:buSzPts val="3600"/>
              <a:buFont typeface="Arial"/>
              <a:buNone/>
            </a:pPr>
            <a:r>
              <a:rPr b="1" lang="en-US" sz="3600">
                <a:solidFill>
                  <a:schemeClr val="accent2"/>
                </a:solidFill>
                <a:latin typeface="Avenir"/>
                <a:ea typeface="Avenir"/>
                <a:cs typeface="Avenir"/>
                <a:sym typeface="Avenir"/>
              </a:rPr>
              <a:t>  // just have to return the result now</a:t>
            </a:r>
            <a:endParaRPr b="1" sz="3600">
              <a:solidFill>
                <a:schemeClr val="accent2"/>
              </a:solidFill>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let result = num * factorial(num - 1);</a:t>
            </a:r>
            <a:br>
              <a:rPr b="1" lang="en-US" sz="3600">
                <a:solidFill>
                  <a:schemeClr val="accent2"/>
                </a:solidFill>
                <a:latin typeface="Avenir"/>
                <a:ea typeface="Avenir"/>
                <a:cs typeface="Avenir"/>
                <a:sym typeface="Avenir"/>
              </a:rPr>
            </a:br>
            <a:r>
              <a:rPr b="1" lang="en-US" sz="3600">
                <a:solidFill>
                  <a:schemeClr val="accent2"/>
                </a:solidFill>
                <a:latin typeface="Avenir"/>
                <a:ea typeface="Avenir"/>
                <a:cs typeface="Avenir"/>
                <a:sym typeface="Avenir"/>
              </a:rPr>
              <a:t>  </a:t>
            </a:r>
            <a:r>
              <a:rPr lang="en-US" sz="3600">
                <a:solidFill>
                  <a:srgbClr val="000000"/>
                </a:solidFill>
                <a:latin typeface="Avenir"/>
                <a:ea typeface="Avenir"/>
                <a:cs typeface="Avenir"/>
                <a:sym typeface="Avenir"/>
              </a:rPr>
              <a:t>return result;</a:t>
            </a:r>
            <a:endParaRPr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a:t>
            </a:r>
            <a:br>
              <a:rPr lang="en-US" sz="3600">
                <a:solidFill>
                  <a:srgbClr val="000000"/>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let result = factorial(2);</a:t>
            </a: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console.log(result);</a:t>
            </a:r>
            <a:endParaRPr b="1" sz="3600">
              <a:latin typeface="Avenir"/>
              <a:ea typeface="Avenir"/>
              <a:cs typeface="Avenir"/>
              <a:sym typeface="Avenir"/>
            </a:endParaRPr>
          </a:p>
        </p:txBody>
      </p:sp>
      <p:sp>
        <p:nvSpPr>
          <p:cNvPr id="675" name="Google Shape;675;p48"/>
          <p:cNvSpPr txBox="1"/>
          <p:nvPr/>
        </p:nvSpPr>
        <p:spPr>
          <a:xfrm>
            <a:off x="20210709" y="-2084"/>
            <a:ext cx="4183322" cy="1515468"/>
          </a:xfrm>
          <a:prstGeom prst="rect">
            <a:avLst/>
          </a:prstGeom>
          <a:solidFill>
            <a:srgbClr val="53585F"/>
          </a:solidFill>
          <a:ln>
            <a:noFill/>
          </a:ln>
        </p:spPr>
        <p:txBody>
          <a:bodyPr anchorCtr="0" anchor="t" bIns="0" lIns="0" spcFirstLastPara="1" rIns="0" wrap="square" tIns="0">
            <a:normAutofit/>
          </a:bodyPr>
          <a:lstStyle/>
          <a:p>
            <a:pPr indent="228600" lvl="1" marL="0" marR="0" rtl="0" algn="l">
              <a:lnSpc>
                <a:spcPct val="100000"/>
              </a:lnSpc>
              <a:spcBef>
                <a:spcPts val="0"/>
              </a:spcBef>
              <a:spcAft>
                <a:spcPts val="0"/>
              </a:spcAft>
              <a:buClr>
                <a:srgbClr val="FFFFFF"/>
              </a:buClr>
              <a:buSzPts val="3200"/>
              <a:buFont typeface="Gill Sans"/>
              <a:buNone/>
            </a:pPr>
            <a:r>
              <a:t/>
            </a:r>
            <a:endParaRPr b="0" i="0" sz="3200" u="none" cap="none" strike="noStrike">
              <a:solidFill>
                <a:srgbClr val="FFFFFF"/>
              </a:solidFill>
              <a:latin typeface="Gill Sans"/>
              <a:ea typeface="Gill Sans"/>
              <a:cs typeface="Gill Sans"/>
              <a:sym typeface="Gill Sans"/>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2</a:t>
            </a:r>
            <a:br>
              <a:rPr b="0" i="0" lang="en-US" sz="3200" u="none" cap="none" strike="noStrike">
                <a:solidFill>
                  <a:srgbClr val="FFFFFF"/>
                </a:solidFill>
                <a:latin typeface="Arial"/>
                <a:ea typeface="Arial"/>
                <a:cs typeface="Arial"/>
                <a:sym typeface="Arial"/>
              </a:rPr>
            </a:b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4">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49"/>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sp>
        <p:nvSpPr>
          <p:cNvPr id="681" name="Google Shape;681;p49"/>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
        <p:nvSpPr>
          <p:cNvPr id="682" name="Google Shape;682;p49"/>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3E3E3E"/>
              </a:buClr>
              <a:buSzPts val="7200"/>
              <a:buFont typeface="Avenir"/>
              <a:buNone/>
            </a:pPr>
            <a:r>
              <a:rPr lang="en-US" sz="7200"/>
              <a:t>example: factorial</a:t>
            </a:r>
            <a:endParaRPr/>
          </a:p>
        </p:txBody>
      </p:sp>
      <p:sp>
        <p:nvSpPr>
          <p:cNvPr id="683" name="Google Shape;683;p49"/>
          <p:cNvSpPr txBox="1"/>
          <p:nvPr>
            <p:ph idx="3" type="body"/>
          </p:nvPr>
        </p:nvSpPr>
        <p:spPr>
          <a:xfrm>
            <a:off x="468854" y="3754151"/>
            <a:ext cx="826328"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A6AAA9"/>
              </a:buClr>
              <a:buSzPts val="3600"/>
              <a:buFont typeface="Arial"/>
              <a:buNone/>
            </a:pPr>
            <a:r>
              <a:rPr b="1" lang="en-US" sz="3600">
                <a:solidFill>
                  <a:srgbClr val="A6AAA9"/>
                </a:solidFill>
                <a:latin typeface="Avenir"/>
                <a:ea typeface="Avenir"/>
                <a:cs typeface="Avenir"/>
                <a:sym typeface="Avenir"/>
              </a:rPr>
              <a:t>1</a:t>
            </a:r>
            <a:endParaRPr b="1" sz="3600">
              <a:solidFill>
                <a:srgbClr val="A6AAA9"/>
              </a:solidFill>
              <a:latin typeface="Avenir"/>
              <a:ea typeface="Avenir"/>
              <a:cs typeface="Avenir"/>
              <a:sym typeface="Avenir"/>
            </a:endParaRPr>
          </a:p>
          <a:p>
            <a:pPr indent="0" lvl="0" marL="0" rtl="0" algn="l">
              <a:lnSpc>
                <a:spcPct val="100000"/>
              </a:lnSpc>
              <a:spcBef>
                <a:spcPts val="0"/>
              </a:spcBef>
              <a:spcAft>
                <a:spcPts val="0"/>
              </a:spcAft>
              <a:buClr>
                <a:srgbClr val="A6AAA9"/>
              </a:buClr>
              <a:buSzPts val="3600"/>
              <a:buFont typeface="Arial"/>
              <a:buNone/>
            </a:pPr>
            <a:r>
              <a:rPr b="1" lang="en-US" sz="3600">
                <a:solidFill>
                  <a:srgbClr val="A6AAA9"/>
                </a:solidFill>
                <a:latin typeface="Avenir"/>
                <a:ea typeface="Avenir"/>
                <a:cs typeface="Avenir"/>
                <a:sym typeface="Avenir"/>
              </a:rPr>
              <a:t>2</a:t>
            </a:r>
            <a:endParaRPr b="1" sz="3600">
              <a:solidFill>
                <a:srgbClr val="A6AAA9"/>
              </a:solidFill>
              <a:latin typeface="Avenir"/>
              <a:ea typeface="Avenir"/>
              <a:cs typeface="Avenir"/>
              <a:sym typeface="Avenir"/>
            </a:endParaRPr>
          </a:p>
          <a:p>
            <a:pPr indent="0" lvl="0" marL="0" rtl="0" algn="l">
              <a:lnSpc>
                <a:spcPct val="100000"/>
              </a:lnSpc>
              <a:spcBef>
                <a:spcPts val="0"/>
              </a:spcBef>
              <a:spcAft>
                <a:spcPts val="0"/>
              </a:spcAft>
              <a:buClr>
                <a:srgbClr val="A6AAA9"/>
              </a:buClr>
              <a:buSzPts val="3600"/>
              <a:buFont typeface="Arial"/>
              <a:buNone/>
            </a:pPr>
            <a:r>
              <a:rPr b="1" lang="en-US" sz="3600">
                <a:solidFill>
                  <a:srgbClr val="A6AAA9"/>
                </a:solidFill>
                <a:latin typeface="Avenir"/>
                <a:ea typeface="Avenir"/>
                <a:cs typeface="Avenir"/>
                <a:sym typeface="Avenir"/>
              </a:rPr>
              <a:t>3</a:t>
            </a:r>
            <a:endParaRPr b="1" sz="3600">
              <a:latin typeface="Avenir"/>
              <a:ea typeface="Avenir"/>
              <a:cs typeface="Avenir"/>
              <a:sym typeface="Avenir"/>
            </a:endParaRPr>
          </a:p>
          <a:p>
            <a:pPr indent="0" lvl="0" marL="0" rtl="0" algn="l">
              <a:lnSpc>
                <a:spcPct val="100000"/>
              </a:lnSpc>
              <a:spcBef>
                <a:spcPts val="0"/>
              </a:spcBef>
              <a:spcAft>
                <a:spcPts val="0"/>
              </a:spcAft>
              <a:buClr>
                <a:srgbClr val="A6AAA9"/>
              </a:buClr>
              <a:buSzPts val="3600"/>
              <a:buFont typeface="Arial"/>
              <a:buNone/>
            </a:pPr>
            <a:r>
              <a:rPr b="1" lang="en-US" sz="3600">
                <a:solidFill>
                  <a:srgbClr val="A6AAA9"/>
                </a:solidFill>
                <a:latin typeface="Avenir"/>
                <a:ea typeface="Avenir"/>
                <a:cs typeface="Avenir"/>
                <a:sym typeface="Avenir"/>
              </a:rPr>
              <a:t>4</a:t>
            </a:r>
            <a:r>
              <a:rPr lang="en-US" sz="3600">
                <a:solidFill>
                  <a:srgbClr val="000000"/>
                </a:solidFill>
                <a:latin typeface="Arial"/>
                <a:ea typeface="Arial"/>
                <a:cs typeface="Arial"/>
                <a:sym typeface="Arial"/>
              </a:rPr>
              <a:t> </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5</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6</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7</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8</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9</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10</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11</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12</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13</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14</a:t>
            </a:r>
            <a:endParaRPr/>
          </a:p>
          <a:p>
            <a:pPr indent="0" lvl="0" marL="0" rtl="0" algn="l">
              <a:lnSpc>
                <a:spcPct val="100000"/>
              </a:lnSpc>
              <a:spcBef>
                <a:spcPts val="0"/>
              </a:spcBef>
              <a:spcAft>
                <a:spcPts val="0"/>
              </a:spcAft>
              <a:buClr>
                <a:srgbClr val="A6AAA9"/>
              </a:buClr>
              <a:buSzPts val="3600"/>
              <a:buFont typeface="Arial"/>
              <a:buNone/>
            </a:pPr>
            <a:r>
              <a:t/>
            </a:r>
            <a:endParaRPr sz="3600">
              <a:solidFill>
                <a:srgbClr val="A6AAA9"/>
              </a:solidFill>
              <a:latin typeface="Arial"/>
              <a:ea typeface="Arial"/>
              <a:cs typeface="Arial"/>
              <a:sym typeface="Arial"/>
            </a:endParaRPr>
          </a:p>
        </p:txBody>
      </p:sp>
      <p:sp>
        <p:nvSpPr>
          <p:cNvPr id="684" name="Google Shape;684;p49"/>
          <p:cNvSpPr txBox="1"/>
          <p:nvPr>
            <p:ph idx="4" type="body"/>
          </p:nvPr>
        </p:nvSpPr>
        <p:spPr>
          <a:xfrm>
            <a:off x="1430526" y="3754151"/>
            <a:ext cx="22210879"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function factorial(num) {</a:t>
            </a:r>
            <a:endParaRPr b="1" sz="3600">
              <a:latin typeface="Avenir"/>
              <a:ea typeface="Avenir"/>
              <a:cs typeface="Avenir"/>
              <a:sym typeface="Avenir"/>
            </a:endParaRPr>
          </a:p>
          <a:p>
            <a:pPr indent="0" lvl="0" marL="45720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 base case: num is 0 or 1</a:t>
            </a:r>
            <a:endParaRPr b="1" sz="3600">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if (num === 0 || num === 1) {</a:t>
            </a:r>
            <a:endParaRPr b="1" sz="3600">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return 1;</a:t>
            </a:r>
            <a:br>
              <a:rPr lang="en-US" sz="3600">
                <a:solidFill>
                  <a:srgbClr val="000000"/>
                </a:solidFill>
                <a:latin typeface="Avenir"/>
                <a:ea typeface="Avenir"/>
                <a:cs typeface="Avenir"/>
                <a:sym typeface="Avenir"/>
              </a:rPr>
            </a:br>
            <a:r>
              <a:rPr lang="en-US" sz="3600">
                <a:solidFill>
                  <a:srgbClr val="000000"/>
                </a:solidFill>
                <a:latin typeface="Avenir"/>
                <a:ea typeface="Avenir"/>
                <a:cs typeface="Avenir"/>
                <a:sym typeface="Avenir"/>
              </a:rPr>
              <a:t>  }</a:t>
            </a:r>
            <a:endParaRPr b="1" sz="3600">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a:t>
            </a:r>
            <a:r>
              <a:rPr b="1" lang="en-US" sz="3600">
                <a:solidFill>
                  <a:schemeClr val="accent2"/>
                </a:solidFill>
                <a:latin typeface="Avenir"/>
                <a:ea typeface="Avenir"/>
                <a:cs typeface="Avenir"/>
                <a:sym typeface="Avenir"/>
              </a:rPr>
              <a:t>// recursive case: num must get closer to 0 or 1</a:t>
            </a:r>
            <a:endParaRPr b="1" sz="3600">
              <a:solidFill>
                <a:schemeClr val="accent2"/>
              </a:solidFill>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let result = num * factorial(num - 1);</a:t>
            </a:r>
            <a:endParaRPr b="1" sz="3600">
              <a:solidFill>
                <a:schemeClr val="accent2"/>
              </a:solidFill>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return result;</a:t>
            </a:r>
            <a:br>
              <a:rPr lang="en-US" sz="3600">
                <a:solidFill>
                  <a:srgbClr val="000000"/>
                </a:solidFill>
                <a:latin typeface="Avenir"/>
                <a:ea typeface="Avenir"/>
                <a:cs typeface="Avenir"/>
                <a:sym typeface="Avenir"/>
              </a:rPr>
            </a:br>
            <a:r>
              <a:rPr lang="en-US" sz="3600">
                <a:solidFill>
                  <a:srgbClr val="000000"/>
                </a:solidFill>
                <a:latin typeface="Avenir"/>
                <a:ea typeface="Avenir"/>
                <a:cs typeface="Avenir"/>
                <a:sym typeface="Avenir"/>
              </a:rPr>
              <a:t>}</a:t>
            </a:r>
            <a:br>
              <a:rPr lang="en-US" sz="3600">
                <a:solidFill>
                  <a:srgbClr val="000000"/>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let result = factorial(5);</a:t>
            </a: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console.log(result);</a:t>
            </a:r>
            <a:endParaRPr b="1" sz="3600">
              <a:latin typeface="Avenir"/>
              <a:ea typeface="Avenir"/>
              <a:cs typeface="Avenir"/>
              <a:sym typeface="Avenir"/>
            </a:endParaRPr>
          </a:p>
        </p:txBody>
      </p:sp>
      <p:graphicFrame>
        <p:nvGraphicFramePr>
          <p:cNvPr id="685" name="Google Shape;685;p49"/>
          <p:cNvGraphicFramePr/>
          <p:nvPr/>
        </p:nvGraphicFramePr>
        <p:xfrm>
          <a:off x="15469995" y="7765108"/>
          <a:ext cx="3000000" cy="3000000"/>
        </p:xfrm>
        <a:graphic>
          <a:graphicData uri="http://schemas.openxmlformats.org/drawingml/2006/table">
            <a:tbl>
              <a:tblPr bandRow="1" firstRow="1">
                <a:noFill/>
                <a:tableStyleId>{AF030AD9-A2FC-41FC-8168-FB653AFAF3D8}</a:tableStyleId>
              </a:tblPr>
              <a:tblGrid>
                <a:gridCol w="4337550"/>
                <a:gridCol w="4311875"/>
              </a:tblGrid>
              <a:tr h="777900">
                <a:tc>
                  <a:txBody>
                    <a:bodyPr/>
                    <a:lstStyle/>
                    <a:p>
                      <a:pPr indent="0" lvl="0" marL="0" marR="0" rtl="0" algn="ctr">
                        <a:lnSpc>
                          <a:spcPct val="100000"/>
                        </a:lnSpc>
                        <a:spcBef>
                          <a:spcPts val="0"/>
                        </a:spcBef>
                        <a:spcAft>
                          <a:spcPts val="0"/>
                        </a:spcAft>
                        <a:buClr>
                          <a:srgbClr val="FFFFFF"/>
                        </a:buClr>
                        <a:buSzPts val="3000"/>
                        <a:buFont typeface="Avenir"/>
                        <a:buNone/>
                      </a:pPr>
                      <a:r>
                        <a:rPr lang="en-US" sz="3000" u="none" cap="none" strike="noStrike">
                          <a:solidFill>
                            <a:srgbClr val="FFFFFF"/>
                          </a:solidFill>
                        </a:rPr>
                        <a:t>call stack</a:t>
                      </a:r>
                      <a:endParaRPr/>
                    </a:p>
                  </a:txBody>
                  <a:tcPr marT="50800" marB="50800" marR="50800" marL="50800" anchor="ctr"/>
                </a:tc>
                <a:tc>
                  <a:txBody>
                    <a:bodyPr/>
                    <a:lstStyle/>
                    <a:p>
                      <a:pPr indent="0" lvl="0" marL="0" marR="0" rtl="0" algn="ctr">
                        <a:lnSpc>
                          <a:spcPct val="100000"/>
                        </a:lnSpc>
                        <a:spcBef>
                          <a:spcPts val="0"/>
                        </a:spcBef>
                        <a:spcAft>
                          <a:spcPts val="0"/>
                        </a:spcAft>
                        <a:buClr>
                          <a:srgbClr val="FFFFFF"/>
                        </a:buClr>
                        <a:buSzPts val="3000"/>
                        <a:buFont typeface="Avenir"/>
                        <a:buNone/>
                      </a:pPr>
                      <a:r>
                        <a:rPr lang="en-US" sz="3000" u="none" cap="none" strike="noStrike">
                          <a:solidFill>
                            <a:srgbClr val="FFFFFF"/>
                          </a:solidFill>
                        </a:rPr>
                        <a:t>return value</a:t>
                      </a:r>
                      <a:endParaRPr/>
                    </a:p>
                  </a:txBody>
                  <a:tcPr marT="50800" marB="50800" marR="50800" marL="50800" anchor="ctr"/>
                </a:tc>
              </a:tr>
              <a:tr h="766200">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r>
              <a:tr h="766200">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r>
              <a:tr h="834875">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r>
              <a:tr h="811125">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r>
              <a:tr h="818800">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5"/>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sp>
        <p:nvSpPr>
          <p:cNvPr id="197" name="Google Shape;197;p5"/>
          <p:cNvSpPr txBox="1"/>
          <p:nvPr>
            <p:ph idx="12" type="sldNum"/>
          </p:nvPr>
        </p:nvSpPr>
        <p:spPr>
          <a:xfrm>
            <a:off x="12061469" y="13074034"/>
            <a:ext cx="261062"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
        <p:nvSpPr>
          <p:cNvPr id="198" name="Google Shape;198;p5"/>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3E3E3E"/>
              </a:buClr>
              <a:buSzPts val="7200"/>
              <a:buFont typeface="Avenir"/>
              <a:buNone/>
            </a:pPr>
            <a:r>
              <a:rPr lang="en-US" sz="7200"/>
              <a:t>The call stack</a:t>
            </a:r>
            <a:endParaRPr/>
          </a:p>
        </p:txBody>
      </p:sp>
      <p:sp>
        <p:nvSpPr>
          <p:cNvPr id="199" name="Google Shape;199;p5"/>
          <p:cNvSpPr txBox="1"/>
          <p:nvPr>
            <p:ph idx="3" type="body"/>
          </p:nvPr>
        </p:nvSpPr>
        <p:spPr>
          <a:xfrm>
            <a:off x="468854" y="3754151"/>
            <a:ext cx="826328"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1</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2</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3</a:t>
            </a:r>
            <a:endParaRPr sz="3600"/>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4</a:t>
            </a:r>
            <a:r>
              <a:rPr lang="en-US" sz="3600">
                <a:solidFill>
                  <a:srgbClr val="000000"/>
                </a:solidFill>
                <a:latin typeface="Arial"/>
                <a:ea typeface="Arial"/>
                <a:cs typeface="Arial"/>
                <a:sym typeface="Arial"/>
              </a:rPr>
              <a:t> </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5</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6</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7</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8</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9</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10</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11</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12</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13</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14</a:t>
            </a:r>
            <a:endParaRPr/>
          </a:p>
          <a:p>
            <a:pPr indent="0" lvl="0" marL="0" rtl="0" algn="l">
              <a:lnSpc>
                <a:spcPct val="100000"/>
              </a:lnSpc>
              <a:spcBef>
                <a:spcPts val="0"/>
              </a:spcBef>
              <a:spcAft>
                <a:spcPts val="0"/>
              </a:spcAft>
              <a:buClr>
                <a:srgbClr val="A6AAA9"/>
              </a:buClr>
              <a:buSzPts val="3600"/>
              <a:buFont typeface="Arial"/>
              <a:buNone/>
            </a:pPr>
            <a:r>
              <a:t/>
            </a:r>
            <a:endParaRPr sz="3600">
              <a:solidFill>
                <a:srgbClr val="A6AAA9"/>
              </a:solidFill>
              <a:latin typeface="Arial"/>
              <a:ea typeface="Arial"/>
              <a:cs typeface="Arial"/>
              <a:sym typeface="Arial"/>
            </a:endParaRPr>
          </a:p>
        </p:txBody>
      </p:sp>
      <p:sp>
        <p:nvSpPr>
          <p:cNvPr id="200" name="Google Shape;200;p5"/>
          <p:cNvSpPr txBox="1"/>
          <p:nvPr>
            <p:ph idx="4" type="body"/>
          </p:nvPr>
        </p:nvSpPr>
        <p:spPr>
          <a:xfrm>
            <a:off x="1100326" y="3754151"/>
            <a:ext cx="22923501"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before we talk about recursion, we have to talk about the call stack */</a:t>
            </a:r>
            <a:endParaRPr sz="3600">
              <a:solidFill>
                <a:schemeClr val="accent2"/>
              </a:solidFill>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r>
              <a:t/>
            </a:r>
            <a:endParaRPr sz="3600">
              <a:solidFill>
                <a:schemeClr val="accent2"/>
              </a:solidFill>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JS is "single threaded" - can only run one function at a time */</a:t>
            </a:r>
            <a:endParaRPr sz="3600">
              <a:solidFill>
                <a:schemeClr val="accent2"/>
              </a:solidFill>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r>
              <a:t/>
            </a:r>
            <a:endParaRPr sz="3600">
              <a:solidFill>
                <a:schemeClr val="accent2"/>
              </a:solidFill>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the call stack is the structure JS uses to figure out which function </a:t>
            </a: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it should be running at any point in time </a:t>
            </a:r>
            <a:endParaRPr sz="3600">
              <a:solidFill>
                <a:schemeClr val="accent2"/>
              </a:solidFill>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a:t>
            </a:r>
            <a:endParaRPr b="1">
              <a:latin typeface="Avenir"/>
              <a:ea typeface="Avenir"/>
              <a:cs typeface="Avenir"/>
              <a:sym typeface="Aveni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50"/>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sp>
        <p:nvSpPr>
          <p:cNvPr id="691" name="Google Shape;691;p50"/>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
        <p:nvSpPr>
          <p:cNvPr id="692" name="Google Shape;692;p50"/>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3E3E3E"/>
              </a:buClr>
              <a:buSzPts val="7200"/>
              <a:buFont typeface="Avenir"/>
              <a:buNone/>
            </a:pPr>
            <a:r>
              <a:rPr lang="en-US" sz="7200"/>
              <a:t>example: factorial</a:t>
            </a:r>
            <a:endParaRPr/>
          </a:p>
        </p:txBody>
      </p:sp>
      <p:sp>
        <p:nvSpPr>
          <p:cNvPr id="693" name="Google Shape;693;p50"/>
          <p:cNvSpPr txBox="1"/>
          <p:nvPr>
            <p:ph idx="3" type="body"/>
          </p:nvPr>
        </p:nvSpPr>
        <p:spPr>
          <a:xfrm>
            <a:off x="468854" y="3754151"/>
            <a:ext cx="826328"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1</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2</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3</a:t>
            </a:r>
            <a:endParaRPr sz="3600"/>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4</a:t>
            </a:r>
            <a:r>
              <a:rPr lang="en-US" sz="3600">
                <a:solidFill>
                  <a:srgbClr val="000000"/>
                </a:solidFill>
                <a:latin typeface="Arial"/>
                <a:ea typeface="Arial"/>
                <a:cs typeface="Arial"/>
                <a:sym typeface="Arial"/>
              </a:rPr>
              <a:t> </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5</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6</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7</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8</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9</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10</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11</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12</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13</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14</a:t>
            </a:r>
            <a:endParaRPr/>
          </a:p>
          <a:p>
            <a:pPr indent="0" lvl="0" marL="0" rtl="0" algn="l">
              <a:lnSpc>
                <a:spcPct val="100000"/>
              </a:lnSpc>
              <a:spcBef>
                <a:spcPts val="0"/>
              </a:spcBef>
              <a:spcAft>
                <a:spcPts val="0"/>
              </a:spcAft>
              <a:buClr>
                <a:srgbClr val="A6AAA9"/>
              </a:buClr>
              <a:buSzPts val="3600"/>
              <a:buFont typeface="Arial"/>
              <a:buNone/>
            </a:pPr>
            <a:r>
              <a:t/>
            </a:r>
            <a:endParaRPr sz="3600">
              <a:solidFill>
                <a:srgbClr val="A6AAA9"/>
              </a:solidFill>
              <a:latin typeface="Arial"/>
              <a:ea typeface="Arial"/>
              <a:cs typeface="Arial"/>
              <a:sym typeface="Arial"/>
            </a:endParaRPr>
          </a:p>
        </p:txBody>
      </p:sp>
      <p:sp>
        <p:nvSpPr>
          <p:cNvPr id="694" name="Google Shape;694;p50"/>
          <p:cNvSpPr txBox="1"/>
          <p:nvPr>
            <p:ph idx="4" type="body"/>
          </p:nvPr>
        </p:nvSpPr>
        <p:spPr>
          <a:xfrm>
            <a:off x="1430526" y="3754151"/>
            <a:ext cx="22210879"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function factorial(num) {</a:t>
            </a:r>
            <a:endParaRPr b="1" sz="3600">
              <a:latin typeface="Avenir"/>
              <a:ea typeface="Avenir"/>
              <a:cs typeface="Avenir"/>
              <a:sym typeface="Avenir"/>
            </a:endParaRPr>
          </a:p>
          <a:p>
            <a:pPr indent="0" lvl="0" marL="45720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 base case: num is 0 or 1</a:t>
            </a:r>
            <a:endParaRPr b="1" sz="3600">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if (num === 0 || num === 1) {</a:t>
            </a:r>
            <a:endParaRPr b="1" sz="3600">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return 1;</a:t>
            </a:r>
            <a:br>
              <a:rPr lang="en-US" sz="3600">
                <a:solidFill>
                  <a:srgbClr val="000000"/>
                </a:solidFill>
                <a:latin typeface="Avenir"/>
                <a:ea typeface="Avenir"/>
                <a:cs typeface="Avenir"/>
                <a:sym typeface="Avenir"/>
              </a:rPr>
            </a:br>
            <a:r>
              <a:rPr lang="en-US" sz="3600">
                <a:solidFill>
                  <a:srgbClr val="000000"/>
                </a:solidFill>
                <a:latin typeface="Avenir"/>
                <a:ea typeface="Avenir"/>
                <a:cs typeface="Avenir"/>
                <a:sym typeface="Avenir"/>
              </a:rPr>
              <a:t>  }</a:t>
            </a:r>
            <a:endParaRPr b="1" sz="3600">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a:t>
            </a:r>
            <a:r>
              <a:rPr b="1" lang="en-US" sz="3600">
                <a:solidFill>
                  <a:schemeClr val="accent2"/>
                </a:solidFill>
                <a:latin typeface="Avenir"/>
                <a:ea typeface="Avenir"/>
                <a:cs typeface="Avenir"/>
                <a:sym typeface="Avenir"/>
              </a:rPr>
              <a:t>// recursive case: num must get closer to 0 or 1</a:t>
            </a:r>
            <a:endParaRPr b="1" sz="3600">
              <a:solidFill>
                <a:schemeClr val="accent2"/>
              </a:solidFill>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let result = num * factorial(num - 1);</a:t>
            </a:r>
            <a:endParaRPr b="1" sz="3600">
              <a:solidFill>
                <a:schemeClr val="accent2"/>
              </a:solidFill>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return result;</a:t>
            </a:r>
            <a:endParaRPr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a:t>
            </a:r>
            <a:br>
              <a:rPr lang="en-US" sz="3600">
                <a:solidFill>
                  <a:srgbClr val="000000"/>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let result = factorial(5);</a:t>
            </a: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console.log(result);</a:t>
            </a:r>
            <a:endParaRPr b="1" sz="3600">
              <a:latin typeface="Avenir"/>
              <a:ea typeface="Avenir"/>
              <a:cs typeface="Avenir"/>
              <a:sym typeface="Avenir"/>
            </a:endParaRPr>
          </a:p>
        </p:txBody>
      </p:sp>
      <p:graphicFrame>
        <p:nvGraphicFramePr>
          <p:cNvPr id="695" name="Google Shape;695;p50"/>
          <p:cNvGraphicFramePr/>
          <p:nvPr/>
        </p:nvGraphicFramePr>
        <p:xfrm>
          <a:off x="15469995" y="7765108"/>
          <a:ext cx="3000000" cy="3000000"/>
        </p:xfrm>
        <a:graphic>
          <a:graphicData uri="http://schemas.openxmlformats.org/drawingml/2006/table">
            <a:tbl>
              <a:tblPr bandRow="1" firstRow="1">
                <a:noFill/>
                <a:tableStyleId>{AF030AD9-A2FC-41FC-8168-FB653AFAF3D8}</a:tableStyleId>
              </a:tblPr>
              <a:tblGrid>
                <a:gridCol w="4337550"/>
                <a:gridCol w="4311875"/>
              </a:tblGrid>
              <a:tr h="777900">
                <a:tc>
                  <a:txBody>
                    <a:bodyPr/>
                    <a:lstStyle/>
                    <a:p>
                      <a:pPr indent="0" lvl="0" marL="0" marR="0" rtl="0" algn="ctr">
                        <a:lnSpc>
                          <a:spcPct val="100000"/>
                        </a:lnSpc>
                        <a:spcBef>
                          <a:spcPts val="0"/>
                        </a:spcBef>
                        <a:spcAft>
                          <a:spcPts val="0"/>
                        </a:spcAft>
                        <a:buClr>
                          <a:srgbClr val="FFFFFF"/>
                        </a:buClr>
                        <a:buSzPts val="3000"/>
                        <a:buFont typeface="Avenir"/>
                        <a:buNone/>
                      </a:pPr>
                      <a:r>
                        <a:rPr lang="en-US" sz="3000" u="none" cap="none" strike="noStrike">
                          <a:solidFill>
                            <a:srgbClr val="FFFFFF"/>
                          </a:solidFill>
                        </a:rPr>
                        <a:t>call stack</a:t>
                      </a:r>
                      <a:endParaRPr/>
                    </a:p>
                  </a:txBody>
                  <a:tcPr marT="50800" marB="50800" marR="50800" marL="50800" anchor="ctr"/>
                </a:tc>
                <a:tc>
                  <a:txBody>
                    <a:bodyPr/>
                    <a:lstStyle/>
                    <a:p>
                      <a:pPr indent="0" lvl="0" marL="0" marR="0" rtl="0" algn="ctr">
                        <a:lnSpc>
                          <a:spcPct val="100000"/>
                        </a:lnSpc>
                        <a:spcBef>
                          <a:spcPts val="0"/>
                        </a:spcBef>
                        <a:spcAft>
                          <a:spcPts val="0"/>
                        </a:spcAft>
                        <a:buClr>
                          <a:srgbClr val="FFFFFF"/>
                        </a:buClr>
                        <a:buSzPts val="3000"/>
                        <a:buFont typeface="Avenir"/>
                        <a:buNone/>
                      </a:pPr>
                      <a:r>
                        <a:rPr lang="en-US" sz="3000" u="none" cap="none" strike="noStrike">
                          <a:solidFill>
                            <a:srgbClr val="FFFFFF"/>
                          </a:solidFill>
                        </a:rPr>
                        <a:t>return value</a:t>
                      </a:r>
                      <a:endParaRPr/>
                    </a:p>
                  </a:txBody>
                  <a:tcPr marT="50800" marB="50800" marR="50800" marL="50800" anchor="ctr"/>
                </a:tc>
              </a:tr>
              <a:tr h="766200">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r>
              <a:tr h="766200">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r>
              <a:tr h="834875">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r>
              <a:tr h="811125">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r>
              <a:tr h="818800">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factorial(5)</a:t>
                      </a:r>
                      <a:endParaRPr/>
                    </a:p>
                  </a:txBody>
                  <a:tcPr marT="50800" marB="50800" marR="50800" marL="50800" anchor="ctr"/>
                </a:tc>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5 * factorial(4)</a:t>
                      </a:r>
                      <a:endParaRPr/>
                    </a:p>
                  </a:txBody>
                  <a:tcPr marT="50800" marB="50800" marR="50800" marL="50800" anchor="ct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51"/>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sp>
        <p:nvSpPr>
          <p:cNvPr id="701" name="Google Shape;701;p51"/>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
        <p:nvSpPr>
          <p:cNvPr id="702" name="Google Shape;702;p51"/>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3E3E3E"/>
              </a:buClr>
              <a:buSzPts val="7200"/>
              <a:buFont typeface="Avenir"/>
              <a:buNone/>
            </a:pPr>
            <a:r>
              <a:rPr lang="en-US" sz="7200"/>
              <a:t>example: factorial</a:t>
            </a:r>
            <a:endParaRPr/>
          </a:p>
        </p:txBody>
      </p:sp>
      <p:sp>
        <p:nvSpPr>
          <p:cNvPr id="703" name="Google Shape;703;p51"/>
          <p:cNvSpPr txBox="1"/>
          <p:nvPr>
            <p:ph idx="3" type="body"/>
          </p:nvPr>
        </p:nvSpPr>
        <p:spPr>
          <a:xfrm>
            <a:off x="468854" y="3754151"/>
            <a:ext cx="826328"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1</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2</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3</a:t>
            </a:r>
            <a:endParaRPr sz="3600"/>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4</a:t>
            </a:r>
            <a:r>
              <a:rPr lang="en-US" sz="3600">
                <a:solidFill>
                  <a:srgbClr val="000000"/>
                </a:solidFill>
                <a:latin typeface="Arial"/>
                <a:ea typeface="Arial"/>
                <a:cs typeface="Arial"/>
                <a:sym typeface="Arial"/>
              </a:rPr>
              <a:t> </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5</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6</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7</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8</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9</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10</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11</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12</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13</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14</a:t>
            </a:r>
            <a:endParaRPr/>
          </a:p>
          <a:p>
            <a:pPr indent="0" lvl="0" marL="0" rtl="0" algn="l">
              <a:lnSpc>
                <a:spcPct val="100000"/>
              </a:lnSpc>
              <a:spcBef>
                <a:spcPts val="0"/>
              </a:spcBef>
              <a:spcAft>
                <a:spcPts val="0"/>
              </a:spcAft>
              <a:buClr>
                <a:srgbClr val="A6AAA9"/>
              </a:buClr>
              <a:buSzPts val="3600"/>
              <a:buFont typeface="Arial"/>
              <a:buNone/>
            </a:pPr>
            <a:r>
              <a:t/>
            </a:r>
            <a:endParaRPr sz="3600">
              <a:solidFill>
                <a:srgbClr val="A6AAA9"/>
              </a:solidFill>
              <a:latin typeface="Arial"/>
              <a:ea typeface="Arial"/>
              <a:cs typeface="Arial"/>
              <a:sym typeface="Arial"/>
            </a:endParaRPr>
          </a:p>
        </p:txBody>
      </p:sp>
      <p:sp>
        <p:nvSpPr>
          <p:cNvPr id="704" name="Google Shape;704;p51"/>
          <p:cNvSpPr txBox="1"/>
          <p:nvPr>
            <p:ph idx="4" type="body"/>
          </p:nvPr>
        </p:nvSpPr>
        <p:spPr>
          <a:xfrm>
            <a:off x="1430526" y="3754151"/>
            <a:ext cx="22210800" cy="8568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function factorial(num) {</a:t>
            </a:r>
            <a:endParaRPr b="1" sz="3600">
              <a:latin typeface="Avenir"/>
              <a:ea typeface="Avenir"/>
              <a:cs typeface="Avenir"/>
              <a:sym typeface="Avenir"/>
            </a:endParaRPr>
          </a:p>
          <a:p>
            <a:pPr indent="0" lvl="0" marL="45720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 base case: num is 0 or 1</a:t>
            </a:r>
            <a:endParaRPr b="1" sz="3600">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if (num === 0 || num === 1) {</a:t>
            </a:r>
            <a:endParaRPr b="1" sz="3600">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return 1;</a:t>
            </a:r>
            <a:br>
              <a:rPr lang="en-US" sz="3600">
                <a:solidFill>
                  <a:srgbClr val="000000"/>
                </a:solidFill>
                <a:latin typeface="Avenir"/>
                <a:ea typeface="Avenir"/>
                <a:cs typeface="Avenir"/>
                <a:sym typeface="Avenir"/>
              </a:rPr>
            </a:br>
            <a:r>
              <a:rPr lang="en-US" sz="3600">
                <a:solidFill>
                  <a:srgbClr val="000000"/>
                </a:solidFill>
                <a:latin typeface="Avenir"/>
                <a:ea typeface="Avenir"/>
                <a:cs typeface="Avenir"/>
                <a:sym typeface="Avenir"/>
              </a:rPr>
              <a:t>  }</a:t>
            </a:r>
            <a:endParaRPr b="1" sz="3600">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a:t>
            </a:r>
            <a:r>
              <a:rPr b="1" lang="en-US" sz="3600">
                <a:solidFill>
                  <a:schemeClr val="accent2"/>
                </a:solidFill>
                <a:latin typeface="Avenir"/>
                <a:ea typeface="Avenir"/>
                <a:cs typeface="Avenir"/>
                <a:sym typeface="Avenir"/>
              </a:rPr>
              <a:t>// recursive case: num must get closer to 0 or 1</a:t>
            </a:r>
            <a:endParaRPr b="1" sz="3600">
              <a:solidFill>
                <a:schemeClr val="accent2"/>
              </a:solidFill>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let result = num * factorial(num - 1);</a:t>
            </a:r>
            <a:endParaRPr b="1" sz="3600">
              <a:solidFill>
                <a:schemeClr val="accent2"/>
              </a:solidFill>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return result;</a:t>
            </a:r>
            <a:endParaRPr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a:t>
            </a:r>
            <a:br>
              <a:rPr lang="en-US" sz="3600">
                <a:solidFill>
                  <a:srgbClr val="000000"/>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let result = factorial(5);</a:t>
            </a: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console.log(result);</a:t>
            </a:r>
            <a:endParaRPr b="1" sz="3600">
              <a:latin typeface="Avenir"/>
              <a:ea typeface="Avenir"/>
              <a:cs typeface="Avenir"/>
              <a:sym typeface="Avenir"/>
            </a:endParaRPr>
          </a:p>
        </p:txBody>
      </p:sp>
      <p:graphicFrame>
        <p:nvGraphicFramePr>
          <p:cNvPr id="705" name="Google Shape;705;p51"/>
          <p:cNvGraphicFramePr/>
          <p:nvPr/>
        </p:nvGraphicFramePr>
        <p:xfrm>
          <a:off x="15469995" y="7765108"/>
          <a:ext cx="3000000" cy="3000000"/>
        </p:xfrm>
        <a:graphic>
          <a:graphicData uri="http://schemas.openxmlformats.org/drawingml/2006/table">
            <a:tbl>
              <a:tblPr bandRow="1" firstRow="1">
                <a:noFill/>
                <a:tableStyleId>{AF030AD9-A2FC-41FC-8168-FB653AFAF3D8}</a:tableStyleId>
              </a:tblPr>
              <a:tblGrid>
                <a:gridCol w="4337550"/>
                <a:gridCol w="4311875"/>
              </a:tblGrid>
              <a:tr h="777900">
                <a:tc>
                  <a:txBody>
                    <a:bodyPr/>
                    <a:lstStyle/>
                    <a:p>
                      <a:pPr indent="0" lvl="0" marL="0" marR="0" rtl="0" algn="ctr">
                        <a:lnSpc>
                          <a:spcPct val="100000"/>
                        </a:lnSpc>
                        <a:spcBef>
                          <a:spcPts val="0"/>
                        </a:spcBef>
                        <a:spcAft>
                          <a:spcPts val="0"/>
                        </a:spcAft>
                        <a:buClr>
                          <a:srgbClr val="FFFFFF"/>
                        </a:buClr>
                        <a:buSzPts val="3000"/>
                        <a:buFont typeface="Avenir"/>
                        <a:buNone/>
                      </a:pPr>
                      <a:r>
                        <a:rPr lang="en-US" sz="3000" u="none" cap="none" strike="noStrike">
                          <a:solidFill>
                            <a:srgbClr val="FFFFFF"/>
                          </a:solidFill>
                        </a:rPr>
                        <a:t>call stack</a:t>
                      </a:r>
                      <a:endParaRPr/>
                    </a:p>
                  </a:txBody>
                  <a:tcPr marT="50800" marB="50800" marR="50800" marL="50800" anchor="ctr"/>
                </a:tc>
                <a:tc>
                  <a:txBody>
                    <a:bodyPr/>
                    <a:lstStyle/>
                    <a:p>
                      <a:pPr indent="0" lvl="0" marL="0" marR="0" rtl="0" algn="ctr">
                        <a:lnSpc>
                          <a:spcPct val="100000"/>
                        </a:lnSpc>
                        <a:spcBef>
                          <a:spcPts val="0"/>
                        </a:spcBef>
                        <a:spcAft>
                          <a:spcPts val="0"/>
                        </a:spcAft>
                        <a:buClr>
                          <a:srgbClr val="FFFFFF"/>
                        </a:buClr>
                        <a:buSzPts val="3000"/>
                        <a:buFont typeface="Avenir"/>
                        <a:buNone/>
                      </a:pPr>
                      <a:r>
                        <a:rPr lang="en-US" sz="3000" u="none" cap="none" strike="noStrike">
                          <a:solidFill>
                            <a:srgbClr val="FFFFFF"/>
                          </a:solidFill>
                        </a:rPr>
                        <a:t>return value</a:t>
                      </a:r>
                      <a:endParaRPr/>
                    </a:p>
                  </a:txBody>
                  <a:tcPr marT="50800" marB="50800" marR="50800" marL="50800" anchor="ctr"/>
                </a:tc>
              </a:tr>
              <a:tr h="766200">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r>
              <a:tr h="766200">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r>
              <a:tr h="834875">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r>
              <a:tr h="811125">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factorial(4)</a:t>
                      </a:r>
                      <a:endParaRPr/>
                    </a:p>
                  </a:txBody>
                  <a:tcPr marT="50800" marB="50800" marR="50800" marL="50800" anchor="ctr"/>
                </a:tc>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4 * factorial(3)</a:t>
                      </a:r>
                      <a:endParaRPr/>
                    </a:p>
                  </a:txBody>
                  <a:tcPr marT="50800" marB="50800" marR="50800" marL="50800" anchor="ctr"/>
                </a:tc>
              </a:tr>
              <a:tr h="818800">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factorial(5)</a:t>
                      </a:r>
                      <a:endParaRPr/>
                    </a:p>
                  </a:txBody>
                  <a:tcPr marT="50800" marB="50800" marR="50800" marL="50800" anchor="ctr"/>
                </a:tc>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5 * factorial(4)</a:t>
                      </a:r>
                      <a:endParaRPr/>
                    </a:p>
                  </a:txBody>
                  <a:tcPr marT="50800" marB="50800" marR="50800" marL="50800" anchor="ct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52"/>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sp>
        <p:nvSpPr>
          <p:cNvPr id="711" name="Google Shape;711;p52"/>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
        <p:nvSpPr>
          <p:cNvPr id="712" name="Google Shape;712;p52"/>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3E3E3E"/>
              </a:buClr>
              <a:buSzPts val="7200"/>
              <a:buFont typeface="Avenir"/>
              <a:buNone/>
            </a:pPr>
            <a:r>
              <a:rPr lang="en-US" sz="7200"/>
              <a:t>example: factorial</a:t>
            </a:r>
            <a:endParaRPr/>
          </a:p>
        </p:txBody>
      </p:sp>
      <p:sp>
        <p:nvSpPr>
          <p:cNvPr id="713" name="Google Shape;713;p52"/>
          <p:cNvSpPr txBox="1"/>
          <p:nvPr>
            <p:ph idx="3" type="body"/>
          </p:nvPr>
        </p:nvSpPr>
        <p:spPr>
          <a:xfrm>
            <a:off x="468854" y="3754151"/>
            <a:ext cx="826328"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1</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2</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3</a:t>
            </a:r>
            <a:endParaRPr sz="3600"/>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4</a:t>
            </a:r>
            <a:r>
              <a:rPr lang="en-US" sz="3600">
                <a:solidFill>
                  <a:srgbClr val="000000"/>
                </a:solidFill>
                <a:latin typeface="Arial"/>
                <a:ea typeface="Arial"/>
                <a:cs typeface="Arial"/>
                <a:sym typeface="Arial"/>
              </a:rPr>
              <a:t> </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5</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6</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7</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8</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9</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10</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11</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12</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13</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14</a:t>
            </a:r>
            <a:endParaRPr/>
          </a:p>
          <a:p>
            <a:pPr indent="0" lvl="0" marL="0" rtl="0" algn="l">
              <a:lnSpc>
                <a:spcPct val="100000"/>
              </a:lnSpc>
              <a:spcBef>
                <a:spcPts val="0"/>
              </a:spcBef>
              <a:spcAft>
                <a:spcPts val="0"/>
              </a:spcAft>
              <a:buClr>
                <a:srgbClr val="A6AAA9"/>
              </a:buClr>
              <a:buSzPts val="3600"/>
              <a:buFont typeface="Arial"/>
              <a:buNone/>
            </a:pPr>
            <a:r>
              <a:t/>
            </a:r>
            <a:endParaRPr sz="3600">
              <a:solidFill>
                <a:srgbClr val="A6AAA9"/>
              </a:solidFill>
              <a:latin typeface="Arial"/>
              <a:ea typeface="Arial"/>
              <a:cs typeface="Arial"/>
              <a:sym typeface="Arial"/>
            </a:endParaRPr>
          </a:p>
        </p:txBody>
      </p:sp>
      <p:sp>
        <p:nvSpPr>
          <p:cNvPr id="714" name="Google Shape;714;p52"/>
          <p:cNvSpPr txBox="1"/>
          <p:nvPr>
            <p:ph idx="4" type="body"/>
          </p:nvPr>
        </p:nvSpPr>
        <p:spPr>
          <a:xfrm>
            <a:off x="1430526" y="3754151"/>
            <a:ext cx="22210879"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function factorial(num) {</a:t>
            </a:r>
            <a:endParaRPr b="1" sz="3600">
              <a:latin typeface="Avenir"/>
              <a:ea typeface="Avenir"/>
              <a:cs typeface="Avenir"/>
              <a:sym typeface="Avenir"/>
            </a:endParaRPr>
          </a:p>
          <a:p>
            <a:pPr indent="0" lvl="0" marL="45720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 base case: num is 0 or 1</a:t>
            </a:r>
            <a:endParaRPr b="1" sz="3600">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if (num === 0 || num === 1) {</a:t>
            </a:r>
            <a:endParaRPr b="1" sz="3600">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return 1;</a:t>
            </a:r>
            <a:br>
              <a:rPr lang="en-US" sz="3600">
                <a:solidFill>
                  <a:srgbClr val="000000"/>
                </a:solidFill>
                <a:latin typeface="Avenir"/>
                <a:ea typeface="Avenir"/>
                <a:cs typeface="Avenir"/>
                <a:sym typeface="Avenir"/>
              </a:rPr>
            </a:br>
            <a:r>
              <a:rPr lang="en-US" sz="3600">
                <a:solidFill>
                  <a:srgbClr val="000000"/>
                </a:solidFill>
                <a:latin typeface="Avenir"/>
                <a:ea typeface="Avenir"/>
                <a:cs typeface="Avenir"/>
                <a:sym typeface="Avenir"/>
              </a:rPr>
              <a:t>  }</a:t>
            </a:r>
            <a:endParaRPr b="1" sz="3600">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a:t>
            </a:r>
            <a:r>
              <a:rPr b="1" lang="en-US" sz="3600">
                <a:solidFill>
                  <a:schemeClr val="accent2"/>
                </a:solidFill>
                <a:latin typeface="Avenir"/>
                <a:ea typeface="Avenir"/>
                <a:cs typeface="Avenir"/>
                <a:sym typeface="Avenir"/>
              </a:rPr>
              <a:t>// recursive case: num must get closer to 0 or 1</a:t>
            </a:r>
            <a:endParaRPr b="1" sz="3600">
              <a:solidFill>
                <a:schemeClr val="accent2"/>
              </a:solidFill>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let result = num * factorial(num - 1);</a:t>
            </a:r>
            <a:endParaRPr b="1" sz="3600">
              <a:solidFill>
                <a:schemeClr val="accent2"/>
              </a:solidFill>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return result</a:t>
            </a:r>
            <a:endParaRPr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a:t>
            </a:r>
            <a:br>
              <a:rPr lang="en-US" sz="3600">
                <a:solidFill>
                  <a:srgbClr val="000000"/>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let result = factorial(5);</a:t>
            </a: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console.log(result);</a:t>
            </a:r>
            <a:endParaRPr b="1" sz="3600">
              <a:latin typeface="Avenir"/>
              <a:ea typeface="Avenir"/>
              <a:cs typeface="Avenir"/>
              <a:sym typeface="Avenir"/>
            </a:endParaRPr>
          </a:p>
        </p:txBody>
      </p:sp>
      <p:graphicFrame>
        <p:nvGraphicFramePr>
          <p:cNvPr id="715" name="Google Shape;715;p52"/>
          <p:cNvGraphicFramePr/>
          <p:nvPr/>
        </p:nvGraphicFramePr>
        <p:xfrm>
          <a:off x="15469995" y="7765108"/>
          <a:ext cx="3000000" cy="3000000"/>
        </p:xfrm>
        <a:graphic>
          <a:graphicData uri="http://schemas.openxmlformats.org/drawingml/2006/table">
            <a:tbl>
              <a:tblPr bandRow="1" firstRow="1">
                <a:noFill/>
                <a:tableStyleId>{AF030AD9-A2FC-41FC-8168-FB653AFAF3D8}</a:tableStyleId>
              </a:tblPr>
              <a:tblGrid>
                <a:gridCol w="4337550"/>
                <a:gridCol w="4311875"/>
              </a:tblGrid>
              <a:tr h="777900">
                <a:tc>
                  <a:txBody>
                    <a:bodyPr/>
                    <a:lstStyle/>
                    <a:p>
                      <a:pPr indent="0" lvl="0" marL="0" marR="0" rtl="0" algn="ctr">
                        <a:lnSpc>
                          <a:spcPct val="100000"/>
                        </a:lnSpc>
                        <a:spcBef>
                          <a:spcPts val="0"/>
                        </a:spcBef>
                        <a:spcAft>
                          <a:spcPts val="0"/>
                        </a:spcAft>
                        <a:buClr>
                          <a:srgbClr val="FFFFFF"/>
                        </a:buClr>
                        <a:buSzPts val="3000"/>
                        <a:buFont typeface="Avenir"/>
                        <a:buNone/>
                      </a:pPr>
                      <a:r>
                        <a:rPr lang="en-US" sz="3000" u="none" cap="none" strike="noStrike">
                          <a:solidFill>
                            <a:srgbClr val="FFFFFF"/>
                          </a:solidFill>
                        </a:rPr>
                        <a:t>call stack</a:t>
                      </a:r>
                      <a:endParaRPr/>
                    </a:p>
                  </a:txBody>
                  <a:tcPr marT="50800" marB="50800" marR="50800" marL="50800" anchor="ctr"/>
                </a:tc>
                <a:tc>
                  <a:txBody>
                    <a:bodyPr/>
                    <a:lstStyle/>
                    <a:p>
                      <a:pPr indent="0" lvl="0" marL="0" marR="0" rtl="0" algn="ctr">
                        <a:lnSpc>
                          <a:spcPct val="100000"/>
                        </a:lnSpc>
                        <a:spcBef>
                          <a:spcPts val="0"/>
                        </a:spcBef>
                        <a:spcAft>
                          <a:spcPts val="0"/>
                        </a:spcAft>
                        <a:buClr>
                          <a:srgbClr val="FFFFFF"/>
                        </a:buClr>
                        <a:buSzPts val="3000"/>
                        <a:buFont typeface="Avenir"/>
                        <a:buNone/>
                      </a:pPr>
                      <a:r>
                        <a:rPr lang="en-US" sz="3000" u="none" cap="none" strike="noStrike">
                          <a:solidFill>
                            <a:srgbClr val="FFFFFF"/>
                          </a:solidFill>
                        </a:rPr>
                        <a:t>return value</a:t>
                      </a:r>
                      <a:endParaRPr/>
                    </a:p>
                  </a:txBody>
                  <a:tcPr marT="50800" marB="50800" marR="50800" marL="50800" anchor="ctr"/>
                </a:tc>
              </a:tr>
              <a:tr h="766200">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r>
              <a:tr h="766200">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r>
              <a:tr h="834875">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factorial(3)</a:t>
                      </a:r>
                      <a:endParaRPr/>
                    </a:p>
                  </a:txBody>
                  <a:tcPr marT="50800" marB="50800" marR="50800" marL="50800" anchor="ctr"/>
                </a:tc>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3 * factorial(2)</a:t>
                      </a:r>
                      <a:endParaRPr/>
                    </a:p>
                  </a:txBody>
                  <a:tcPr marT="50800" marB="50800" marR="50800" marL="50800" anchor="ctr"/>
                </a:tc>
              </a:tr>
              <a:tr h="811125">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factorial(4)</a:t>
                      </a:r>
                      <a:endParaRPr/>
                    </a:p>
                  </a:txBody>
                  <a:tcPr marT="50800" marB="50800" marR="50800" marL="50800" anchor="ctr"/>
                </a:tc>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4 * factorial(3)</a:t>
                      </a:r>
                      <a:endParaRPr/>
                    </a:p>
                  </a:txBody>
                  <a:tcPr marT="50800" marB="50800" marR="50800" marL="50800" anchor="ctr"/>
                </a:tc>
              </a:tr>
              <a:tr h="818800">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factorial(5)</a:t>
                      </a:r>
                      <a:endParaRPr/>
                    </a:p>
                  </a:txBody>
                  <a:tcPr marT="50800" marB="50800" marR="50800" marL="50800" anchor="ctr"/>
                </a:tc>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5 * factorial(4)</a:t>
                      </a:r>
                      <a:endParaRPr/>
                    </a:p>
                  </a:txBody>
                  <a:tcPr marT="50800" marB="50800" marR="50800" marL="50800" anchor="ct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53"/>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sp>
        <p:nvSpPr>
          <p:cNvPr id="721" name="Google Shape;721;p53"/>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
        <p:nvSpPr>
          <p:cNvPr id="722" name="Google Shape;722;p53"/>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3E3E3E"/>
              </a:buClr>
              <a:buSzPts val="7200"/>
              <a:buFont typeface="Avenir"/>
              <a:buNone/>
            </a:pPr>
            <a:r>
              <a:rPr lang="en-US" sz="7200"/>
              <a:t>example: factorial</a:t>
            </a:r>
            <a:endParaRPr/>
          </a:p>
        </p:txBody>
      </p:sp>
      <p:sp>
        <p:nvSpPr>
          <p:cNvPr id="723" name="Google Shape;723;p53"/>
          <p:cNvSpPr txBox="1"/>
          <p:nvPr>
            <p:ph idx="3" type="body"/>
          </p:nvPr>
        </p:nvSpPr>
        <p:spPr>
          <a:xfrm>
            <a:off x="468854" y="3754151"/>
            <a:ext cx="826328"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1</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2</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3</a:t>
            </a:r>
            <a:endParaRPr sz="3600"/>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4</a:t>
            </a:r>
            <a:r>
              <a:rPr lang="en-US" sz="3600">
                <a:solidFill>
                  <a:srgbClr val="000000"/>
                </a:solidFill>
                <a:latin typeface="Arial"/>
                <a:ea typeface="Arial"/>
                <a:cs typeface="Arial"/>
                <a:sym typeface="Arial"/>
              </a:rPr>
              <a:t> </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5</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6</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7</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8</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9</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10</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11</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12</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13</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14</a:t>
            </a:r>
            <a:endParaRPr/>
          </a:p>
          <a:p>
            <a:pPr indent="0" lvl="0" marL="0" rtl="0" algn="l">
              <a:lnSpc>
                <a:spcPct val="100000"/>
              </a:lnSpc>
              <a:spcBef>
                <a:spcPts val="0"/>
              </a:spcBef>
              <a:spcAft>
                <a:spcPts val="0"/>
              </a:spcAft>
              <a:buClr>
                <a:srgbClr val="A6AAA9"/>
              </a:buClr>
              <a:buSzPts val="3600"/>
              <a:buFont typeface="Arial"/>
              <a:buNone/>
            </a:pPr>
            <a:r>
              <a:t/>
            </a:r>
            <a:endParaRPr sz="3600">
              <a:solidFill>
                <a:srgbClr val="A6AAA9"/>
              </a:solidFill>
              <a:latin typeface="Arial"/>
              <a:ea typeface="Arial"/>
              <a:cs typeface="Arial"/>
              <a:sym typeface="Arial"/>
            </a:endParaRPr>
          </a:p>
        </p:txBody>
      </p:sp>
      <p:sp>
        <p:nvSpPr>
          <p:cNvPr id="724" name="Google Shape;724;p53"/>
          <p:cNvSpPr txBox="1"/>
          <p:nvPr>
            <p:ph idx="4" type="body"/>
          </p:nvPr>
        </p:nvSpPr>
        <p:spPr>
          <a:xfrm>
            <a:off x="1430526" y="3754151"/>
            <a:ext cx="22210879"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function factorial(num) {</a:t>
            </a:r>
            <a:endParaRPr b="1" sz="3600">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 base case: num is 0 or 1</a:t>
            </a:r>
            <a:endParaRPr b="1" sz="3600">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if (num === 0 || num === 1) {</a:t>
            </a:r>
            <a:endParaRPr b="1" sz="3600">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return 1;</a:t>
            </a:r>
            <a:br>
              <a:rPr lang="en-US" sz="3600">
                <a:solidFill>
                  <a:srgbClr val="000000"/>
                </a:solidFill>
                <a:latin typeface="Avenir"/>
                <a:ea typeface="Avenir"/>
                <a:cs typeface="Avenir"/>
                <a:sym typeface="Avenir"/>
              </a:rPr>
            </a:br>
            <a:r>
              <a:rPr lang="en-US" sz="3600">
                <a:solidFill>
                  <a:srgbClr val="000000"/>
                </a:solidFill>
                <a:latin typeface="Avenir"/>
                <a:ea typeface="Avenir"/>
                <a:cs typeface="Avenir"/>
                <a:sym typeface="Avenir"/>
              </a:rPr>
              <a:t>  }</a:t>
            </a:r>
            <a:endParaRPr b="1" sz="3600">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a:t>
            </a:r>
            <a:r>
              <a:rPr b="1" lang="en-US" sz="3600">
                <a:solidFill>
                  <a:schemeClr val="accent2"/>
                </a:solidFill>
                <a:latin typeface="Avenir"/>
                <a:ea typeface="Avenir"/>
                <a:cs typeface="Avenir"/>
                <a:sym typeface="Avenir"/>
              </a:rPr>
              <a:t>// recursive case: num must get closer to 0 or 1</a:t>
            </a:r>
            <a:endParaRPr b="1" sz="3600">
              <a:solidFill>
                <a:schemeClr val="accent2"/>
              </a:solidFill>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let result = num * factorial(num - 1);</a:t>
            </a:r>
            <a:endParaRPr b="1" sz="3600">
              <a:solidFill>
                <a:schemeClr val="accent2"/>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return result;</a:t>
            </a:r>
            <a:br>
              <a:rPr lang="en-US" sz="3600">
                <a:solidFill>
                  <a:srgbClr val="000000"/>
                </a:solidFill>
                <a:latin typeface="Avenir"/>
                <a:ea typeface="Avenir"/>
                <a:cs typeface="Avenir"/>
                <a:sym typeface="Avenir"/>
              </a:rPr>
            </a:br>
            <a:r>
              <a:rPr lang="en-US" sz="3600">
                <a:solidFill>
                  <a:srgbClr val="000000"/>
                </a:solidFill>
                <a:latin typeface="Avenir"/>
                <a:ea typeface="Avenir"/>
                <a:cs typeface="Avenir"/>
                <a:sym typeface="Avenir"/>
              </a:rPr>
              <a:t>}</a:t>
            </a:r>
            <a:br>
              <a:rPr lang="en-US" sz="3600">
                <a:solidFill>
                  <a:srgbClr val="000000"/>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let result = factorial(5);</a:t>
            </a: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console.log(result);</a:t>
            </a:r>
            <a:endParaRPr b="1" sz="3600">
              <a:latin typeface="Avenir"/>
              <a:ea typeface="Avenir"/>
              <a:cs typeface="Avenir"/>
              <a:sym typeface="Avenir"/>
            </a:endParaRPr>
          </a:p>
        </p:txBody>
      </p:sp>
      <p:graphicFrame>
        <p:nvGraphicFramePr>
          <p:cNvPr id="725" name="Google Shape;725;p53"/>
          <p:cNvGraphicFramePr/>
          <p:nvPr/>
        </p:nvGraphicFramePr>
        <p:xfrm>
          <a:off x="15469995" y="7765108"/>
          <a:ext cx="3000000" cy="3000000"/>
        </p:xfrm>
        <a:graphic>
          <a:graphicData uri="http://schemas.openxmlformats.org/drawingml/2006/table">
            <a:tbl>
              <a:tblPr bandRow="1" firstRow="1">
                <a:noFill/>
                <a:tableStyleId>{AF030AD9-A2FC-41FC-8168-FB653AFAF3D8}</a:tableStyleId>
              </a:tblPr>
              <a:tblGrid>
                <a:gridCol w="4337550"/>
                <a:gridCol w="4311875"/>
              </a:tblGrid>
              <a:tr h="777900">
                <a:tc>
                  <a:txBody>
                    <a:bodyPr/>
                    <a:lstStyle/>
                    <a:p>
                      <a:pPr indent="0" lvl="0" marL="0" marR="0" rtl="0" algn="ctr">
                        <a:lnSpc>
                          <a:spcPct val="100000"/>
                        </a:lnSpc>
                        <a:spcBef>
                          <a:spcPts val="0"/>
                        </a:spcBef>
                        <a:spcAft>
                          <a:spcPts val="0"/>
                        </a:spcAft>
                        <a:buClr>
                          <a:srgbClr val="FFFFFF"/>
                        </a:buClr>
                        <a:buSzPts val="3000"/>
                        <a:buFont typeface="Avenir"/>
                        <a:buNone/>
                      </a:pPr>
                      <a:r>
                        <a:rPr lang="en-US" sz="3000" u="none" cap="none" strike="noStrike">
                          <a:solidFill>
                            <a:srgbClr val="FFFFFF"/>
                          </a:solidFill>
                        </a:rPr>
                        <a:t>call stack</a:t>
                      </a:r>
                      <a:endParaRPr/>
                    </a:p>
                  </a:txBody>
                  <a:tcPr marT="50800" marB="50800" marR="50800" marL="50800" anchor="ctr"/>
                </a:tc>
                <a:tc>
                  <a:txBody>
                    <a:bodyPr/>
                    <a:lstStyle/>
                    <a:p>
                      <a:pPr indent="0" lvl="0" marL="0" marR="0" rtl="0" algn="ctr">
                        <a:lnSpc>
                          <a:spcPct val="100000"/>
                        </a:lnSpc>
                        <a:spcBef>
                          <a:spcPts val="0"/>
                        </a:spcBef>
                        <a:spcAft>
                          <a:spcPts val="0"/>
                        </a:spcAft>
                        <a:buClr>
                          <a:srgbClr val="FFFFFF"/>
                        </a:buClr>
                        <a:buSzPts val="3000"/>
                        <a:buFont typeface="Avenir"/>
                        <a:buNone/>
                      </a:pPr>
                      <a:r>
                        <a:rPr lang="en-US" sz="3000" u="none" cap="none" strike="noStrike">
                          <a:solidFill>
                            <a:srgbClr val="FFFFFF"/>
                          </a:solidFill>
                        </a:rPr>
                        <a:t>return value</a:t>
                      </a:r>
                      <a:endParaRPr/>
                    </a:p>
                  </a:txBody>
                  <a:tcPr marT="50800" marB="50800" marR="50800" marL="50800" anchor="ctr"/>
                </a:tc>
              </a:tr>
              <a:tr h="766200">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r>
              <a:tr h="766200">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factorial(2)</a:t>
                      </a:r>
                      <a:endParaRPr/>
                    </a:p>
                  </a:txBody>
                  <a:tcPr marT="50800" marB="50800" marR="50800" marL="50800" anchor="ctr"/>
                </a:tc>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2 * factorial(1)</a:t>
                      </a:r>
                      <a:endParaRPr/>
                    </a:p>
                  </a:txBody>
                  <a:tcPr marT="50800" marB="50800" marR="50800" marL="50800" anchor="ctr"/>
                </a:tc>
              </a:tr>
              <a:tr h="834875">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factorial(3)</a:t>
                      </a:r>
                      <a:endParaRPr/>
                    </a:p>
                  </a:txBody>
                  <a:tcPr marT="50800" marB="50800" marR="50800" marL="50800" anchor="ctr"/>
                </a:tc>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3 * factorial(2)</a:t>
                      </a:r>
                      <a:endParaRPr/>
                    </a:p>
                  </a:txBody>
                  <a:tcPr marT="50800" marB="50800" marR="50800" marL="50800" anchor="ctr"/>
                </a:tc>
              </a:tr>
              <a:tr h="811125">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factorial(4)</a:t>
                      </a:r>
                      <a:endParaRPr/>
                    </a:p>
                  </a:txBody>
                  <a:tcPr marT="50800" marB="50800" marR="50800" marL="50800" anchor="ctr"/>
                </a:tc>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4 * factorial(3)</a:t>
                      </a:r>
                      <a:endParaRPr/>
                    </a:p>
                  </a:txBody>
                  <a:tcPr marT="50800" marB="50800" marR="50800" marL="50800" anchor="ctr"/>
                </a:tc>
              </a:tr>
              <a:tr h="818800">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factorial(5)</a:t>
                      </a:r>
                      <a:endParaRPr/>
                    </a:p>
                  </a:txBody>
                  <a:tcPr marT="50800" marB="50800" marR="50800" marL="50800" anchor="ctr"/>
                </a:tc>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5 * factorial(4)</a:t>
                      </a:r>
                      <a:endParaRPr/>
                    </a:p>
                  </a:txBody>
                  <a:tcPr marT="50800" marB="50800" marR="50800" marL="50800" anchor="ct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54"/>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sp>
        <p:nvSpPr>
          <p:cNvPr id="731" name="Google Shape;731;p54"/>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
        <p:nvSpPr>
          <p:cNvPr id="732" name="Google Shape;732;p54"/>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3E3E3E"/>
              </a:buClr>
              <a:buSzPts val="7200"/>
              <a:buFont typeface="Avenir"/>
              <a:buNone/>
            </a:pPr>
            <a:r>
              <a:rPr lang="en-US" sz="7200"/>
              <a:t>example: factorial</a:t>
            </a:r>
            <a:endParaRPr/>
          </a:p>
        </p:txBody>
      </p:sp>
      <p:sp>
        <p:nvSpPr>
          <p:cNvPr id="733" name="Google Shape;733;p54"/>
          <p:cNvSpPr txBox="1"/>
          <p:nvPr>
            <p:ph idx="3" type="body"/>
          </p:nvPr>
        </p:nvSpPr>
        <p:spPr>
          <a:xfrm>
            <a:off x="468854" y="3754151"/>
            <a:ext cx="826328"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1</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2</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3</a:t>
            </a:r>
            <a:endParaRPr sz="3600"/>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4</a:t>
            </a:r>
            <a:r>
              <a:rPr lang="en-US" sz="3600">
                <a:solidFill>
                  <a:srgbClr val="000000"/>
                </a:solidFill>
                <a:latin typeface="Arial"/>
                <a:ea typeface="Arial"/>
                <a:cs typeface="Arial"/>
                <a:sym typeface="Arial"/>
              </a:rPr>
              <a:t> </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5</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6</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7</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8</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9</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10</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11</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12</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13</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14</a:t>
            </a:r>
            <a:endParaRPr/>
          </a:p>
          <a:p>
            <a:pPr indent="0" lvl="0" marL="0" rtl="0" algn="l">
              <a:lnSpc>
                <a:spcPct val="100000"/>
              </a:lnSpc>
              <a:spcBef>
                <a:spcPts val="0"/>
              </a:spcBef>
              <a:spcAft>
                <a:spcPts val="0"/>
              </a:spcAft>
              <a:buClr>
                <a:srgbClr val="A6AAA9"/>
              </a:buClr>
              <a:buSzPts val="3600"/>
              <a:buFont typeface="Arial"/>
              <a:buNone/>
            </a:pPr>
            <a:r>
              <a:t/>
            </a:r>
            <a:endParaRPr sz="3600">
              <a:solidFill>
                <a:srgbClr val="A6AAA9"/>
              </a:solidFill>
              <a:latin typeface="Arial"/>
              <a:ea typeface="Arial"/>
              <a:cs typeface="Arial"/>
              <a:sym typeface="Arial"/>
            </a:endParaRPr>
          </a:p>
        </p:txBody>
      </p:sp>
      <p:sp>
        <p:nvSpPr>
          <p:cNvPr id="734" name="Google Shape;734;p54"/>
          <p:cNvSpPr txBox="1"/>
          <p:nvPr>
            <p:ph idx="4" type="body"/>
          </p:nvPr>
        </p:nvSpPr>
        <p:spPr>
          <a:xfrm>
            <a:off x="1430526" y="3754151"/>
            <a:ext cx="22210879"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function factorial(num) {</a:t>
            </a:r>
            <a:endParaRPr b="1" sz="3600">
              <a:latin typeface="Avenir"/>
              <a:ea typeface="Avenir"/>
              <a:cs typeface="Avenir"/>
              <a:sym typeface="Avenir"/>
            </a:endParaRPr>
          </a:p>
          <a:p>
            <a:pPr indent="0" lvl="0" marL="45720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 base case: num is 0 or 1</a:t>
            </a:r>
            <a:endParaRPr b="1" sz="3600">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if (num === 0 || num === 1) {</a:t>
            </a:r>
            <a:endParaRPr b="1" sz="3600">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return 1;</a:t>
            </a:r>
            <a:br>
              <a:rPr lang="en-US" sz="3600">
                <a:solidFill>
                  <a:srgbClr val="000000"/>
                </a:solidFill>
                <a:latin typeface="Avenir"/>
                <a:ea typeface="Avenir"/>
                <a:cs typeface="Avenir"/>
                <a:sym typeface="Avenir"/>
              </a:rPr>
            </a:br>
            <a:r>
              <a:rPr lang="en-US" sz="3600">
                <a:solidFill>
                  <a:srgbClr val="000000"/>
                </a:solidFill>
                <a:latin typeface="Avenir"/>
                <a:ea typeface="Avenir"/>
                <a:cs typeface="Avenir"/>
                <a:sym typeface="Avenir"/>
              </a:rPr>
              <a:t>  }</a:t>
            </a:r>
            <a:endParaRPr b="1" sz="3600">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a:t>
            </a:r>
            <a:r>
              <a:rPr b="1" lang="en-US" sz="3600">
                <a:solidFill>
                  <a:schemeClr val="accent2"/>
                </a:solidFill>
                <a:latin typeface="Avenir"/>
                <a:ea typeface="Avenir"/>
                <a:cs typeface="Avenir"/>
                <a:sym typeface="Avenir"/>
              </a:rPr>
              <a:t>// recursive case: num must get closer to 0 or 1</a:t>
            </a:r>
            <a:endParaRPr b="1" sz="3600">
              <a:solidFill>
                <a:schemeClr val="accent2"/>
              </a:solidFill>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let result = num * factorial(num - 1);</a:t>
            </a:r>
            <a:endParaRPr b="1" sz="3600">
              <a:solidFill>
                <a:schemeClr val="accent2"/>
              </a:solidFill>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return result;</a:t>
            </a:r>
            <a:endParaRPr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a:t>
            </a:r>
            <a:br>
              <a:rPr lang="en-US" sz="3600">
                <a:solidFill>
                  <a:srgbClr val="000000"/>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let result = factorial(5);</a:t>
            </a: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console.log(result);</a:t>
            </a:r>
            <a:endParaRPr b="1" sz="3600">
              <a:latin typeface="Avenir"/>
              <a:ea typeface="Avenir"/>
              <a:cs typeface="Avenir"/>
              <a:sym typeface="Avenir"/>
            </a:endParaRPr>
          </a:p>
        </p:txBody>
      </p:sp>
      <p:graphicFrame>
        <p:nvGraphicFramePr>
          <p:cNvPr id="735" name="Google Shape;735;p54"/>
          <p:cNvGraphicFramePr/>
          <p:nvPr/>
        </p:nvGraphicFramePr>
        <p:xfrm>
          <a:off x="15469995" y="7765108"/>
          <a:ext cx="3000000" cy="3000000"/>
        </p:xfrm>
        <a:graphic>
          <a:graphicData uri="http://schemas.openxmlformats.org/drawingml/2006/table">
            <a:tbl>
              <a:tblPr bandRow="1" firstRow="1">
                <a:noFill/>
                <a:tableStyleId>{AF030AD9-A2FC-41FC-8168-FB653AFAF3D8}</a:tableStyleId>
              </a:tblPr>
              <a:tblGrid>
                <a:gridCol w="4337550"/>
                <a:gridCol w="4311875"/>
              </a:tblGrid>
              <a:tr h="777900">
                <a:tc>
                  <a:txBody>
                    <a:bodyPr/>
                    <a:lstStyle/>
                    <a:p>
                      <a:pPr indent="0" lvl="0" marL="0" marR="0" rtl="0" algn="ctr">
                        <a:lnSpc>
                          <a:spcPct val="100000"/>
                        </a:lnSpc>
                        <a:spcBef>
                          <a:spcPts val="0"/>
                        </a:spcBef>
                        <a:spcAft>
                          <a:spcPts val="0"/>
                        </a:spcAft>
                        <a:buClr>
                          <a:srgbClr val="FFFFFF"/>
                        </a:buClr>
                        <a:buSzPts val="3000"/>
                        <a:buFont typeface="Avenir"/>
                        <a:buNone/>
                      </a:pPr>
                      <a:r>
                        <a:rPr lang="en-US" sz="3000" u="none" cap="none" strike="noStrike">
                          <a:solidFill>
                            <a:srgbClr val="FFFFFF"/>
                          </a:solidFill>
                        </a:rPr>
                        <a:t>call stack</a:t>
                      </a:r>
                      <a:endParaRPr/>
                    </a:p>
                  </a:txBody>
                  <a:tcPr marT="50800" marB="50800" marR="50800" marL="50800" anchor="ctr"/>
                </a:tc>
                <a:tc>
                  <a:txBody>
                    <a:bodyPr/>
                    <a:lstStyle/>
                    <a:p>
                      <a:pPr indent="0" lvl="0" marL="0" marR="0" rtl="0" algn="ctr">
                        <a:lnSpc>
                          <a:spcPct val="100000"/>
                        </a:lnSpc>
                        <a:spcBef>
                          <a:spcPts val="0"/>
                        </a:spcBef>
                        <a:spcAft>
                          <a:spcPts val="0"/>
                        </a:spcAft>
                        <a:buClr>
                          <a:srgbClr val="FFFFFF"/>
                        </a:buClr>
                        <a:buSzPts val="3000"/>
                        <a:buFont typeface="Avenir"/>
                        <a:buNone/>
                      </a:pPr>
                      <a:r>
                        <a:rPr lang="en-US" sz="3000" u="none" cap="none" strike="noStrike">
                          <a:solidFill>
                            <a:srgbClr val="FFFFFF"/>
                          </a:solidFill>
                        </a:rPr>
                        <a:t>return value</a:t>
                      </a:r>
                      <a:endParaRPr/>
                    </a:p>
                  </a:txBody>
                  <a:tcPr marT="50800" marB="50800" marR="50800" marL="50800" anchor="ctr"/>
                </a:tc>
              </a:tr>
              <a:tr h="766200">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factorial(1)</a:t>
                      </a:r>
                      <a:endParaRPr/>
                    </a:p>
                  </a:txBody>
                  <a:tcPr marT="50800" marB="50800" marR="50800" marL="50800" anchor="ctr"/>
                </a:tc>
                <a:tc>
                  <a:txBody>
                    <a:bodyPr/>
                    <a:lstStyle/>
                    <a:p>
                      <a:pPr indent="0" lvl="0" marL="0" marR="0" rtl="0" algn="ctr">
                        <a:lnSpc>
                          <a:spcPct val="100000"/>
                        </a:lnSpc>
                        <a:spcBef>
                          <a:spcPts val="0"/>
                        </a:spcBef>
                        <a:spcAft>
                          <a:spcPts val="0"/>
                        </a:spcAft>
                        <a:buClr>
                          <a:schemeClr val="accent2"/>
                        </a:buClr>
                        <a:buSzPts val="3000"/>
                        <a:buFont typeface="Arial"/>
                        <a:buNone/>
                      </a:pPr>
                      <a:r>
                        <a:rPr lang="en-US" sz="3000" u="none" cap="none" strike="noStrike">
                          <a:solidFill>
                            <a:schemeClr val="accent2"/>
                          </a:solidFill>
                          <a:latin typeface="Arial"/>
                          <a:ea typeface="Arial"/>
                          <a:cs typeface="Arial"/>
                          <a:sym typeface="Arial"/>
                        </a:rPr>
                        <a:t> =&gt; 1</a:t>
                      </a:r>
                      <a:endParaRPr/>
                    </a:p>
                  </a:txBody>
                  <a:tcPr marT="50800" marB="50800" marR="50800" marL="50800" anchor="ctr"/>
                </a:tc>
              </a:tr>
              <a:tr h="766200">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factorial(2)</a:t>
                      </a:r>
                      <a:endParaRPr/>
                    </a:p>
                  </a:txBody>
                  <a:tcPr marT="50800" marB="50800" marR="50800" marL="50800" anchor="ctr"/>
                </a:tc>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2 * factorial(1)</a:t>
                      </a:r>
                      <a:endParaRPr/>
                    </a:p>
                  </a:txBody>
                  <a:tcPr marT="50800" marB="50800" marR="50800" marL="50800" anchor="ctr"/>
                </a:tc>
              </a:tr>
              <a:tr h="834875">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factorial(3)</a:t>
                      </a:r>
                      <a:endParaRPr/>
                    </a:p>
                  </a:txBody>
                  <a:tcPr marT="50800" marB="50800" marR="50800" marL="50800" anchor="ctr"/>
                </a:tc>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3 * factorial(2)</a:t>
                      </a:r>
                      <a:endParaRPr/>
                    </a:p>
                  </a:txBody>
                  <a:tcPr marT="50800" marB="50800" marR="50800" marL="50800" anchor="ctr"/>
                </a:tc>
              </a:tr>
              <a:tr h="811125">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factorial(4)</a:t>
                      </a:r>
                      <a:endParaRPr/>
                    </a:p>
                  </a:txBody>
                  <a:tcPr marT="50800" marB="50800" marR="50800" marL="50800" anchor="ctr"/>
                </a:tc>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4 * factorial(3)</a:t>
                      </a:r>
                      <a:endParaRPr/>
                    </a:p>
                  </a:txBody>
                  <a:tcPr marT="50800" marB="50800" marR="50800" marL="50800" anchor="ctr"/>
                </a:tc>
              </a:tr>
              <a:tr h="818800">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factorial(5)</a:t>
                      </a:r>
                      <a:endParaRPr/>
                    </a:p>
                  </a:txBody>
                  <a:tcPr marT="50800" marB="50800" marR="50800" marL="50800" anchor="ctr"/>
                </a:tc>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5 * factorial(4)</a:t>
                      </a:r>
                      <a:endParaRPr/>
                    </a:p>
                  </a:txBody>
                  <a:tcPr marT="50800" marB="50800" marR="50800" marL="50800" anchor="ct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55"/>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sp>
        <p:nvSpPr>
          <p:cNvPr id="741" name="Google Shape;741;p55"/>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
        <p:nvSpPr>
          <p:cNvPr id="742" name="Google Shape;742;p55"/>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3E3E3E"/>
              </a:buClr>
              <a:buSzPts val="7200"/>
              <a:buFont typeface="Avenir"/>
              <a:buNone/>
            </a:pPr>
            <a:r>
              <a:rPr lang="en-US" sz="7200"/>
              <a:t>example: factorial</a:t>
            </a:r>
            <a:endParaRPr/>
          </a:p>
        </p:txBody>
      </p:sp>
      <p:sp>
        <p:nvSpPr>
          <p:cNvPr id="743" name="Google Shape;743;p55"/>
          <p:cNvSpPr txBox="1"/>
          <p:nvPr>
            <p:ph idx="3" type="body"/>
          </p:nvPr>
        </p:nvSpPr>
        <p:spPr>
          <a:xfrm>
            <a:off x="468854" y="3754151"/>
            <a:ext cx="826328"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A6AAA9"/>
              </a:buClr>
              <a:buSzPts val="3600"/>
              <a:buFont typeface="Arial"/>
              <a:buNone/>
            </a:pPr>
            <a:r>
              <a:rPr b="1" lang="en-US" sz="3600">
                <a:solidFill>
                  <a:srgbClr val="A6AAA9"/>
                </a:solidFill>
                <a:latin typeface="Avenir"/>
                <a:ea typeface="Avenir"/>
                <a:cs typeface="Avenir"/>
                <a:sym typeface="Avenir"/>
              </a:rPr>
              <a:t>1</a:t>
            </a:r>
            <a:endParaRPr b="1" sz="3600">
              <a:solidFill>
                <a:srgbClr val="A6AAA9"/>
              </a:solidFill>
              <a:latin typeface="Avenir"/>
              <a:ea typeface="Avenir"/>
              <a:cs typeface="Avenir"/>
              <a:sym typeface="Avenir"/>
            </a:endParaRPr>
          </a:p>
          <a:p>
            <a:pPr indent="0" lvl="0" marL="0" rtl="0" algn="l">
              <a:lnSpc>
                <a:spcPct val="100000"/>
              </a:lnSpc>
              <a:spcBef>
                <a:spcPts val="0"/>
              </a:spcBef>
              <a:spcAft>
                <a:spcPts val="0"/>
              </a:spcAft>
              <a:buClr>
                <a:srgbClr val="A6AAA9"/>
              </a:buClr>
              <a:buSzPts val="3600"/>
              <a:buFont typeface="Arial"/>
              <a:buNone/>
            </a:pPr>
            <a:r>
              <a:rPr b="1" lang="en-US" sz="3600">
                <a:solidFill>
                  <a:srgbClr val="A6AAA9"/>
                </a:solidFill>
                <a:latin typeface="Avenir"/>
                <a:ea typeface="Avenir"/>
                <a:cs typeface="Avenir"/>
                <a:sym typeface="Avenir"/>
              </a:rPr>
              <a:t>2</a:t>
            </a:r>
            <a:endParaRPr b="1" sz="3600">
              <a:solidFill>
                <a:srgbClr val="A6AAA9"/>
              </a:solidFill>
              <a:latin typeface="Avenir"/>
              <a:ea typeface="Avenir"/>
              <a:cs typeface="Avenir"/>
              <a:sym typeface="Avenir"/>
            </a:endParaRPr>
          </a:p>
          <a:p>
            <a:pPr indent="0" lvl="0" marL="0" rtl="0" algn="l">
              <a:lnSpc>
                <a:spcPct val="100000"/>
              </a:lnSpc>
              <a:spcBef>
                <a:spcPts val="0"/>
              </a:spcBef>
              <a:spcAft>
                <a:spcPts val="0"/>
              </a:spcAft>
              <a:buClr>
                <a:srgbClr val="A6AAA9"/>
              </a:buClr>
              <a:buSzPts val="3600"/>
              <a:buFont typeface="Arial"/>
              <a:buNone/>
            </a:pPr>
            <a:r>
              <a:rPr b="1" lang="en-US" sz="3600">
                <a:solidFill>
                  <a:srgbClr val="A6AAA9"/>
                </a:solidFill>
                <a:latin typeface="Avenir"/>
                <a:ea typeface="Avenir"/>
                <a:cs typeface="Avenir"/>
                <a:sym typeface="Avenir"/>
              </a:rPr>
              <a:t>3</a:t>
            </a:r>
            <a:endParaRPr b="1" sz="3600">
              <a:latin typeface="Avenir"/>
              <a:ea typeface="Avenir"/>
              <a:cs typeface="Avenir"/>
              <a:sym typeface="Avenir"/>
            </a:endParaRPr>
          </a:p>
          <a:p>
            <a:pPr indent="0" lvl="0" marL="0" rtl="0" algn="l">
              <a:lnSpc>
                <a:spcPct val="100000"/>
              </a:lnSpc>
              <a:spcBef>
                <a:spcPts val="0"/>
              </a:spcBef>
              <a:spcAft>
                <a:spcPts val="0"/>
              </a:spcAft>
              <a:buClr>
                <a:srgbClr val="A6AAA9"/>
              </a:buClr>
              <a:buSzPts val="3600"/>
              <a:buFont typeface="Arial"/>
              <a:buNone/>
            </a:pPr>
            <a:r>
              <a:rPr b="1" lang="en-US" sz="3600">
                <a:solidFill>
                  <a:srgbClr val="A6AAA9"/>
                </a:solidFill>
                <a:latin typeface="Avenir"/>
                <a:ea typeface="Avenir"/>
                <a:cs typeface="Avenir"/>
                <a:sym typeface="Avenir"/>
              </a:rPr>
              <a:t>4</a:t>
            </a:r>
            <a:r>
              <a:rPr lang="en-US" sz="3600">
                <a:solidFill>
                  <a:srgbClr val="000000"/>
                </a:solidFill>
                <a:latin typeface="Arial"/>
                <a:ea typeface="Arial"/>
                <a:cs typeface="Arial"/>
                <a:sym typeface="Arial"/>
              </a:rPr>
              <a:t> </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5</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6</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7</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8</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9</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10</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11</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12</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13</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14</a:t>
            </a:r>
            <a:endParaRPr/>
          </a:p>
          <a:p>
            <a:pPr indent="0" lvl="0" marL="0" rtl="0" algn="l">
              <a:lnSpc>
                <a:spcPct val="100000"/>
              </a:lnSpc>
              <a:spcBef>
                <a:spcPts val="0"/>
              </a:spcBef>
              <a:spcAft>
                <a:spcPts val="0"/>
              </a:spcAft>
              <a:buClr>
                <a:srgbClr val="A6AAA9"/>
              </a:buClr>
              <a:buSzPts val="3600"/>
              <a:buFont typeface="Arial"/>
              <a:buNone/>
            </a:pPr>
            <a:r>
              <a:t/>
            </a:r>
            <a:endParaRPr sz="3600">
              <a:solidFill>
                <a:srgbClr val="A6AAA9"/>
              </a:solidFill>
              <a:latin typeface="Arial"/>
              <a:ea typeface="Arial"/>
              <a:cs typeface="Arial"/>
              <a:sym typeface="Arial"/>
            </a:endParaRPr>
          </a:p>
        </p:txBody>
      </p:sp>
      <p:sp>
        <p:nvSpPr>
          <p:cNvPr id="744" name="Google Shape;744;p55"/>
          <p:cNvSpPr txBox="1"/>
          <p:nvPr>
            <p:ph idx="4" type="body"/>
          </p:nvPr>
        </p:nvSpPr>
        <p:spPr>
          <a:xfrm>
            <a:off x="1430526" y="3754151"/>
            <a:ext cx="22210879"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function factorial(num) {</a:t>
            </a:r>
            <a:endParaRPr b="1" sz="3600">
              <a:latin typeface="Avenir"/>
              <a:ea typeface="Avenir"/>
              <a:cs typeface="Avenir"/>
              <a:sym typeface="Avenir"/>
            </a:endParaRPr>
          </a:p>
          <a:p>
            <a:pPr indent="0" lvl="0" marL="45720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 base case: num is 0 or 1</a:t>
            </a:r>
            <a:endParaRPr b="1" sz="3600">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if (num === 0 || num === 1) {</a:t>
            </a:r>
            <a:endParaRPr b="1" sz="3600">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return 1;</a:t>
            </a:r>
            <a:br>
              <a:rPr lang="en-US" sz="3600">
                <a:solidFill>
                  <a:srgbClr val="000000"/>
                </a:solidFill>
                <a:latin typeface="Avenir"/>
                <a:ea typeface="Avenir"/>
                <a:cs typeface="Avenir"/>
                <a:sym typeface="Avenir"/>
              </a:rPr>
            </a:br>
            <a:r>
              <a:rPr lang="en-US" sz="3600">
                <a:solidFill>
                  <a:srgbClr val="000000"/>
                </a:solidFill>
                <a:latin typeface="Avenir"/>
                <a:ea typeface="Avenir"/>
                <a:cs typeface="Avenir"/>
                <a:sym typeface="Avenir"/>
              </a:rPr>
              <a:t>  }</a:t>
            </a:r>
            <a:endParaRPr b="1" sz="3600">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a:t>
            </a:r>
            <a:r>
              <a:rPr b="1" lang="en-US" sz="3600">
                <a:solidFill>
                  <a:schemeClr val="accent2"/>
                </a:solidFill>
                <a:latin typeface="Avenir"/>
                <a:ea typeface="Avenir"/>
                <a:cs typeface="Avenir"/>
                <a:sym typeface="Avenir"/>
              </a:rPr>
              <a:t>// recursive case: num must get closer to 0 or 1</a:t>
            </a:r>
            <a:endParaRPr b="1" sz="3600">
              <a:solidFill>
                <a:schemeClr val="accent2"/>
              </a:solidFill>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let result = num * factorial(num - 1);</a:t>
            </a:r>
            <a:endParaRPr b="1" sz="3600">
              <a:solidFill>
                <a:schemeClr val="accent2"/>
              </a:solidFill>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return result;</a:t>
            </a:r>
            <a:endParaRPr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a:t>
            </a:r>
            <a:br>
              <a:rPr lang="en-US" sz="3600">
                <a:solidFill>
                  <a:srgbClr val="000000"/>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let result = factorial(5);</a:t>
            </a: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console.log(result);</a:t>
            </a:r>
            <a:endParaRPr b="1" sz="3600">
              <a:latin typeface="Avenir"/>
              <a:ea typeface="Avenir"/>
              <a:cs typeface="Avenir"/>
              <a:sym typeface="Avenir"/>
            </a:endParaRPr>
          </a:p>
        </p:txBody>
      </p:sp>
      <p:graphicFrame>
        <p:nvGraphicFramePr>
          <p:cNvPr id="745" name="Google Shape;745;p55"/>
          <p:cNvGraphicFramePr/>
          <p:nvPr/>
        </p:nvGraphicFramePr>
        <p:xfrm>
          <a:off x="15469995" y="7765108"/>
          <a:ext cx="3000000" cy="3000000"/>
        </p:xfrm>
        <a:graphic>
          <a:graphicData uri="http://schemas.openxmlformats.org/drawingml/2006/table">
            <a:tbl>
              <a:tblPr bandRow="1" firstRow="1">
                <a:noFill/>
                <a:tableStyleId>{AF030AD9-A2FC-41FC-8168-FB653AFAF3D8}</a:tableStyleId>
              </a:tblPr>
              <a:tblGrid>
                <a:gridCol w="4337550"/>
                <a:gridCol w="4311875"/>
              </a:tblGrid>
              <a:tr h="777900">
                <a:tc>
                  <a:txBody>
                    <a:bodyPr/>
                    <a:lstStyle/>
                    <a:p>
                      <a:pPr indent="0" lvl="0" marL="0" marR="0" rtl="0" algn="ctr">
                        <a:lnSpc>
                          <a:spcPct val="100000"/>
                        </a:lnSpc>
                        <a:spcBef>
                          <a:spcPts val="0"/>
                        </a:spcBef>
                        <a:spcAft>
                          <a:spcPts val="0"/>
                        </a:spcAft>
                        <a:buClr>
                          <a:srgbClr val="FFFFFF"/>
                        </a:buClr>
                        <a:buSzPts val="3000"/>
                        <a:buFont typeface="Avenir"/>
                        <a:buNone/>
                      </a:pPr>
                      <a:r>
                        <a:rPr lang="en-US" sz="3000" u="none" cap="none" strike="noStrike">
                          <a:solidFill>
                            <a:srgbClr val="FFFFFF"/>
                          </a:solidFill>
                        </a:rPr>
                        <a:t>call stack</a:t>
                      </a:r>
                      <a:endParaRPr/>
                    </a:p>
                  </a:txBody>
                  <a:tcPr marT="50800" marB="50800" marR="50800" marL="50800" anchor="ctr"/>
                </a:tc>
                <a:tc>
                  <a:txBody>
                    <a:bodyPr/>
                    <a:lstStyle/>
                    <a:p>
                      <a:pPr indent="0" lvl="0" marL="0" marR="0" rtl="0" algn="ctr">
                        <a:lnSpc>
                          <a:spcPct val="100000"/>
                        </a:lnSpc>
                        <a:spcBef>
                          <a:spcPts val="0"/>
                        </a:spcBef>
                        <a:spcAft>
                          <a:spcPts val="0"/>
                        </a:spcAft>
                        <a:buClr>
                          <a:srgbClr val="FFFFFF"/>
                        </a:buClr>
                        <a:buSzPts val="3000"/>
                        <a:buFont typeface="Avenir"/>
                        <a:buNone/>
                      </a:pPr>
                      <a:r>
                        <a:rPr lang="en-US" sz="3000" u="none" cap="none" strike="noStrike">
                          <a:solidFill>
                            <a:srgbClr val="FFFFFF"/>
                          </a:solidFill>
                        </a:rPr>
                        <a:t>return value</a:t>
                      </a:r>
                      <a:endParaRPr/>
                    </a:p>
                  </a:txBody>
                  <a:tcPr marT="50800" marB="50800" marR="50800" marL="50800" anchor="ctr"/>
                </a:tc>
              </a:tr>
              <a:tr h="766200">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c>
                  <a:txBody>
                    <a:bodyPr/>
                    <a:lstStyle/>
                    <a:p>
                      <a:pPr indent="0" lvl="0" marL="0" marR="0" rtl="0" algn="ctr">
                        <a:lnSpc>
                          <a:spcPct val="100000"/>
                        </a:lnSpc>
                        <a:spcBef>
                          <a:spcPts val="0"/>
                        </a:spcBef>
                        <a:spcAft>
                          <a:spcPts val="0"/>
                        </a:spcAft>
                        <a:buClr>
                          <a:schemeClr val="accent2"/>
                        </a:buClr>
                        <a:buSzPts val="3000"/>
                        <a:buFont typeface="Arial"/>
                        <a:buNone/>
                      </a:pPr>
                      <a:r>
                        <a:t/>
                      </a:r>
                      <a:endParaRPr sz="3000" u="none" cap="none" strike="noStrike">
                        <a:solidFill>
                          <a:schemeClr val="accent2"/>
                        </a:solidFill>
                        <a:latin typeface="Arial"/>
                        <a:ea typeface="Arial"/>
                        <a:cs typeface="Arial"/>
                        <a:sym typeface="Arial"/>
                      </a:endParaRPr>
                    </a:p>
                  </a:txBody>
                  <a:tcPr marT="50800" marB="50800" marR="50800" marL="50800" anchor="ctr"/>
                </a:tc>
              </a:tr>
              <a:tr h="766200">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factorial(2)</a:t>
                      </a:r>
                      <a:endParaRPr/>
                    </a:p>
                  </a:txBody>
                  <a:tcPr marT="50800" marB="50800" marR="50800" marL="50800" anchor="ctr"/>
                </a:tc>
                <a:tc>
                  <a:txBody>
                    <a:bodyPr/>
                    <a:lstStyle/>
                    <a:p>
                      <a:pPr indent="0" lvl="0" marL="0" marR="0" rtl="0" algn="ctr">
                        <a:lnSpc>
                          <a:spcPct val="100000"/>
                        </a:lnSpc>
                        <a:spcBef>
                          <a:spcPts val="0"/>
                        </a:spcBef>
                        <a:spcAft>
                          <a:spcPts val="0"/>
                        </a:spcAft>
                        <a:buClr>
                          <a:schemeClr val="dk1"/>
                        </a:buClr>
                        <a:buSzPts val="3000"/>
                        <a:buFont typeface="Arial"/>
                        <a:buNone/>
                      </a:pPr>
                      <a:r>
                        <a:rPr lang="en-US" sz="3000" u="none" cap="none" strike="noStrike">
                          <a:latin typeface="Arial"/>
                          <a:ea typeface="Arial"/>
                          <a:cs typeface="Arial"/>
                          <a:sym typeface="Arial"/>
                        </a:rPr>
                        <a:t>2 * </a:t>
                      </a:r>
                      <a:r>
                        <a:rPr lang="en-US" sz="3000" u="none" cap="none" strike="noStrike">
                          <a:solidFill>
                            <a:schemeClr val="accent2"/>
                          </a:solidFill>
                        </a:rPr>
                        <a:t>1</a:t>
                      </a:r>
                      <a:endParaRPr/>
                    </a:p>
                  </a:txBody>
                  <a:tcPr marT="50800" marB="50800" marR="50800" marL="50800" anchor="ctr"/>
                </a:tc>
              </a:tr>
              <a:tr h="834875">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factorial(3)</a:t>
                      </a:r>
                      <a:endParaRPr/>
                    </a:p>
                  </a:txBody>
                  <a:tcPr marT="50800" marB="50800" marR="50800" marL="50800" anchor="ctr"/>
                </a:tc>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3 * factorial(2)</a:t>
                      </a:r>
                      <a:endParaRPr/>
                    </a:p>
                  </a:txBody>
                  <a:tcPr marT="50800" marB="50800" marR="50800" marL="50800" anchor="ctr"/>
                </a:tc>
              </a:tr>
              <a:tr h="811125">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factorial(4)</a:t>
                      </a:r>
                      <a:endParaRPr/>
                    </a:p>
                  </a:txBody>
                  <a:tcPr marT="50800" marB="50800" marR="50800" marL="50800" anchor="ctr"/>
                </a:tc>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4 * factorial(3)</a:t>
                      </a:r>
                      <a:endParaRPr/>
                    </a:p>
                  </a:txBody>
                  <a:tcPr marT="50800" marB="50800" marR="50800" marL="50800" anchor="ctr"/>
                </a:tc>
              </a:tr>
              <a:tr h="818800">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factorial(5)</a:t>
                      </a:r>
                      <a:endParaRPr/>
                    </a:p>
                  </a:txBody>
                  <a:tcPr marT="50800" marB="50800" marR="50800" marL="50800" anchor="ctr"/>
                </a:tc>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5 * factorial(4)</a:t>
                      </a:r>
                      <a:endParaRPr/>
                    </a:p>
                  </a:txBody>
                  <a:tcPr marT="50800" marB="50800" marR="50800" marL="50800" anchor="ct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56"/>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sp>
        <p:nvSpPr>
          <p:cNvPr id="751" name="Google Shape;751;p56"/>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
        <p:nvSpPr>
          <p:cNvPr id="752" name="Google Shape;752;p56"/>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3E3E3E"/>
              </a:buClr>
              <a:buSzPts val="7200"/>
              <a:buFont typeface="Avenir"/>
              <a:buNone/>
            </a:pPr>
            <a:r>
              <a:rPr lang="en-US" sz="7200"/>
              <a:t>example: factorial</a:t>
            </a:r>
            <a:endParaRPr/>
          </a:p>
        </p:txBody>
      </p:sp>
      <p:sp>
        <p:nvSpPr>
          <p:cNvPr id="753" name="Google Shape;753;p56"/>
          <p:cNvSpPr txBox="1"/>
          <p:nvPr>
            <p:ph idx="3" type="body"/>
          </p:nvPr>
        </p:nvSpPr>
        <p:spPr>
          <a:xfrm>
            <a:off x="468854" y="3754151"/>
            <a:ext cx="826328"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A6AAA9"/>
              </a:buClr>
              <a:buSzPts val="3600"/>
              <a:buFont typeface="Arial"/>
              <a:buNone/>
            </a:pPr>
            <a:r>
              <a:rPr b="1" lang="en-US" sz="3600">
                <a:solidFill>
                  <a:srgbClr val="A6AAA9"/>
                </a:solidFill>
                <a:latin typeface="Avenir"/>
                <a:ea typeface="Avenir"/>
                <a:cs typeface="Avenir"/>
                <a:sym typeface="Avenir"/>
              </a:rPr>
              <a:t>1</a:t>
            </a:r>
            <a:endParaRPr b="1" sz="3600">
              <a:solidFill>
                <a:srgbClr val="A6AAA9"/>
              </a:solidFill>
              <a:latin typeface="Avenir"/>
              <a:ea typeface="Avenir"/>
              <a:cs typeface="Avenir"/>
              <a:sym typeface="Avenir"/>
            </a:endParaRPr>
          </a:p>
          <a:p>
            <a:pPr indent="0" lvl="0" marL="0" rtl="0" algn="l">
              <a:lnSpc>
                <a:spcPct val="100000"/>
              </a:lnSpc>
              <a:spcBef>
                <a:spcPts val="0"/>
              </a:spcBef>
              <a:spcAft>
                <a:spcPts val="0"/>
              </a:spcAft>
              <a:buClr>
                <a:srgbClr val="A6AAA9"/>
              </a:buClr>
              <a:buSzPts val="3600"/>
              <a:buFont typeface="Arial"/>
              <a:buNone/>
            </a:pPr>
            <a:r>
              <a:rPr b="1" lang="en-US" sz="3600">
                <a:solidFill>
                  <a:srgbClr val="A6AAA9"/>
                </a:solidFill>
                <a:latin typeface="Avenir"/>
                <a:ea typeface="Avenir"/>
                <a:cs typeface="Avenir"/>
                <a:sym typeface="Avenir"/>
              </a:rPr>
              <a:t>2</a:t>
            </a:r>
            <a:endParaRPr b="1" sz="3600">
              <a:solidFill>
                <a:srgbClr val="A6AAA9"/>
              </a:solidFill>
              <a:latin typeface="Avenir"/>
              <a:ea typeface="Avenir"/>
              <a:cs typeface="Avenir"/>
              <a:sym typeface="Avenir"/>
            </a:endParaRPr>
          </a:p>
          <a:p>
            <a:pPr indent="0" lvl="0" marL="0" rtl="0" algn="l">
              <a:lnSpc>
                <a:spcPct val="100000"/>
              </a:lnSpc>
              <a:spcBef>
                <a:spcPts val="0"/>
              </a:spcBef>
              <a:spcAft>
                <a:spcPts val="0"/>
              </a:spcAft>
              <a:buClr>
                <a:srgbClr val="A6AAA9"/>
              </a:buClr>
              <a:buSzPts val="3600"/>
              <a:buFont typeface="Arial"/>
              <a:buNone/>
            </a:pPr>
            <a:r>
              <a:rPr b="1" lang="en-US" sz="3600">
                <a:solidFill>
                  <a:srgbClr val="A6AAA9"/>
                </a:solidFill>
                <a:latin typeface="Avenir"/>
                <a:ea typeface="Avenir"/>
                <a:cs typeface="Avenir"/>
                <a:sym typeface="Avenir"/>
              </a:rPr>
              <a:t>3</a:t>
            </a:r>
            <a:endParaRPr b="1" sz="3600">
              <a:latin typeface="Avenir"/>
              <a:ea typeface="Avenir"/>
              <a:cs typeface="Avenir"/>
              <a:sym typeface="Avenir"/>
            </a:endParaRPr>
          </a:p>
          <a:p>
            <a:pPr indent="0" lvl="0" marL="0" rtl="0" algn="l">
              <a:lnSpc>
                <a:spcPct val="100000"/>
              </a:lnSpc>
              <a:spcBef>
                <a:spcPts val="0"/>
              </a:spcBef>
              <a:spcAft>
                <a:spcPts val="0"/>
              </a:spcAft>
              <a:buClr>
                <a:srgbClr val="A6AAA9"/>
              </a:buClr>
              <a:buSzPts val="3600"/>
              <a:buFont typeface="Arial"/>
              <a:buNone/>
            </a:pPr>
            <a:r>
              <a:rPr b="1" lang="en-US" sz="3600">
                <a:solidFill>
                  <a:srgbClr val="A6AAA9"/>
                </a:solidFill>
                <a:latin typeface="Avenir"/>
                <a:ea typeface="Avenir"/>
                <a:cs typeface="Avenir"/>
                <a:sym typeface="Avenir"/>
              </a:rPr>
              <a:t>4</a:t>
            </a:r>
            <a:r>
              <a:rPr lang="en-US" sz="3600">
                <a:solidFill>
                  <a:srgbClr val="000000"/>
                </a:solidFill>
                <a:latin typeface="Arial"/>
                <a:ea typeface="Arial"/>
                <a:cs typeface="Arial"/>
                <a:sym typeface="Arial"/>
              </a:rPr>
              <a:t> </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5</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6</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7</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8</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9</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10</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11</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12</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13</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14</a:t>
            </a:r>
            <a:endParaRPr/>
          </a:p>
          <a:p>
            <a:pPr indent="0" lvl="0" marL="0" rtl="0" algn="l">
              <a:lnSpc>
                <a:spcPct val="100000"/>
              </a:lnSpc>
              <a:spcBef>
                <a:spcPts val="0"/>
              </a:spcBef>
              <a:spcAft>
                <a:spcPts val="0"/>
              </a:spcAft>
              <a:buClr>
                <a:srgbClr val="A6AAA9"/>
              </a:buClr>
              <a:buSzPts val="3600"/>
              <a:buFont typeface="Arial"/>
              <a:buNone/>
            </a:pPr>
            <a:r>
              <a:t/>
            </a:r>
            <a:endParaRPr sz="3600">
              <a:solidFill>
                <a:srgbClr val="A6AAA9"/>
              </a:solidFill>
              <a:latin typeface="Arial"/>
              <a:ea typeface="Arial"/>
              <a:cs typeface="Arial"/>
              <a:sym typeface="Arial"/>
            </a:endParaRPr>
          </a:p>
        </p:txBody>
      </p:sp>
      <p:sp>
        <p:nvSpPr>
          <p:cNvPr id="754" name="Google Shape;754;p56"/>
          <p:cNvSpPr txBox="1"/>
          <p:nvPr>
            <p:ph idx="4" type="body"/>
          </p:nvPr>
        </p:nvSpPr>
        <p:spPr>
          <a:xfrm>
            <a:off x="1430526" y="3754151"/>
            <a:ext cx="22210879"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function factorial(num) {</a:t>
            </a:r>
            <a:endParaRPr b="1" sz="3600">
              <a:latin typeface="Avenir"/>
              <a:ea typeface="Avenir"/>
              <a:cs typeface="Avenir"/>
              <a:sym typeface="Avenir"/>
            </a:endParaRPr>
          </a:p>
          <a:p>
            <a:pPr indent="0" lvl="0" marL="45720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 base case: num is 0 or 1</a:t>
            </a:r>
            <a:endParaRPr b="1" sz="3600">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if (num === 0 || num === 1) {</a:t>
            </a:r>
            <a:endParaRPr b="1" sz="3600">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return 1;</a:t>
            </a:r>
            <a:br>
              <a:rPr lang="en-US" sz="3600">
                <a:solidFill>
                  <a:srgbClr val="000000"/>
                </a:solidFill>
                <a:latin typeface="Avenir"/>
                <a:ea typeface="Avenir"/>
                <a:cs typeface="Avenir"/>
                <a:sym typeface="Avenir"/>
              </a:rPr>
            </a:br>
            <a:r>
              <a:rPr lang="en-US" sz="3600">
                <a:solidFill>
                  <a:srgbClr val="000000"/>
                </a:solidFill>
                <a:latin typeface="Avenir"/>
                <a:ea typeface="Avenir"/>
                <a:cs typeface="Avenir"/>
                <a:sym typeface="Avenir"/>
              </a:rPr>
              <a:t>  }</a:t>
            </a:r>
            <a:endParaRPr b="1" sz="3600">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a:t>
            </a:r>
            <a:r>
              <a:rPr b="1" lang="en-US" sz="3600">
                <a:solidFill>
                  <a:schemeClr val="accent2"/>
                </a:solidFill>
                <a:latin typeface="Avenir"/>
                <a:ea typeface="Avenir"/>
                <a:cs typeface="Avenir"/>
                <a:sym typeface="Avenir"/>
              </a:rPr>
              <a:t>// recursive case: num must get closer to 0 or 1</a:t>
            </a:r>
            <a:endParaRPr b="1" sz="3600">
              <a:solidFill>
                <a:schemeClr val="accent2"/>
              </a:solidFill>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let result = num * factorial(num - 1);</a:t>
            </a:r>
            <a:endParaRPr b="1" sz="3600">
              <a:solidFill>
                <a:schemeClr val="accent2"/>
              </a:solidFill>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return result;</a:t>
            </a:r>
            <a:endParaRPr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a:t>
            </a:r>
            <a:br>
              <a:rPr lang="en-US" sz="3600">
                <a:solidFill>
                  <a:srgbClr val="000000"/>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let result = factorial(5);</a:t>
            </a: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console.log(result);</a:t>
            </a:r>
            <a:endParaRPr b="1" sz="3600">
              <a:latin typeface="Avenir"/>
              <a:ea typeface="Avenir"/>
              <a:cs typeface="Avenir"/>
              <a:sym typeface="Avenir"/>
            </a:endParaRPr>
          </a:p>
        </p:txBody>
      </p:sp>
      <p:graphicFrame>
        <p:nvGraphicFramePr>
          <p:cNvPr id="755" name="Google Shape;755;p56"/>
          <p:cNvGraphicFramePr/>
          <p:nvPr/>
        </p:nvGraphicFramePr>
        <p:xfrm>
          <a:off x="15469995" y="7765108"/>
          <a:ext cx="3000000" cy="3000000"/>
        </p:xfrm>
        <a:graphic>
          <a:graphicData uri="http://schemas.openxmlformats.org/drawingml/2006/table">
            <a:tbl>
              <a:tblPr bandRow="1" firstRow="1">
                <a:noFill/>
                <a:tableStyleId>{AF030AD9-A2FC-41FC-8168-FB653AFAF3D8}</a:tableStyleId>
              </a:tblPr>
              <a:tblGrid>
                <a:gridCol w="4337550"/>
                <a:gridCol w="4311875"/>
              </a:tblGrid>
              <a:tr h="777900">
                <a:tc>
                  <a:txBody>
                    <a:bodyPr/>
                    <a:lstStyle/>
                    <a:p>
                      <a:pPr indent="0" lvl="0" marL="0" marR="0" rtl="0" algn="ctr">
                        <a:lnSpc>
                          <a:spcPct val="100000"/>
                        </a:lnSpc>
                        <a:spcBef>
                          <a:spcPts val="0"/>
                        </a:spcBef>
                        <a:spcAft>
                          <a:spcPts val="0"/>
                        </a:spcAft>
                        <a:buClr>
                          <a:srgbClr val="FFFFFF"/>
                        </a:buClr>
                        <a:buSzPts val="3000"/>
                        <a:buFont typeface="Avenir"/>
                        <a:buNone/>
                      </a:pPr>
                      <a:r>
                        <a:rPr lang="en-US" sz="3000" u="none" cap="none" strike="noStrike">
                          <a:solidFill>
                            <a:srgbClr val="FFFFFF"/>
                          </a:solidFill>
                        </a:rPr>
                        <a:t>call stack</a:t>
                      </a:r>
                      <a:endParaRPr/>
                    </a:p>
                  </a:txBody>
                  <a:tcPr marT="50800" marB="50800" marR="50800" marL="50800" anchor="ctr"/>
                </a:tc>
                <a:tc>
                  <a:txBody>
                    <a:bodyPr/>
                    <a:lstStyle/>
                    <a:p>
                      <a:pPr indent="0" lvl="0" marL="0" marR="0" rtl="0" algn="ctr">
                        <a:lnSpc>
                          <a:spcPct val="100000"/>
                        </a:lnSpc>
                        <a:spcBef>
                          <a:spcPts val="0"/>
                        </a:spcBef>
                        <a:spcAft>
                          <a:spcPts val="0"/>
                        </a:spcAft>
                        <a:buClr>
                          <a:srgbClr val="FFFFFF"/>
                        </a:buClr>
                        <a:buSzPts val="3000"/>
                        <a:buFont typeface="Avenir"/>
                        <a:buNone/>
                      </a:pPr>
                      <a:r>
                        <a:rPr lang="en-US" sz="3000" u="none" cap="none" strike="noStrike">
                          <a:solidFill>
                            <a:srgbClr val="FFFFFF"/>
                          </a:solidFill>
                        </a:rPr>
                        <a:t>return value</a:t>
                      </a:r>
                      <a:endParaRPr/>
                    </a:p>
                  </a:txBody>
                  <a:tcPr marT="50800" marB="50800" marR="50800" marL="50800" anchor="ctr"/>
                </a:tc>
              </a:tr>
              <a:tr h="766200">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c>
                  <a:txBody>
                    <a:bodyPr/>
                    <a:lstStyle/>
                    <a:p>
                      <a:pPr indent="0" lvl="0" marL="0" marR="0" rtl="0" algn="ctr">
                        <a:lnSpc>
                          <a:spcPct val="100000"/>
                        </a:lnSpc>
                        <a:spcBef>
                          <a:spcPts val="0"/>
                        </a:spcBef>
                        <a:spcAft>
                          <a:spcPts val="0"/>
                        </a:spcAft>
                        <a:buClr>
                          <a:schemeClr val="accent2"/>
                        </a:buClr>
                        <a:buSzPts val="3000"/>
                        <a:buFont typeface="Arial"/>
                        <a:buNone/>
                      </a:pPr>
                      <a:r>
                        <a:t/>
                      </a:r>
                      <a:endParaRPr sz="3000" u="none" cap="none" strike="noStrike">
                        <a:solidFill>
                          <a:schemeClr val="accent2"/>
                        </a:solidFill>
                        <a:latin typeface="Arial"/>
                        <a:ea typeface="Arial"/>
                        <a:cs typeface="Arial"/>
                        <a:sym typeface="Arial"/>
                      </a:endParaRPr>
                    </a:p>
                  </a:txBody>
                  <a:tcPr marT="50800" marB="50800" marR="50800" marL="50800" anchor="ctr"/>
                </a:tc>
              </a:tr>
              <a:tr h="766200">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factorial(2)</a:t>
                      </a:r>
                      <a:endParaRPr/>
                    </a:p>
                  </a:txBody>
                  <a:tcPr marT="50800" marB="50800" marR="50800" marL="50800" anchor="ctr"/>
                </a:tc>
                <a:tc>
                  <a:txBody>
                    <a:bodyPr/>
                    <a:lstStyle/>
                    <a:p>
                      <a:pPr indent="0" lvl="0" marL="0" marR="0" rtl="0" algn="ctr">
                        <a:lnSpc>
                          <a:spcPct val="100000"/>
                        </a:lnSpc>
                        <a:spcBef>
                          <a:spcPts val="0"/>
                        </a:spcBef>
                        <a:spcAft>
                          <a:spcPts val="0"/>
                        </a:spcAft>
                        <a:buClr>
                          <a:schemeClr val="accent2"/>
                        </a:buClr>
                        <a:buSzPts val="3000"/>
                        <a:buFont typeface="Arial"/>
                        <a:buNone/>
                      </a:pPr>
                      <a:r>
                        <a:rPr lang="en-US" sz="3000" u="none" cap="none" strike="noStrike">
                          <a:solidFill>
                            <a:schemeClr val="accent2"/>
                          </a:solidFill>
                          <a:latin typeface="Arial"/>
                          <a:ea typeface="Arial"/>
                          <a:cs typeface="Arial"/>
                          <a:sym typeface="Arial"/>
                        </a:rPr>
                        <a:t> =&gt; 2</a:t>
                      </a:r>
                      <a:endParaRPr/>
                    </a:p>
                  </a:txBody>
                  <a:tcPr marT="50800" marB="50800" marR="50800" marL="50800" anchor="ctr"/>
                </a:tc>
              </a:tr>
              <a:tr h="834875">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factorial(3)</a:t>
                      </a:r>
                      <a:endParaRPr/>
                    </a:p>
                  </a:txBody>
                  <a:tcPr marT="50800" marB="50800" marR="50800" marL="50800" anchor="ctr"/>
                </a:tc>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3 * factorial(2)</a:t>
                      </a:r>
                      <a:endParaRPr/>
                    </a:p>
                  </a:txBody>
                  <a:tcPr marT="50800" marB="50800" marR="50800" marL="50800" anchor="ctr"/>
                </a:tc>
              </a:tr>
              <a:tr h="811125">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factorial(4)</a:t>
                      </a:r>
                      <a:endParaRPr/>
                    </a:p>
                  </a:txBody>
                  <a:tcPr marT="50800" marB="50800" marR="50800" marL="50800" anchor="ctr"/>
                </a:tc>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4 * factorial(3)</a:t>
                      </a:r>
                      <a:endParaRPr/>
                    </a:p>
                  </a:txBody>
                  <a:tcPr marT="50800" marB="50800" marR="50800" marL="50800" anchor="ctr"/>
                </a:tc>
              </a:tr>
              <a:tr h="818800">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factorial(5)</a:t>
                      </a:r>
                      <a:endParaRPr/>
                    </a:p>
                  </a:txBody>
                  <a:tcPr marT="50800" marB="50800" marR="50800" marL="50800" anchor="ctr"/>
                </a:tc>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5 * factorial(4)</a:t>
                      </a:r>
                      <a:endParaRPr/>
                    </a:p>
                  </a:txBody>
                  <a:tcPr marT="50800" marB="50800" marR="50800" marL="50800" anchor="ct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57"/>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sp>
        <p:nvSpPr>
          <p:cNvPr id="761" name="Google Shape;761;p57"/>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
        <p:nvSpPr>
          <p:cNvPr id="762" name="Google Shape;762;p57"/>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3E3E3E"/>
              </a:buClr>
              <a:buSzPts val="7200"/>
              <a:buFont typeface="Avenir"/>
              <a:buNone/>
            </a:pPr>
            <a:r>
              <a:rPr lang="en-US" sz="7200"/>
              <a:t>example: factorial</a:t>
            </a:r>
            <a:endParaRPr/>
          </a:p>
        </p:txBody>
      </p:sp>
      <p:sp>
        <p:nvSpPr>
          <p:cNvPr id="763" name="Google Shape;763;p57"/>
          <p:cNvSpPr txBox="1"/>
          <p:nvPr>
            <p:ph idx="3" type="body"/>
          </p:nvPr>
        </p:nvSpPr>
        <p:spPr>
          <a:xfrm>
            <a:off x="468854" y="3754151"/>
            <a:ext cx="826328"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1</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2</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3</a:t>
            </a:r>
            <a:endParaRPr sz="3600"/>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4</a:t>
            </a:r>
            <a:r>
              <a:rPr lang="en-US" sz="3600">
                <a:solidFill>
                  <a:srgbClr val="000000"/>
                </a:solidFill>
                <a:latin typeface="Arial"/>
                <a:ea typeface="Arial"/>
                <a:cs typeface="Arial"/>
                <a:sym typeface="Arial"/>
              </a:rPr>
              <a:t> </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5</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6</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7</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8</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9</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10</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11</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12</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13</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14</a:t>
            </a:r>
            <a:endParaRPr/>
          </a:p>
          <a:p>
            <a:pPr indent="0" lvl="0" marL="0" rtl="0" algn="l">
              <a:lnSpc>
                <a:spcPct val="100000"/>
              </a:lnSpc>
              <a:spcBef>
                <a:spcPts val="0"/>
              </a:spcBef>
              <a:spcAft>
                <a:spcPts val="0"/>
              </a:spcAft>
              <a:buClr>
                <a:srgbClr val="A6AAA9"/>
              </a:buClr>
              <a:buSzPts val="3600"/>
              <a:buFont typeface="Arial"/>
              <a:buNone/>
            </a:pPr>
            <a:r>
              <a:t/>
            </a:r>
            <a:endParaRPr sz="3600">
              <a:solidFill>
                <a:srgbClr val="A6AAA9"/>
              </a:solidFill>
              <a:latin typeface="Arial"/>
              <a:ea typeface="Arial"/>
              <a:cs typeface="Arial"/>
              <a:sym typeface="Arial"/>
            </a:endParaRPr>
          </a:p>
        </p:txBody>
      </p:sp>
      <p:sp>
        <p:nvSpPr>
          <p:cNvPr id="764" name="Google Shape;764;p57"/>
          <p:cNvSpPr txBox="1"/>
          <p:nvPr>
            <p:ph idx="4" type="body"/>
          </p:nvPr>
        </p:nvSpPr>
        <p:spPr>
          <a:xfrm>
            <a:off x="1430526" y="3754151"/>
            <a:ext cx="22210879"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function factorial(num) {</a:t>
            </a:r>
            <a:endParaRPr b="1" sz="3600">
              <a:latin typeface="Avenir"/>
              <a:ea typeface="Avenir"/>
              <a:cs typeface="Avenir"/>
              <a:sym typeface="Avenir"/>
            </a:endParaRPr>
          </a:p>
          <a:p>
            <a:pPr indent="0" lvl="0" marL="45720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 base case: num is 0 or 1</a:t>
            </a:r>
            <a:endParaRPr b="1" sz="3600">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if (num === 0 || num === 1) {</a:t>
            </a:r>
            <a:endParaRPr b="1" sz="3600">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return 1;</a:t>
            </a:r>
            <a:br>
              <a:rPr lang="en-US" sz="3600">
                <a:solidFill>
                  <a:srgbClr val="000000"/>
                </a:solidFill>
                <a:latin typeface="Avenir"/>
                <a:ea typeface="Avenir"/>
                <a:cs typeface="Avenir"/>
                <a:sym typeface="Avenir"/>
              </a:rPr>
            </a:br>
            <a:r>
              <a:rPr lang="en-US" sz="3600">
                <a:solidFill>
                  <a:srgbClr val="000000"/>
                </a:solidFill>
                <a:latin typeface="Avenir"/>
                <a:ea typeface="Avenir"/>
                <a:cs typeface="Avenir"/>
                <a:sym typeface="Avenir"/>
              </a:rPr>
              <a:t>  }</a:t>
            </a:r>
            <a:endParaRPr b="1" sz="3600">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a:t>
            </a:r>
            <a:r>
              <a:rPr b="1" lang="en-US" sz="3600">
                <a:solidFill>
                  <a:schemeClr val="accent2"/>
                </a:solidFill>
                <a:latin typeface="Avenir"/>
                <a:ea typeface="Avenir"/>
                <a:cs typeface="Avenir"/>
                <a:sym typeface="Avenir"/>
              </a:rPr>
              <a:t>// recursive case: num must get closer to 0 or 1</a:t>
            </a:r>
            <a:endParaRPr b="1" sz="3600">
              <a:solidFill>
                <a:schemeClr val="accent2"/>
              </a:solidFill>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let result = num * factorial(num - 1);</a:t>
            </a:r>
            <a:endParaRPr b="1" sz="3600">
              <a:solidFill>
                <a:schemeClr val="accent2"/>
              </a:solidFill>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return result;</a:t>
            </a:r>
            <a:endParaRPr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a:t>
            </a:r>
            <a:br>
              <a:rPr lang="en-US" sz="3600">
                <a:solidFill>
                  <a:srgbClr val="000000"/>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let result = factorial(5);</a:t>
            </a: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console.log(result);</a:t>
            </a:r>
            <a:endParaRPr b="1" sz="3600">
              <a:latin typeface="Avenir"/>
              <a:ea typeface="Avenir"/>
              <a:cs typeface="Avenir"/>
              <a:sym typeface="Avenir"/>
            </a:endParaRPr>
          </a:p>
        </p:txBody>
      </p:sp>
      <p:graphicFrame>
        <p:nvGraphicFramePr>
          <p:cNvPr id="765" name="Google Shape;765;p57"/>
          <p:cNvGraphicFramePr/>
          <p:nvPr/>
        </p:nvGraphicFramePr>
        <p:xfrm>
          <a:off x="15469995" y="7765108"/>
          <a:ext cx="3000000" cy="3000000"/>
        </p:xfrm>
        <a:graphic>
          <a:graphicData uri="http://schemas.openxmlformats.org/drawingml/2006/table">
            <a:tbl>
              <a:tblPr bandRow="1" firstRow="1">
                <a:noFill/>
                <a:tableStyleId>{AF030AD9-A2FC-41FC-8168-FB653AFAF3D8}</a:tableStyleId>
              </a:tblPr>
              <a:tblGrid>
                <a:gridCol w="4337550"/>
                <a:gridCol w="4311875"/>
              </a:tblGrid>
              <a:tr h="777900">
                <a:tc>
                  <a:txBody>
                    <a:bodyPr/>
                    <a:lstStyle/>
                    <a:p>
                      <a:pPr indent="0" lvl="0" marL="0" marR="0" rtl="0" algn="ctr">
                        <a:lnSpc>
                          <a:spcPct val="100000"/>
                        </a:lnSpc>
                        <a:spcBef>
                          <a:spcPts val="0"/>
                        </a:spcBef>
                        <a:spcAft>
                          <a:spcPts val="0"/>
                        </a:spcAft>
                        <a:buClr>
                          <a:srgbClr val="FFFFFF"/>
                        </a:buClr>
                        <a:buSzPts val="3000"/>
                        <a:buFont typeface="Avenir"/>
                        <a:buNone/>
                      </a:pPr>
                      <a:r>
                        <a:rPr lang="en-US" sz="3000" u="none" cap="none" strike="noStrike">
                          <a:solidFill>
                            <a:srgbClr val="FFFFFF"/>
                          </a:solidFill>
                        </a:rPr>
                        <a:t>call stack</a:t>
                      </a:r>
                      <a:endParaRPr/>
                    </a:p>
                  </a:txBody>
                  <a:tcPr marT="50800" marB="50800" marR="50800" marL="50800" anchor="ctr"/>
                </a:tc>
                <a:tc>
                  <a:txBody>
                    <a:bodyPr/>
                    <a:lstStyle/>
                    <a:p>
                      <a:pPr indent="0" lvl="0" marL="0" marR="0" rtl="0" algn="ctr">
                        <a:lnSpc>
                          <a:spcPct val="100000"/>
                        </a:lnSpc>
                        <a:spcBef>
                          <a:spcPts val="0"/>
                        </a:spcBef>
                        <a:spcAft>
                          <a:spcPts val="0"/>
                        </a:spcAft>
                        <a:buClr>
                          <a:srgbClr val="FFFFFF"/>
                        </a:buClr>
                        <a:buSzPts val="3000"/>
                        <a:buFont typeface="Avenir"/>
                        <a:buNone/>
                      </a:pPr>
                      <a:r>
                        <a:rPr lang="en-US" sz="3000" u="none" cap="none" strike="noStrike">
                          <a:solidFill>
                            <a:srgbClr val="FFFFFF"/>
                          </a:solidFill>
                        </a:rPr>
                        <a:t>return value</a:t>
                      </a:r>
                      <a:endParaRPr/>
                    </a:p>
                  </a:txBody>
                  <a:tcPr marT="50800" marB="50800" marR="50800" marL="50800" anchor="ctr"/>
                </a:tc>
              </a:tr>
              <a:tr h="766200">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c>
                  <a:txBody>
                    <a:bodyPr/>
                    <a:lstStyle/>
                    <a:p>
                      <a:pPr indent="0" lvl="0" marL="0" marR="0" rtl="0" algn="ctr">
                        <a:lnSpc>
                          <a:spcPct val="100000"/>
                        </a:lnSpc>
                        <a:spcBef>
                          <a:spcPts val="0"/>
                        </a:spcBef>
                        <a:spcAft>
                          <a:spcPts val="0"/>
                        </a:spcAft>
                        <a:buClr>
                          <a:schemeClr val="accent2"/>
                        </a:buClr>
                        <a:buSzPts val="3000"/>
                        <a:buFont typeface="Arial"/>
                        <a:buNone/>
                      </a:pPr>
                      <a:r>
                        <a:t/>
                      </a:r>
                      <a:endParaRPr sz="3000" u="none" cap="none" strike="noStrike">
                        <a:solidFill>
                          <a:schemeClr val="accent2"/>
                        </a:solidFill>
                        <a:latin typeface="Arial"/>
                        <a:ea typeface="Arial"/>
                        <a:cs typeface="Arial"/>
                        <a:sym typeface="Arial"/>
                      </a:endParaRPr>
                    </a:p>
                  </a:txBody>
                  <a:tcPr marT="50800" marB="50800" marR="50800" marL="50800" anchor="ctr"/>
                </a:tc>
              </a:tr>
              <a:tr h="766200">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c>
                  <a:txBody>
                    <a:bodyPr/>
                    <a:lstStyle/>
                    <a:p>
                      <a:pPr indent="0" lvl="0" marL="0" marR="0" rtl="0" algn="ctr">
                        <a:lnSpc>
                          <a:spcPct val="100000"/>
                        </a:lnSpc>
                        <a:spcBef>
                          <a:spcPts val="0"/>
                        </a:spcBef>
                        <a:spcAft>
                          <a:spcPts val="0"/>
                        </a:spcAft>
                        <a:buClr>
                          <a:schemeClr val="accent2"/>
                        </a:buClr>
                        <a:buSzPts val="3000"/>
                        <a:buFont typeface="Arial"/>
                        <a:buNone/>
                      </a:pPr>
                      <a:r>
                        <a:t/>
                      </a:r>
                      <a:endParaRPr sz="3000" u="none" cap="none" strike="noStrike">
                        <a:solidFill>
                          <a:schemeClr val="accent2"/>
                        </a:solidFill>
                        <a:latin typeface="Arial"/>
                        <a:ea typeface="Arial"/>
                        <a:cs typeface="Arial"/>
                        <a:sym typeface="Arial"/>
                      </a:endParaRPr>
                    </a:p>
                  </a:txBody>
                  <a:tcPr marT="50800" marB="50800" marR="50800" marL="50800" anchor="ctr"/>
                </a:tc>
              </a:tr>
              <a:tr h="834875">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factorial(3)</a:t>
                      </a:r>
                      <a:endParaRPr/>
                    </a:p>
                  </a:txBody>
                  <a:tcPr marT="50800" marB="50800" marR="50800" marL="50800" anchor="ctr"/>
                </a:tc>
                <a:tc>
                  <a:txBody>
                    <a:bodyPr/>
                    <a:lstStyle/>
                    <a:p>
                      <a:pPr indent="0" lvl="0" marL="0" marR="0" rtl="0" algn="ctr">
                        <a:lnSpc>
                          <a:spcPct val="100000"/>
                        </a:lnSpc>
                        <a:spcBef>
                          <a:spcPts val="0"/>
                        </a:spcBef>
                        <a:spcAft>
                          <a:spcPts val="0"/>
                        </a:spcAft>
                        <a:buClr>
                          <a:schemeClr val="dk1"/>
                        </a:buClr>
                        <a:buSzPts val="3000"/>
                        <a:buFont typeface="Arial"/>
                        <a:buNone/>
                      </a:pPr>
                      <a:r>
                        <a:rPr lang="en-US" sz="3000" u="none" cap="none" strike="noStrike">
                          <a:latin typeface="Arial"/>
                          <a:ea typeface="Arial"/>
                          <a:cs typeface="Arial"/>
                          <a:sym typeface="Arial"/>
                        </a:rPr>
                        <a:t>3 * </a:t>
                      </a:r>
                      <a:r>
                        <a:rPr lang="en-US" sz="3000" u="none" cap="none" strike="noStrike">
                          <a:solidFill>
                            <a:schemeClr val="accent2"/>
                          </a:solidFill>
                        </a:rPr>
                        <a:t>2</a:t>
                      </a:r>
                      <a:endParaRPr/>
                    </a:p>
                  </a:txBody>
                  <a:tcPr marT="50800" marB="50800" marR="50800" marL="50800" anchor="ctr"/>
                </a:tc>
              </a:tr>
              <a:tr h="811125">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factorial(4)</a:t>
                      </a:r>
                      <a:endParaRPr/>
                    </a:p>
                  </a:txBody>
                  <a:tcPr marT="50800" marB="50800" marR="50800" marL="50800" anchor="ctr"/>
                </a:tc>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4 * factorial(3)</a:t>
                      </a:r>
                      <a:endParaRPr/>
                    </a:p>
                  </a:txBody>
                  <a:tcPr marT="50800" marB="50800" marR="50800" marL="50800" anchor="ctr"/>
                </a:tc>
              </a:tr>
              <a:tr h="818800">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factorial(5)</a:t>
                      </a:r>
                      <a:endParaRPr/>
                    </a:p>
                  </a:txBody>
                  <a:tcPr marT="50800" marB="50800" marR="50800" marL="50800" anchor="ctr"/>
                </a:tc>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5 * factorial(4)</a:t>
                      </a:r>
                      <a:endParaRPr/>
                    </a:p>
                  </a:txBody>
                  <a:tcPr marT="50800" marB="50800" marR="50800" marL="50800" anchor="ct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58"/>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sp>
        <p:nvSpPr>
          <p:cNvPr id="771" name="Google Shape;771;p58"/>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
        <p:nvSpPr>
          <p:cNvPr id="772" name="Google Shape;772;p58"/>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3E3E3E"/>
              </a:buClr>
              <a:buSzPts val="7200"/>
              <a:buFont typeface="Avenir"/>
              <a:buNone/>
            </a:pPr>
            <a:r>
              <a:rPr lang="en-US" sz="7200"/>
              <a:t>example: factorial</a:t>
            </a:r>
            <a:endParaRPr/>
          </a:p>
        </p:txBody>
      </p:sp>
      <p:sp>
        <p:nvSpPr>
          <p:cNvPr id="773" name="Google Shape;773;p58"/>
          <p:cNvSpPr txBox="1"/>
          <p:nvPr>
            <p:ph idx="3" type="body"/>
          </p:nvPr>
        </p:nvSpPr>
        <p:spPr>
          <a:xfrm>
            <a:off x="468854" y="3754151"/>
            <a:ext cx="826328"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1</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2</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3</a:t>
            </a:r>
            <a:endParaRPr sz="3600"/>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4</a:t>
            </a:r>
            <a:r>
              <a:rPr lang="en-US" sz="3600">
                <a:solidFill>
                  <a:srgbClr val="000000"/>
                </a:solidFill>
                <a:latin typeface="Arial"/>
                <a:ea typeface="Arial"/>
                <a:cs typeface="Arial"/>
                <a:sym typeface="Arial"/>
              </a:rPr>
              <a:t> </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5</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6</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7</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8</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9</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10</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11</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12</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13</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14</a:t>
            </a:r>
            <a:endParaRPr/>
          </a:p>
          <a:p>
            <a:pPr indent="0" lvl="0" marL="0" rtl="0" algn="l">
              <a:lnSpc>
                <a:spcPct val="100000"/>
              </a:lnSpc>
              <a:spcBef>
                <a:spcPts val="0"/>
              </a:spcBef>
              <a:spcAft>
                <a:spcPts val="0"/>
              </a:spcAft>
              <a:buClr>
                <a:srgbClr val="A6AAA9"/>
              </a:buClr>
              <a:buSzPts val="3600"/>
              <a:buFont typeface="Arial"/>
              <a:buNone/>
            </a:pPr>
            <a:r>
              <a:t/>
            </a:r>
            <a:endParaRPr sz="3600">
              <a:solidFill>
                <a:srgbClr val="A6AAA9"/>
              </a:solidFill>
              <a:latin typeface="Arial"/>
              <a:ea typeface="Arial"/>
              <a:cs typeface="Arial"/>
              <a:sym typeface="Arial"/>
            </a:endParaRPr>
          </a:p>
        </p:txBody>
      </p:sp>
      <p:sp>
        <p:nvSpPr>
          <p:cNvPr id="774" name="Google Shape;774;p58"/>
          <p:cNvSpPr txBox="1"/>
          <p:nvPr>
            <p:ph idx="4" type="body"/>
          </p:nvPr>
        </p:nvSpPr>
        <p:spPr>
          <a:xfrm>
            <a:off x="1430526" y="3754151"/>
            <a:ext cx="22210879"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function factorial(num) {</a:t>
            </a:r>
            <a:endParaRPr b="1" sz="3600">
              <a:latin typeface="Avenir"/>
              <a:ea typeface="Avenir"/>
              <a:cs typeface="Avenir"/>
              <a:sym typeface="Avenir"/>
            </a:endParaRPr>
          </a:p>
          <a:p>
            <a:pPr indent="0" lvl="0" marL="45720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 base case: num is 0 or 1</a:t>
            </a:r>
            <a:endParaRPr b="1" sz="3600">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if (num === 0 || num === 1) {</a:t>
            </a:r>
            <a:endParaRPr b="1" sz="3600">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return 1;</a:t>
            </a:r>
            <a:br>
              <a:rPr lang="en-US" sz="3600">
                <a:solidFill>
                  <a:srgbClr val="000000"/>
                </a:solidFill>
                <a:latin typeface="Avenir"/>
                <a:ea typeface="Avenir"/>
                <a:cs typeface="Avenir"/>
                <a:sym typeface="Avenir"/>
              </a:rPr>
            </a:br>
            <a:r>
              <a:rPr lang="en-US" sz="3600">
                <a:solidFill>
                  <a:srgbClr val="000000"/>
                </a:solidFill>
                <a:latin typeface="Avenir"/>
                <a:ea typeface="Avenir"/>
                <a:cs typeface="Avenir"/>
                <a:sym typeface="Avenir"/>
              </a:rPr>
              <a:t>  }</a:t>
            </a:r>
            <a:endParaRPr b="1" sz="3600">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a:t>
            </a:r>
            <a:r>
              <a:rPr b="1" lang="en-US" sz="3600">
                <a:solidFill>
                  <a:schemeClr val="accent2"/>
                </a:solidFill>
                <a:latin typeface="Avenir"/>
                <a:ea typeface="Avenir"/>
                <a:cs typeface="Avenir"/>
                <a:sym typeface="Avenir"/>
              </a:rPr>
              <a:t>// recursive case: num must get closer to 0 or 1</a:t>
            </a:r>
            <a:endParaRPr b="1" sz="3600">
              <a:solidFill>
                <a:schemeClr val="accent2"/>
              </a:solidFill>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let result = num * factorial(num - 1);</a:t>
            </a:r>
            <a:endParaRPr b="1" sz="3600">
              <a:solidFill>
                <a:schemeClr val="accent2"/>
              </a:solidFill>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return result;</a:t>
            </a:r>
            <a:endParaRPr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a:t>
            </a:r>
            <a:br>
              <a:rPr lang="en-US" sz="3600">
                <a:solidFill>
                  <a:srgbClr val="000000"/>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let result = factorial(5);</a:t>
            </a: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console.log(result);</a:t>
            </a:r>
            <a:endParaRPr b="1" sz="3600">
              <a:latin typeface="Avenir"/>
              <a:ea typeface="Avenir"/>
              <a:cs typeface="Avenir"/>
              <a:sym typeface="Avenir"/>
            </a:endParaRPr>
          </a:p>
        </p:txBody>
      </p:sp>
      <p:graphicFrame>
        <p:nvGraphicFramePr>
          <p:cNvPr id="775" name="Google Shape;775;p58"/>
          <p:cNvGraphicFramePr/>
          <p:nvPr/>
        </p:nvGraphicFramePr>
        <p:xfrm>
          <a:off x="15469995" y="7765108"/>
          <a:ext cx="3000000" cy="3000000"/>
        </p:xfrm>
        <a:graphic>
          <a:graphicData uri="http://schemas.openxmlformats.org/drawingml/2006/table">
            <a:tbl>
              <a:tblPr bandRow="1" firstRow="1">
                <a:noFill/>
                <a:tableStyleId>{AF030AD9-A2FC-41FC-8168-FB653AFAF3D8}</a:tableStyleId>
              </a:tblPr>
              <a:tblGrid>
                <a:gridCol w="4337550"/>
                <a:gridCol w="4311875"/>
              </a:tblGrid>
              <a:tr h="777900">
                <a:tc>
                  <a:txBody>
                    <a:bodyPr/>
                    <a:lstStyle/>
                    <a:p>
                      <a:pPr indent="0" lvl="0" marL="0" marR="0" rtl="0" algn="ctr">
                        <a:lnSpc>
                          <a:spcPct val="100000"/>
                        </a:lnSpc>
                        <a:spcBef>
                          <a:spcPts val="0"/>
                        </a:spcBef>
                        <a:spcAft>
                          <a:spcPts val="0"/>
                        </a:spcAft>
                        <a:buClr>
                          <a:srgbClr val="FFFFFF"/>
                        </a:buClr>
                        <a:buSzPts val="3000"/>
                        <a:buFont typeface="Avenir"/>
                        <a:buNone/>
                      </a:pPr>
                      <a:r>
                        <a:rPr lang="en-US" sz="3000" u="none" cap="none" strike="noStrike">
                          <a:solidFill>
                            <a:srgbClr val="FFFFFF"/>
                          </a:solidFill>
                        </a:rPr>
                        <a:t>call stack</a:t>
                      </a:r>
                      <a:endParaRPr/>
                    </a:p>
                  </a:txBody>
                  <a:tcPr marT="50800" marB="50800" marR="50800" marL="50800" anchor="ctr"/>
                </a:tc>
                <a:tc>
                  <a:txBody>
                    <a:bodyPr/>
                    <a:lstStyle/>
                    <a:p>
                      <a:pPr indent="0" lvl="0" marL="0" marR="0" rtl="0" algn="ctr">
                        <a:lnSpc>
                          <a:spcPct val="100000"/>
                        </a:lnSpc>
                        <a:spcBef>
                          <a:spcPts val="0"/>
                        </a:spcBef>
                        <a:spcAft>
                          <a:spcPts val="0"/>
                        </a:spcAft>
                        <a:buClr>
                          <a:srgbClr val="FFFFFF"/>
                        </a:buClr>
                        <a:buSzPts val="3000"/>
                        <a:buFont typeface="Avenir"/>
                        <a:buNone/>
                      </a:pPr>
                      <a:r>
                        <a:rPr lang="en-US" sz="3000" u="none" cap="none" strike="noStrike">
                          <a:solidFill>
                            <a:srgbClr val="FFFFFF"/>
                          </a:solidFill>
                        </a:rPr>
                        <a:t>return value</a:t>
                      </a:r>
                      <a:endParaRPr/>
                    </a:p>
                  </a:txBody>
                  <a:tcPr marT="50800" marB="50800" marR="50800" marL="50800" anchor="ctr"/>
                </a:tc>
              </a:tr>
              <a:tr h="766200">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c>
                  <a:txBody>
                    <a:bodyPr/>
                    <a:lstStyle/>
                    <a:p>
                      <a:pPr indent="0" lvl="0" marL="0" marR="0" rtl="0" algn="ctr">
                        <a:lnSpc>
                          <a:spcPct val="100000"/>
                        </a:lnSpc>
                        <a:spcBef>
                          <a:spcPts val="0"/>
                        </a:spcBef>
                        <a:spcAft>
                          <a:spcPts val="0"/>
                        </a:spcAft>
                        <a:buClr>
                          <a:schemeClr val="accent2"/>
                        </a:buClr>
                        <a:buSzPts val="3000"/>
                        <a:buFont typeface="Arial"/>
                        <a:buNone/>
                      </a:pPr>
                      <a:r>
                        <a:t/>
                      </a:r>
                      <a:endParaRPr sz="3000" u="none" cap="none" strike="noStrike">
                        <a:solidFill>
                          <a:schemeClr val="accent2"/>
                        </a:solidFill>
                        <a:latin typeface="Arial"/>
                        <a:ea typeface="Arial"/>
                        <a:cs typeface="Arial"/>
                        <a:sym typeface="Arial"/>
                      </a:endParaRPr>
                    </a:p>
                  </a:txBody>
                  <a:tcPr marT="50800" marB="50800" marR="50800" marL="50800" anchor="ctr"/>
                </a:tc>
              </a:tr>
              <a:tr h="766200">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c>
                  <a:txBody>
                    <a:bodyPr/>
                    <a:lstStyle/>
                    <a:p>
                      <a:pPr indent="0" lvl="0" marL="0" marR="0" rtl="0" algn="ctr">
                        <a:lnSpc>
                          <a:spcPct val="100000"/>
                        </a:lnSpc>
                        <a:spcBef>
                          <a:spcPts val="0"/>
                        </a:spcBef>
                        <a:spcAft>
                          <a:spcPts val="0"/>
                        </a:spcAft>
                        <a:buClr>
                          <a:schemeClr val="accent2"/>
                        </a:buClr>
                        <a:buSzPts val="3000"/>
                        <a:buFont typeface="Arial"/>
                        <a:buNone/>
                      </a:pPr>
                      <a:r>
                        <a:t/>
                      </a:r>
                      <a:endParaRPr sz="3000" u="none" cap="none" strike="noStrike">
                        <a:solidFill>
                          <a:schemeClr val="accent2"/>
                        </a:solidFill>
                        <a:latin typeface="Arial"/>
                        <a:ea typeface="Arial"/>
                        <a:cs typeface="Arial"/>
                        <a:sym typeface="Arial"/>
                      </a:endParaRPr>
                    </a:p>
                  </a:txBody>
                  <a:tcPr marT="50800" marB="50800" marR="50800" marL="50800" anchor="ctr"/>
                </a:tc>
              </a:tr>
              <a:tr h="834875">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factorial(3)</a:t>
                      </a:r>
                      <a:endParaRPr/>
                    </a:p>
                  </a:txBody>
                  <a:tcPr marT="50800" marB="50800" marR="50800" marL="50800" anchor="ctr"/>
                </a:tc>
                <a:tc>
                  <a:txBody>
                    <a:bodyPr/>
                    <a:lstStyle/>
                    <a:p>
                      <a:pPr indent="0" lvl="0" marL="0" marR="0" rtl="0" algn="ctr">
                        <a:lnSpc>
                          <a:spcPct val="100000"/>
                        </a:lnSpc>
                        <a:spcBef>
                          <a:spcPts val="0"/>
                        </a:spcBef>
                        <a:spcAft>
                          <a:spcPts val="0"/>
                        </a:spcAft>
                        <a:buClr>
                          <a:schemeClr val="accent2"/>
                        </a:buClr>
                        <a:buSzPts val="3000"/>
                        <a:buFont typeface="Arial"/>
                        <a:buNone/>
                      </a:pPr>
                      <a:r>
                        <a:rPr lang="en-US" sz="3000" u="none" cap="none" strike="noStrike">
                          <a:solidFill>
                            <a:schemeClr val="accent2"/>
                          </a:solidFill>
                          <a:latin typeface="Arial"/>
                          <a:ea typeface="Arial"/>
                          <a:cs typeface="Arial"/>
                          <a:sym typeface="Arial"/>
                        </a:rPr>
                        <a:t> =&gt; 6</a:t>
                      </a:r>
                      <a:endParaRPr/>
                    </a:p>
                  </a:txBody>
                  <a:tcPr marT="50800" marB="50800" marR="50800" marL="50800" anchor="ctr"/>
                </a:tc>
              </a:tr>
              <a:tr h="811125">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factorial(4)</a:t>
                      </a:r>
                      <a:endParaRPr/>
                    </a:p>
                  </a:txBody>
                  <a:tcPr marT="50800" marB="50800" marR="50800" marL="50800" anchor="ctr"/>
                </a:tc>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4 * factorial(3)</a:t>
                      </a:r>
                      <a:endParaRPr/>
                    </a:p>
                  </a:txBody>
                  <a:tcPr marT="50800" marB="50800" marR="50800" marL="50800" anchor="ctr"/>
                </a:tc>
              </a:tr>
              <a:tr h="818800">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factorial(5)</a:t>
                      </a:r>
                      <a:endParaRPr/>
                    </a:p>
                  </a:txBody>
                  <a:tcPr marT="50800" marB="50800" marR="50800" marL="50800" anchor="ctr"/>
                </a:tc>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5 * factorial(4)</a:t>
                      </a:r>
                      <a:endParaRPr/>
                    </a:p>
                  </a:txBody>
                  <a:tcPr marT="50800" marB="50800" marR="50800" marL="50800" anchor="ct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59"/>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sp>
        <p:nvSpPr>
          <p:cNvPr id="781" name="Google Shape;781;p59"/>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
        <p:nvSpPr>
          <p:cNvPr id="782" name="Google Shape;782;p59"/>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3E3E3E"/>
              </a:buClr>
              <a:buSzPts val="7200"/>
              <a:buFont typeface="Avenir"/>
              <a:buNone/>
            </a:pPr>
            <a:r>
              <a:rPr lang="en-US" sz="7200"/>
              <a:t>example: factorial</a:t>
            </a:r>
            <a:endParaRPr/>
          </a:p>
        </p:txBody>
      </p:sp>
      <p:sp>
        <p:nvSpPr>
          <p:cNvPr id="783" name="Google Shape;783;p59"/>
          <p:cNvSpPr txBox="1"/>
          <p:nvPr>
            <p:ph idx="3" type="body"/>
          </p:nvPr>
        </p:nvSpPr>
        <p:spPr>
          <a:xfrm>
            <a:off x="468854" y="3754151"/>
            <a:ext cx="826328"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1</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2</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3</a:t>
            </a:r>
            <a:endParaRPr sz="3600"/>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4</a:t>
            </a:r>
            <a:r>
              <a:rPr lang="en-US" sz="3600">
                <a:solidFill>
                  <a:srgbClr val="000000"/>
                </a:solidFill>
                <a:latin typeface="Arial"/>
                <a:ea typeface="Arial"/>
                <a:cs typeface="Arial"/>
                <a:sym typeface="Arial"/>
              </a:rPr>
              <a:t> </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5</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6</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7</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8</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9</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10</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11</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12</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13</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14</a:t>
            </a:r>
            <a:endParaRPr/>
          </a:p>
          <a:p>
            <a:pPr indent="0" lvl="0" marL="0" rtl="0" algn="l">
              <a:lnSpc>
                <a:spcPct val="100000"/>
              </a:lnSpc>
              <a:spcBef>
                <a:spcPts val="0"/>
              </a:spcBef>
              <a:spcAft>
                <a:spcPts val="0"/>
              </a:spcAft>
              <a:buClr>
                <a:srgbClr val="A6AAA9"/>
              </a:buClr>
              <a:buSzPts val="3600"/>
              <a:buFont typeface="Arial"/>
              <a:buNone/>
            </a:pPr>
            <a:r>
              <a:t/>
            </a:r>
            <a:endParaRPr sz="3600">
              <a:solidFill>
                <a:srgbClr val="A6AAA9"/>
              </a:solidFill>
              <a:latin typeface="Arial"/>
              <a:ea typeface="Arial"/>
              <a:cs typeface="Arial"/>
              <a:sym typeface="Arial"/>
            </a:endParaRPr>
          </a:p>
        </p:txBody>
      </p:sp>
      <p:sp>
        <p:nvSpPr>
          <p:cNvPr id="784" name="Google Shape;784;p59"/>
          <p:cNvSpPr txBox="1"/>
          <p:nvPr>
            <p:ph idx="4" type="body"/>
          </p:nvPr>
        </p:nvSpPr>
        <p:spPr>
          <a:xfrm>
            <a:off x="1430526" y="3754151"/>
            <a:ext cx="22210879"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function factorial(num) {</a:t>
            </a:r>
            <a:endParaRPr b="1" sz="3600">
              <a:latin typeface="Avenir"/>
              <a:ea typeface="Avenir"/>
              <a:cs typeface="Avenir"/>
              <a:sym typeface="Avenir"/>
            </a:endParaRPr>
          </a:p>
          <a:p>
            <a:pPr indent="0" lvl="0" marL="45720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 base case: num is 0 or 1</a:t>
            </a:r>
            <a:endParaRPr b="1" sz="3600">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if (num === 0 || num === 1) {</a:t>
            </a:r>
            <a:endParaRPr b="1" sz="3600">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return 1;</a:t>
            </a:r>
            <a:br>
              <a:rPr lang="en-US" sz="3600">
                <a:solidFill>
                  <a:srgbClr val="000000"/>
                </a:solidFill>
                <a:latin typeface="Avenir"/>
                <a:ea typeface="Avenir"/>
                <a:cs typeface="Avenir"/>
                <a:sym typeface="Avenir"/>
              </a:rPr>
            </a:br>
            <a:r>
              <a:rPr lang="en-US" sz="3600">
                <a:solidFill>
                  <a:srgbClr val="000000"/>
                </a:solidFill>
                <a:latin typeface="Avenir"/>
                <a:ea typeface="Avenir"/>
                <a:cs typeface="Avenir"/>
                <a:sym typeface="Avenir"/>
              </a:rPr>
              <a:t>  }</a:t>
            </a:r>
            <a:endParaRPr b="1" sz="3600">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a:t>
            </a:r>
            <a:r>
              <a:rPr b="1" lang="en-US" sz="3600">
                <a:solidFill>
                  <a:schemeClr val="accent2"/>
                </a:solidFill>
                <a:latin typeface="Avenir"/>
                <a:ea typeface="Avenir"/>
                <a:cs typeface="Avenir"/>
                <a:sym typeface="Avenir"/>
              </a:rPr>
              <a:t>// recursive case: num must get closer to 0 or 1</a:t>
            </a:r>
            <a:endParaRPr b="1" sz="3600">
              <a:solidFill>
                <a:schemeClr val="accent2"/>
              </a:solidFill>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let result = num * factorial(num - 1);</a:t>
            </a:r>
            <a:endParaRPr b="1" sz="3600">
              <a:solidFill>
                <a:schemeClr val="accent2"/>
              </a:solidFill>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return result;</a:t>
            </a:r>
            <a:endParaRPr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a:t>
            </a:r>
            <a:br>
              <a:rPr lang="en-US" sz="3600">
                <a:solidFill>
                  <a:srgbClr val="000000"/>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let result = factorial(5);</a:t>
            </a: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console.log(result);</a:t>
            </a:r>
            <a:endParaRPr b="1" sz="3600">
              <a:latin typeface="Avenir"/>
              <a:ea typeface="Avenir"/>
              <a:cs typeface="Avenir"/>
              <a:sym typeface="Avenir"/>
            </a:endParaRPr>
          </a:p>
        </p:txBody>
      </p:sp>
      <p:graphicFrame>
        <p:nvGraphicFramePr>
          <p:cNvPr id="785" name="Google Shape;785;p59"/>
          <p:cNvGraphicFramePr/>
          <p:nvPr/>
        </p:nvGraphicFramePr>
        <p:xfrm>
          <a:off x="15469995" y="7765108"/>
          <a:ext cx="3000000" cy="3000000"/>
        </p:xfrm>
        <a:graphic>
          <a:graphicData uri="http://schemas.openxmlformats.org/drawingml/2006/table">
            <a:tbl>
              <a:tblPr bandRow="1" firstRow="1">
                <a:noFill/>
                <a:tableStyleId>{AF030AD9-A2FC-41FC-8168-FB653AFAF3D8}</a:tableStyleId>
              </a:tblPr>
              <a:tblGrid>
                <a:gridCol w="4337550"/>
                <a:gridCol w="4311875"/>
              </a:tblGrid>
              <a:tr h="777900">
                <a:tc>
                  <a:txBody>
                    <a:bodyPr/>
                    <a:lstStyle/>
                    <a:p>
                      <a:pPr indent="0" lvl="0" marL="0" marR="0" rtl="0" algn="ctr">
                        <a:lnSpc>
                          <a:spcPct val="100000"/>
                        </a:lnSpc>
                        <a:spcBef>
                          <a:spcPts val="0"/>
                        </a:spcBef>
                        <a:spcAft>
                          <a:spcPts val="0"/>
                        </a:spcAft>
                        <a:buClr>
                          <a:srgbClr val="FFFFFF"/>
                        </a:buClr>
                        <a:buSzPts val="3000"/>
                        <a:buFont typeface="Avenir"/>
                        <a:buNone/>
                      </a:pPr>
                      <a:r>
                        <a:rPr lang="en-US" sz="3000" u="none" cap="none" strike="noStrike">
                          <a:solidFill>
                            <a:srgbClr val="FFFFFF"/>
                          </a:solidFill>
                        </a:rPr>
                        <a:t>call stack</a:t>
                      </a:r>
                      <a:endParaRPr/>
                    </a:p>
                  </a:txBody>
                  <a:tcPr marT="50800" marB="50800" marR="50800" marL="50800" anchor="ctr"/>
                </a:tc>
                <a:tc>
                  <a:txBody>
                    <a:bodyPr/>
                    <a:lstStyle/>
                    <a:p>
                      <a:pPr indent="0" lvl="0" marL="0" marR="0" rtl="0" algn="ctr">
                        <a:lnSpc>
                          <a:spcPct val="100000"/>
                        </a:lnSpc>
                        <a:spcBef>
                          <a:spcPts val="0"/>
                        </a:spcBef>
                        <a:spcAft>
                          <a:spcPts val="0"/>
                        </a:spcAft>
                        <a:buClr>
                          <a:srgbClr val="FFFFFF"/>
                        </a:buClr>
                        <a:buSzPts val="3000"/>
                        <a:buFont typeface="Avenir"/>
                        <a:buNone/>
                      </a:pPr>
                      <a:r>
                        <a:rPr lang="en-US" sz="3000" u="none" cap="none" strike="noStrike">
                          <a:solidFill>
                            <a:srgbClr val="FFFFFF"/>
                          </a:solidFill>
                        </a:rPr>
                        <a:t>return value</a:t>
                      </a:r>
                      <a:endParaRPr/>
                    </a:p>
                  </a:txBody>
                  <a:tcPr marT="50800" marB="50800" marR="50800" marL="50800" anchor="ctr"/>
                </a:tc>
              </a:tr>
              <a:tr h="766200">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c>
                  <a:txBody>
                    <a:bodyPr/>
                    <a:lstStyle/>
                    <a:p>
                      <a:pPr indent="0" lvl="0" marL="0" marR="0" rtl="0" algn="ctr">
                        <a:lnSpc>
                          <a:spcPct val="100000"/>
                        </a:lnSpc>
                        <a:spcBef>
                          <a:spcPts val="0"/>
                        </a:spcBef>
                        <a:spcAft>
                          <a:spcPts val="0"/>
                        </a:spcAft>
                        <a:buClr>
                          <a:schemeClr val="accent2"/>
                        </a:buClr>
                        <a:buSzPts val="3000"/>
                        <a:buFont typeface="Arial"/>
                        <a:buNone/>
                      </a:pPr>
                      <a:r>
                        <a:t/>
                      </a:r>
                      <a:endParaRPr sz="3000" u="none" cap="none" strike="noStrike">
                        <a:solidFill>
                          <a:schemeClr val="accent2"/>
                        </a:solidFill>
                        <a:latin typeface="Arial"/>
                        <a:ea typeface="Arial"/>
                        <a:cs typeface="Arial"/>
                        <a:sym typeface="Arial"/>
                      </a:endParaRPr>
                    </a:p>
                  </a:txBody>
                  <a:tcPr marT="50800" marB="50800" marR="50800" marL="50800" anchor="ctr"/>
                </a:tc>
              </a:tr>
              <a:tr h="766200">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c>
                  <a:txBody>
                    <a:bodyPr/>
                    <a:lstStyle/>
                    <a:p>
                      <a:pPr indent="0" lvl="0" marL="0" marR="0" rtl="0" algn="ctr">
                        <a:lnSpc>
                          <a:spcPct val="100000"/>
                        </a:lnSpc>
                        <a:spcBef>
                          <a:spcPts val="0"/>
                        </a:spcBef>
                        <a:spcAft>
                          <a:spcPts val="0"/>
                        </a:spcAft>
                        <a:buClr>
                          <a:schemeClr val="accent2"/>
                        </a:buClr>
                        <a:buSzPts val="3000"/>
                        <a:buFont typeface="Arial"/>
                        <a:buNone/>
                      </a:pPr>
                      <a:r>
                        <a:t/>
                      </a:r>
                      <a:endParaRPr sz="3000" u="none" cap="none" strike="noStrike">
                        <a:solidFill>
                          <a:schemeClr val="accent2"/>
                        </a:solidFill>
                        <a:latin typeface="Arial"/>
                        <a:ea typeface="Arial"/>
                        <a:cs typeface="Arial"/>
                        <a:sym typeface="Arial"/>
                      </a:endParaRPr>
                    </a:p>
                  </a:txBody>
                  <a:tcPr marT="50800" marB="50800" marR="50800" marL="50800" anchor="ctr"/>
                </a:tc>
              </a:tr>
              <a:tr h="834875">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c>
                  <a:txBody>
                    <a:bodyPr/>
                    <a:lstStyle/>
                    <a:p>
                      <a:pPr indent="0" lvl="0" marL="0" marR="0" rtl="0" algn="ctr">
                        <a:lnSpc>
                          <a:spcPct val="100000"/>
                        </a:lnSpc>
                        <a:spcBef>
                          <a:spcPts val="0"/>
                        </a:spcBef>
                        <a:spcAft>
                          <a:spcPts val="0"/>
                        </a:spcAft>
                        <a:buClr>
                          <a:schemeClr val="accent2"/>
                        </a:buClr>
                        <a:buSzPts val="3000"/>
                        <a:buFont typeface="Arial"/>
                        <a:buNone/>
                      </a:pPr>
                      <a:r>
                        <a:t/>
                      </a:r>
                      <a:endParaRPr sz="3000" u="none" cap="none" strike="noStrike">
                        <a:solidFill>
                          <a:schemeClr val="accent2"/>
                        </a:solidFill>
                        <a:latin typeface="Arial"/>
                        <a:ea typeface="Arial"/>
                        <a:cs typeface="Arial"/>
                        <a:sym typeface="Arial"/>
                      </a:endParaRPr>
                    </a:p>
                  </a:txBody>
                  <a:tcPr marT="50800" marB="50800" marR="50800" marL="50800" anchor="ctr"/>
                </a:tc>
              </a:tr>
              <a:tr h="811125">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factorial(4)</a:t>
                      </a:r>
                      <a:endParaRPr/>
                    </a:p>
                  </a:txBody>
                  <a:tcPr marT="50800" marB="50800" marR="50800" marL="50800" anchor="ctr"/>
                </a:tc>
                <a:tc>
                  <a:txBody>
                    <a:bodyPr/>
                    <a:lstStyle/>
                    <a:p>
                      <a:pPr indent="0" lvl="0" marL="0" marR="0" rtl="0" algn="ctr">
                        <a:lnSpc>
                          <a:spcPct val="100000"/>
                        </a:lnSpc>
                        <a:spcBef>
                          <a:spcPts val="0"/>
                        </a:spcBef>
                        <a:spcAft>
                          <a:spcPts val="0"/>
                        </a:spcAft>
                        <a:buClr>
                          <a:schemeClr val="dk1"/>
                        </a:buClr>
                        <a:buSzPts val="3000"/>
                        <a:buFont typeface="Arial"/>
                        <a:buNone/>
                      </a:pPr>
                      <a:r>
                        <a:rPr lang="en-US" sz="3000" u="none" cap="none" strike="noStrike">
                          <a:latin typeface="Arial"/>
                          <a:ea typeface="Arial"/>
                          <a:cs typeface="Arial"/>
                          <a:sym typeface="Arial"/>
                        </a:rPr>
                        <a:t>4 * </a:t>
                      </a:r>
                      <a:r>
                        <a:rPr lang="en-US" sz="3000" u="none" cap="none" strike="noStrike">
                          <a:solidFill>
                            <a:schemeClr val="accent2"/>
                          </a:solidFill>
                        </a:rPr>
                        <a:t>6</a:t>
                      </a:r>
                      <a:endParaRPr/>
                    </a:p>
                  </a:txBody>
                  <a:tcPr marT="50800" marB="50800" marR="50800" marL="50800" anchor="ctr"/>
                </a:tc>
              </a:tr>
              <a:tr h="818800">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factorial(5)</a:t>
                      </a:r>
                      <a:endParaRPr/>
                    </a:p>
                  </a:txBody>
                  <a:tcPr marT="50800" marB="50800" marR="50800" marL="50800" anchor="ctr"/>
                </a:tc>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5 * factorial(4)</a:t>
                      </a:r>
                      <a:endParaRPr/>
                    </a:p>
                  </a:txBody>
                  <a:tcPr marT="50800" marB="50800" marR="50800" marL="50800"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6"/>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sp>
        <p:nvSpPr>
          <p:cNvPr id="206" name="Google Shape;206;p6"/>
          <p:cNvSpPr txBox="1"/>
          <p:nvPr>
            <p:ph idx="12" type="sldNum"/>
          </p:nvPr>
        </p:nvSpPr>
        <p:spPr>
          <a:xfrm>
            <a:off x="12061469" y="13074034"/>
            <a:ext cx="261062"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
        <p:nvSpPr>
          <p:cNvPr id="207" name="Google Shape;207;p6"/>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3E3E3E"/>
              </a:buClr>
              <a:buSzPts val="7200"/>
              <a:buFont typeface="Avenir"/>
              <a:buNone/>
            </a:pPr>
            <a:r>
              <a:rPr lang="en-US" sz="7200"/>
              <a:t>The call stack </a:t>
            </a:r>
            <a:endParaRPr/>
          </a:p>
        </p:txBody>
      </p:sp>
      <p:sp>
        <p:nvSpPr>
          <p:cNvPr id="208" name="Google Shape;208;p6"/>
          <p:cNvSpPr txBox="1"/>
          <p:nvPr>
            <p:ph idx="3" type="body"/>
          </p:nvPr>
        </p:nvSpPr>
        <p:spPr>
          <a:xfrm>
            <a:off x="468854" y="3754151"/>
            <a:ext cx="826328"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1</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2</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3</a:t>
            </a:r>
            <a:endParaRPr sz="3600"/>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4</a:t>
            </a:r>
            <a:r>
              <a:rPr lang="en-US" sz="3600">
                <a:solidFill>
                  <a:srgbClr val="000000"/>
                </a:solidFill>
                <a:latin typeface="Arial"/>
                <a:ea typeface="Arial"/>
                <a:cs typeface="Arial"/>
                <a:sym typeface="Arial"/>
              </a:rPr>
              <a:t> </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5</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6</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7</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8</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9</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10</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11</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12</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13</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14</a:t>
            </a:r>
            <a:endParaRPr/>
          </a:p>
          <a:p>
            <a:pPr indent="0" lvl="0" marL="0" rtl="0" algn="l">
              <a:lnSpc>
                <a:spcPct val="100000"/>
              </a:lnSpc>
              <a:spcBef>
                <a:spcPts val="0"/>
              </a:spcBef>
              <a:spcAft>
                <a:spcPts val="0"/>
              </a:spcAft>
              <a:buClr>
                <a:srgbClr val="A6AAA9"/>
              </a:buClr>
              <a:buSzPts val="3600"/>
              <a:buFont typeface="Arial"/>
              <a:buNone/>
            </a:pPr>
            <a:r>
              <a:t/>
            </a:r>
            <a:endParaRPr sz="3600">
              <a:solidFill>
                <a:srgbClr val="A6AAA9"/>
              </a:solidFill>
              <a:latin typeface="Arial"/>
              <a:ea typeface="Arial"/>
              <a:cs typeface="Arial"/>
              <a:sym typeface="Arial"/>
            </a:endParaRPr>
          </a:p>
        </p:txBody>
      </p:sp>
      <p:sp>
        <p:nvSpPr>
          <p:cNvPr id="209" name="Google Shape;209;p6"/>
          <p:cNvSpPr txBox="1"/>
          <p:nvPr>
            <p:ph idx="4" type="body"/>
          </p:nvPr>
        </p:nvSpPr>
        <p:spPr>
          <a:xfrm>
            <a:off x="1430526" y="3754151"/>
            <a:ext cx="22210879"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whenever we call a function, it's added to the top of the call stack */</a:t>
            </a:r>
            <a:endParaRPr b="1">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JS will execute whatever function is on the top of the stack */</a:t>
            </a:r>
            <a:endParaRPr sz="3600">
              <a:solidFill>
                <a:schemeClr val="accent2"/>
              </a:solidFill>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r>
              <a:t/>
            </a:r>
            <a:endParaRPr sz="3600">
              <a:solidFill>
                <a:schemeClr val="accent2"/>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function first() {</a:t>
            </a:r>
            <a:endParaRPr b="1" sz="3600">
              <a:solidFill>
                <a:srgbClr val="000000"/>
              </a:solidFill>
              <a:latin typeface="Avenir"/>
              <a:ea typeface="Avenir"/>
              <a:cs typeface="Avenir"/>
              <a:sym typeface="Avenir"/>
            </a:endParaRPr>
          </a:p>
          <a:p>
            <a:pPr indent="45720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console.log('I am first!');</a:t>
            </a:r>
            <a:br>
              <a:rPr lang="en-US" sz="3600">
                <a:solidFill>
                  <a:srgbClr val="000000"/>
                </a:solidFill>
                <a:latin typeface="Avenir"/>
                <a:ea typeface="Avenir"/>
                <a:cs typeface="Avenir"/>
                <a:sym typeface="Avenir"/>
              </a:rPr>
            </a:br>
            <a:r>
              <a:rPr lang="en-US" sz="3600">
                <a:solidFill>
                  <a:srgbClr val="000000"/>
                </a:solidFill>
                <a:latin typeface="Avenir"/>
                <a:ea typeface="Avenir"/>
                <a:cs typeface="Avenir"/>
                <a:sym typeface="Avenir"/>
              </a:rPr>
              <a:t>}</a:t>
            </a:r>
            <a:br>
              <a:rPr lang="en-US" sz="3600">
                <a:solidFill>
                  <a:srgbClr val="000000"/>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function second() {</a:t>
            </a:r>
            <a:endParaRPr b="1" sz="3600">
              <a:latin typeface="Avenir"/>
              <a:ea typeface="Avenir"/>
              <a:cs typeface="Avenir"/>
              <a:sym typeface="Avenir"/>
            </a:endParaRPr>
          </a:p>
          <a:p>
            <a:pPr indent="45720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console.log('I am second!');</a:t>
            </a:r>
            <a:br>
              <a:rPr lang="en-US" sz="3600">
                <a:solidFill>
                  <a:srgbClr val="000000"/>
                </a:solidFill>
                <a:latin typeface="Avenir"/>
                <a:ea typeface="Avenir"/>
                <a:cs typeface="Avenir"/>
                <a:sym typeface="Avenir"/>
              </a:rPr>
            </a:br>
            <a:r>
              <a:rPr lang="en-US" sz="3600">
                <a:solidFill>
                  <a:srgbClr val="000000"/>
                </a:solidFill>
                <a:latin typeface="Avenir"/>
                <a:ea typeface="Avenir"/>
                <a:cs typeface="Avenir"/>
                <a:sym typeface="Avenir"/>
              </a:rPr>
              <a:t>}</a:t>
            </a:r>
            <a:br>
              <a:rPr lang="en-US" sz="3600">
                <a:solidFill>
                  <a:srgbClr val="000000"/>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first();</a:t>
            </a: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second();</a:t>
            </a:r>
            <a:endParaRPr b="1" sz="3600">
              <a:latin typeface="Avenir"/>
              <a:ea typeface="Avenir"/>
              <a:cs typeface="Avenir"/>
              <a:sym typeface="Avenir"/>
            </a:endParaRPr>
          </a:p>
        </p:txBody>
      </p:sp>
      <p:graphicFrame>
        <p:nvGraphicFramePr>
          <p:cNvPr id="210" name="Google Shape;210;p6"/>
          <p:cNvGraphicFramePr/>
          <p:nvPr/>
        </p:nvGraphicFramePr>
        <p:xfrm>
          <a:off x="16978581" y="7817129"/>
          <a:ext cx="3000000" cy="3000000"/>
        </p:xfrm>
        <a:graphic>
          <a:graphicData uri="http://schemas.openxmlformats.org/drawingml/2006/table">
            <a:tbl>
              <a:tblPr bandRow="1" firstRow="1">
                <a:noFill/>
                <a:tableStyleId>{AF030AD9-A2FC-41FC-8168-FB653AFAF3D8}</a:tableStyleId>
              </a:tblPr>
              <a:tblGrid>
                <a:gridCol w="7206350"/>
              </a:tblGrid>
              <a:tr h="926575">
                <a:tc>
                  <a:txBody>
                    <a:bodyPr/>
                    <a:lstStyle/>
                    <a:p>
                      <a:pPr indent="0" lvl="0" marL="0" marR="0" rtl="0" algn="ctr">
                        <a:lnSpc>
                          <a:spcPct val="100000"/>
                        </a:lnSpc>
                        <a:spcBef>
                          <a:spcPts val="0"/>
                        </a:spcBef>
                        <a:spcAft>
                          <a:spcPts val="0"/>
                        </a:spcAft>
                        <a:buClr>
                          <a:srgbClr val="FFFFFF"/>
                        </a:buClr>
                        <a:buSzPts val="3000"/>
                        <a:buFont typeface="Avenir"/>
                        <a:buNone/>
                      </a:pPr>
                      <a:r>
                        <a:rPr lang="en-US" sz="3000" u="none" cap="none" strike="noStrike">
                          <a:solidFill>
                            <a:srgbClr val="FFFFFF"/>
                          </a:solidFill>
                        </a:rPr>
                        <a:t>Callstack</a:t>
                      </a:r>
                      <a:endParaRPr/>
                    </a:p>
                  </a:txBody>
                  <a:tcPr marT="50800" marB="50800" marR="50800" marL="50800" anchor="ctr"/>
                </a:tc>
              </a:tr>
              <a:tr h="912625">
                <a:tc>
                  <a:txBody>
                    <a:bodyPr/>
                    <a:lstStyle/>
                    <a:p>
                      <a:pPr indent="0" lvl="0" marL="0" marR="0" rtl="0" algn="ctr">
                        <a:lnSpc>
                          <a:spcPct val="100000"/>
                        </a:lnSpc>
                        <a:spcBef>
                          <a:spcPts val="0"/>
                        </a:spcBef>
                        <a:spcAft>
                          <a:spcPts val="0"/>
                        </a:spcAft>
                        <a:buClr>
                          <a:schemeClr val="dk1"/>
                        </a:buClr>
                        <a:buSzPts val="3000"/>
                        <a:buFont typeface="Avenir"/>
                        <a:buNone/>
                      </a:pPr>
                      <a:r>
                        <a:t/>
                      </a:r>
                      <a:endParaRPr sz="3000" u="none" cap="none" strike="noStrike"/>
                    </a:p>
                  </a:txBody>
                  <a:tcPr marT="50800" marB="50800" marR="50800" marL="50800" anchor="ctr"/>
                </a:tc>
              </a:tr>
              <a:tr h="994450">
                <a:tc>
                  <a:txBody>
                    <a:bodyPr/>
                    <a:lstStyle/>
                    <a:p>
                      <a:pPr indent="0" lvl="0" marL="0" marR="0" rtl="0" algn="ctr">
                        <a:lnSpc>
                          <a:spcPct val="100000"/>
                        </a:lnSpc>
                        <a:spcBef>
                          <a:spcPts val="0"/>
                        </a:spcBef>
                        <a:spcAft>
                          <a:spcPts val="0"/>
                        </a:spcAft>
                        <a:buClr>
                          <a:schemeClr val="dk1"/>
                        </a:buClr>
                        <a:buSzPts val="3000"/>
                        <a:buFont typeface="Avenir"/>
                        <a:buNone/>
                      </a:pPr>
                      <a:r>
                        <a:t/>
                      </a:r>
                      <a:endParaRPr sz="3000" u="none" cap="none" strike="noStrike"/>
                    </a:p>
                  </a:txBody>
                  <a:tcPr marT="50800" marB="50800" marR="50800" marL="50800" anchor="ctr"/>
                </a:tc>
              </a:tr>
              <a:tr h="966125">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r>
              <a:tr h="975275">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60"/>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sp>
        <p:nvSpPr>
          <p:cNvPr id="791" name="Google Shape;791;p60"/>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
        <p:nvSpPr>
          <p:cNvPr id="792" name="Google Shape;792;p60"/>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3E3E3E"/>
              </a:buClr>
              <a:buSzPts val="7200"/>
              <a:buFont typeface="Avenir"/>
              <a:buNone/>
            </a:pPr>
            <a:r>
              <a:rPr lang="en-US" sz="7200"/>
              <a:t>example: factorial</a:t>
            </a:r>
            <a:endParaRPr/>
          </a:p>
        </p:txBody>
      </p:sp>
      <p:sp>
        <p:nvSpPr>
          <p:cNvPr id="793" name="Google Shape;793;p60"/>
          <p:cNvSpPr txBox="1"/>
          <p:nvPr>
            <p:ph idx="3" type="body"/>
          </p:nvPr>
        </p:nvSpPr>
        <p:spPr>
          <a:xfrm>
            <a:off x="468854" y="3754151"/>
            <a:ext cx="826328"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1</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2</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3</a:t>
            </a:r>
            <a:endParaRPr sz="3600"/>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4</a:t>
            </a:r>
            <a:r>
              <a:rPr lang="en-US" sz="3600">
                <a:solidFill>
                  <a:srgbClr val="000000"/>
                </a:solidFill>
                <a:latin typeface="Arial"/>
                <a:ea typeface="Arial"/>
                <a:cs typeface="Arial"/>
                <a:sym typeface="Arial"/>
              </a:rPr>
              <a:t> </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5</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6</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7</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8</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9</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10</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11</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12</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13</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14</a:t>
            </a:r>
            <a:endParaRPr/>
          </a:p>
          <a:p>
            <a:pPr indent="0" lvl="0" marL="0" rtl="0" algn="l">
              <a:lnSpc>
                <a:spcPct val="100000"/>
              </a:lnSpc>
              <a:spcBef>
                <a:spcPts val="0"/>
              </a:spcBef>
              <a:spcAft>
                <a:spcPts val="0"/>
              </a:spcAft>
              <a:buClr>
                <a:srgbClr val="A6AAA9"/>
              </a:buClr>
              <a:buSzPts val="3600"/>
              <a:buFont typeface="Arial"/>
              <a:buNone/>
            </a:pPr>
            <a:r>
              <a:t/>
            </a:r>
            <a:endParaRPr sz="3600">
              <a:solidFill>
                <a:srgbClr val="A6AAA9"/>
              </a:solidFill>
              <a:latin typeface="Arial"/>
              <a:ea typeface="Arial"/>
              <a:cs typeface="Arial"/>
              <a:sym typeface="Arial"/>
            </a:endParaRPr>
          </a:p>
        </p:txBody>
      </p:sp>
      <p:sp>
        <p:nvSpPr>
          <p:cNvPr id="794" name="Google Shape;794;p60"/>
          <p:cNvSpPr txBox="1"/>
          <p:nvPr>
            <p:ph idx="4" type="body"/>
          </p:nvPr>
        </p:nvSpPr>
        <p:spPr>
          <a:xfrm>
            <a:off x="1430526" y="3754151"/>
            <a:ext cx="22210879"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function factorial(num) {</a:t>
            </a:r>
            <a:endParaRPr b="1" sz="3600">
              <a:latin typeface="Avenir"/>
              <a:ea typeface="Avenir"/>
              <a:cs typeface="Avenir"/>
              <a:sym typeface="Avenir"/>
            </a:endParaRPr>
          </a:p>
          <a:p>
            <a:pPr indent="0" lvl="0" marL="45720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 base case: num is 0 or 1</a:t>
            </a:r>
            <a:endParaRPr b="1" sz="3600">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if (num === 0 || num === 1) {</a:t>
            </a:r>
            <a:endParaRPr b="1" sz="3600">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return 1;</a:t>
            </a:r>
            <a:br>
              <a:rPr lang="en-US" sz="3600">
                <a:solidFill>
                  <a:srgbClr val="000000"/>
                </a:solidFill>
                <a:latin typeface="Avenir"/>
                <a:ea typeface="Avenir"/>
                <a:cs typeface="Avenir"/>
                <a:sym typeface="Avenir"/>
              </a:rPr>
            </a:br>
            <a:r>
              <a:rPr lang="en-US" sz="3600">
                <a:solidFill>
                  <a:srgbClr val="000000"/>
                </a:solidFill>
                <a:latin typeface="Avenir"/>
                <a:ea typeface="Avenir"/>
                <a:cs typeface="Avenir"/>
                <a:sym typeface="Avenir"/>
              </a:rPr>
              <a:t>  }</a:t>
            </a:r>
            <a:endParaRPr b="1" sz="3600">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a:t>
            </a:r>
            <a:r>
              <a:rPr b="1" lang="en-US" sz="3600">
                <a:solidFill>
                  <a:schemeClr val="accent2"/>
                </a:solidFill>
                <a:latin typeface="Avenir"/>
                <a:ea typeface="Avenir"/>
                <a:cs typeface="Avenir"/>
                <a:sym typeface="Avenir"/>
              </a:rPr>
              <a:t>// recursive case: num must get closer to 0 or 1</a:t>
            </a:r>
            <a:endParaRPr b="1" sz="3600">
              <a:solidFill>
                <a:schemeClr val="accent2"/>
              </a:solidFill>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let result = num * factorial(num - 1);</a:t>
            </a:r>
            <a:endParaRPr b="1" sz="3600">
              <a:solidFill>
                <a:schemeClr val="accent2"/>
              </a:solidFill>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return result;</a:t>
            </a:r>
            <a:endParaRPr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a:t>
            </a:r>
            <a:br>
              <a:rPr lang="en-US" sz="3600">
                <a:solidFill>
                  <a:srgbClr val="000000"/>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let result = factorial(5);</a:t>
            </a: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console.log(result);</a:t>
            </a:r>
            <a:endParaRPr b="1" sz="3600">
              <a:latin typeface="Avenir"/>
              <a:ea typeface="Avenir"/>
              <a:cs typeface="Avenir"/>
              <a:sym typeface="Avenir"/>
            </a:endParaRPr>
          </a:p>
        </p:txBody>
      </p:sp>
      <p:graphicFrame>
        <p:nvGraphicFramePr>
          <p:cNvPr id="795" name="Google Shape;795;p60"/>
          <p:cNvGraphicFramePr/>
          <p:nvPr/>
        </p:nvGraphicFramePr>
        <p:xfrm>
          <a:off x="15469995" y="7765108"/>
          <a:ext cx="3000000" cy="3000000"/>
        </p:xfrm>
        <a:graphic>
          <a:graphicData uri="http://schemas.openxmlformats.org/drawingml/2006/table">
            <a:tbl>
              <a:tblPr bandRow="1" firstRow="1">
                <a:noFill/>
                <a:tableStyleId>{AF030AD9-A2FC-41FC-8168-FB653AFAF3D8}</a:tableStyleId>
              </a:tblPr>
              <a:tblGrid>
                <a:gridCol w="4337550"/>
                <a:gridCol w="4311875"/>
              </a:tblGrid>
              <a:tr h="777900">
                <a:tc>
                  <a:txBody>
                    <a:bodyPr/>
                    <a:lstStyle/>
                    <a:p>
                      <a:pPr indent="0" lvl="0" marL="0" marR="0" rtl="0" algn="ctr">
                        <a:lnSpc>
                          <a:spcPct val="100000"/>
                        </a:lnSpc>
                        <a:spcBef>
                          <a:spcPts val="0"/>
                        </a:spcBef>
                        <a:spcAft>
                          <a:spcPts val="0"/>
                        </a:spcAft>
                        <a:buClr>
                          <a:srgbClr val="FFFFFF"/>
                        </a:buClr>
                        <a:buSzPts val="3000"/>
                        <a:buFont typeface="Avenir"/>
                        <a:buNone/>
                      </a:pPr>
                      <a:r>
                        <a:rPr lang="en-US" sz="3000" u="none" cap="none" strike="noStrike">
                          <a:solidFill>
                            <a:srgbClr val="FFFFFF"/>
                          </a:solidFill>
                        </a:rPr>
                        <a:t>call stack</a:t>
                      </a:r>
                      <a:endParaRPr/>
                    </a:p>
                  </a:txBody>
                  <a:tcPr marT="50800" marB="50800" marR="50800" marL="50800" anchor="ctr"/>
                </a:tc>
                <a:tc>
                  <a:txBody>
                    <a:bodyPr/>
                    <a:lstStyle/>
                    <a:p>
                      <a:pPr indent="0" lvl="0" marL="0" marR="0" rtl="0" algn="ctr">
                        <a:lnSpc>
                          <a:spcPct val="100000"/>
                        </a:lnSpc>
                        <a:spcBef>
                          <a:spcPts val="0"/>
                        </a:spcBef>
                        <a:spcAft>
                          <a:spcPts val="0"/>
                        </a:spcAft>
                        <a:buClr>
                          <a:srgbClr val="FFFFFF"/>
                        </a:buClr>
                        <a:buSzPts val="3000"/>
                        <a:buFont typeface="Avenir"/>
                        <a:buNone/>
                      </a:pPr>
                      <a:r>
                        <a:rPr lang="en-US" sz="3000" u="none" cap="none" strike="noStrike">
                          <a:solidFill>
                            <a:srgbClr val="FFFFFF"/>
                          </a:solidFill>
                        </a:rPr>
                        <a:t>return value</a:t>
                      </a:r>
                      <a:endParaRPr/>
                    </a:p>
                  </a:txBody>
                  <a:tcPr marT="50800" marB="50800" marR="50800" marL="50800" anchor="ctr"/>
                </a:tc>
              </a:tr>
              <a:tr h="766200">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c>
                  <a:txBody>
                    <a:bodyPr/>
                    <a:lstStyle/>
                    <a:p>
                      <a:pPr indent="0" lvl="0" marL="0" marR="0" rtl="0" algn="ctr">
                        <a:lnSpc>
                          <a:spcPct val="100000"/>
                        </a:lnSpc>
                        <a:spcBef>
                          <a:spcPts val="0"/>
                        </a:spcBef>
                        <a:spcAft>
                          <a:spcPts val="0"/>
                        </a:spcAft>
                        <a:buClr>
                          <a:schemeClr val="accent2"/>
                        </a:buClr>
                        <a:buSzPts val="3000"/>
                        <a:buFont typeface="Arial"/>
                        <a:buNone/>
                      </a:pPr>
                      <a:r>
                        <a:t/>
                      </a:r>
                      <a:endParaRPr sz="3000" u="none" cap="none" strike="noStrike">
                        <a:solidFill>
                          <a:schemeClr val="accent2"/>
                        </a:solidFill>
                        <a:latin typeface="Arial"/>
                        <a:ea typeface="Arial"/>
                        <a:cs typeface="Arial"/>
                        <a:sym typeface="Arial"/>
                      </a:endParaRPr>
                    </a:p>
                  </a:txBody>
                  <a:tcPr marT="50800" marB="50800" marR="50800" marL="50800" anchor="ctr"/>
                </a:tc>
              </a:tr>
              <a:tr h="766200">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c>
                  <a:txBody>
                    <a:bodyPr/>
                    <a:lstStyle/>
                    <a:p>
                      <a:pPr indent="0" lvl="0" marL="0" marR="0" rtl="0" algn="ctr">
                        <a:lnSpc>
                          <a:spcPct val="100000"/>
                        </a:lnSpc>
                        <a:spcBef>
                          <a:spcPts val="0"/>
                        </a:spcBef>
                        <a:spcAft>
                          <a:spcPts val="0"/>
                        </a:spcAft>
                        <a:buClr>
                          <a:schemeClr val="accent2"/>
                        </a:buClr>
                        <a:buSzPts val="3000"/>
                        <a:buFont typeface="Arial"/>
                        <a:buNone/>
                      </a:pPr>
                      <a:r>
                        <a:t/>
                      </a:r>
                      <a:endParaRPr sz="3000" u="none" cap="none" strike="noStrike">
                        <a:solidFill>
                          <a:schemeClr val="accent2"/>
                        </a:solidFill>
                        <a:latin typeface="Arial"/>
                        <a:ea typeface="Arial"/>
                        <a:cs typeface="Arial"/>
                        <a:sym typeface="Arial"/>
                      </a:endParaRPr>
                    </a:p>
                  </a:txBody>
                  <a:tcPr marT="50800" marB="50800" marR="50800" marL="50800" anchor="ctr"/>
                </a:tc>
              </a:tr>
              <a:tr h="834875">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c>
                  <a:txBody>
                    <a:bodyPr/>
                    <a:lstStyle/>
                    <a:p>
                      <a:pPr indent="0" lvl="0" marL="0" marR="0" rtl="0" algn="ctr">
                        <a:lnSpc>
                          <a:spcPct val="100000"/>
                        </a:lnSpc>
                        <a:spcBef>
                          <a:spcPts val="0"/>
                        </a:spcBef>
                        <a:spcAft>
                          <a:spcPts val="0"/>
                        </a:spcAft>
                        <a:buClr>
                          <a:schemeClr val="accent2"/>
                        </a:buClr>
                        <a:buSzPts val="3000"/>
                        <a:buFont typeface="Arial"/>
                        <a:buNone/>
                      </a:pPr>
                      <a:r>
                        <a:t/>
                      </a:r>
                      <a:endParaRPr sz="3000" u="none" cap="none" strike="noStrike">
                        <a:solidFill>
                          <a:schemeClr val="accent2"/>
                        </a:solidFill>
                        <a:latin typeface="Arial"/>
                        <a:ea typeface="Arial"/>
                        <a:cs typeface="Arial"/>
                        <a:sym typeface="Arial"/>
                      </a:endParaRPr>
                    </a:p>
                  </a:txBody>
                  <a:tcPr marT="50800" marB="50800" marR="50800" marL="50800" anchor="ctr"/>
                </a:tc>
              </a:tr>
              <a:tr h="811125">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factorial(4)</a:t>
                      </a:r>
                      <a:endParaRPr/>
                    </a:p>
                  </a:txBody>
                  <a:tcPr marT="50800" marB="50800" marR="50800" marL="50800" anchor="ctr"/>
                </a:tc>
                <a:tc>
                  <a:txBody>
                    <a:bodyPr/>
                    <a:lstStyle/>
                    <a:p>
                      <a:pPr indent="0" lvl="0" marL="0" marR="0" rtl="0" algn="ctr">
                        <a:lnSpc>
                          <a:spcPct val="100000"/>
                        </a:lnSpc>
                        <a:spcBef>
                          <a:spcPts val="0"/>
                        </a:spcBef>
                        <a:spcAft>
                          <a:spcPts val="0"/>
                        </a:spcAft>
                        <a:buClr>
                          <a:schemeClr val="accent2"/>
                        </a:buClr>
                        <a:buSzPts val="3000"/>
                        <a:buFont typeface="Arial"/>
                        <a:buNone/>
                      </a:pPr>
                      <a:r>
                        <a:rPr lang="en-US" sz="3000" u="none" cap="none" strike="noStrike">
                          <a:solidFill>
                            <a:schemeClr val="accent2"/>
                          </a:solidFill>
                          <a:latin typeface="Arial"/>
                          <a:ea typeface="Arial"/>
                          <a:cs typeface="Arial"/>
                          <a:sym typeface="Arial"/>
                        </a:rPr>
                        <a:t> =&gt; 24</a:t>
                      </a:r>
                      <a:endParaRPr/>
                    </a:p>
                  </a:txBody>
                  <a:tcPr marT="50800" marB="50800" marR="50800" marL="50800" anchor="ctr"/>
                </a:tc>
              </a:tr>
              <a:tr h="818800">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factorial(5)</a:t>
                      </a:r>
                      <a:endParaRPr/>
                    </a:p>
                  </a:txBody>
                  <a:tcPr marT="50800" marB="50800" marR="50800" marL="50800" anchor="ctr"/>
                </a:tc>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5 * factorial(4)</a:t>
                      </a:r>
                      <a:endParaRPr/>
                    </a:p>
                  </a:txBody>
                  <a:tcPr marT="50800" marB="50800" marR="50800" marL="50800" anchor="ctr"/>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61"/>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sp>
        <p:nvSpPr>
          <p:cNvPr id="801" name="Google Shape;801;p61"/>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
        <p:nvSpPr>
          <p:cNvPr id="802" name="Google Shape;802;p61"/>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3E3E3E"/>
              </a:buClr>
              <a:buSzPts val="7200"/>
              <a:buFont typeface="Avenir"/>
              <a:buNone/>
            </a:pPr>
            <a:r>
              <a:rPr lang="en-US" sz="7200"/>
              <a:t>example: factorial</a:t>
            </a:r>
            <a:endParaRPr/>
          </a:p>
        </p:txBody>
      </p:sp>
      <p:sp>
        <p:nvSpPr>
          <p:cNvPr id="803" name="Google Shape;803;p61"/>
          <p:cNvSpPr txBox="1"/>
          <p:nvPr>
            <p:ph idx="3" type="body"/>
          </p:nvPr>
        </p:nvSpPr>
        <p:spPr>
          <a:xfrm>
            <a:off x="468854" y="3754151"/>
            <a:ext cx="826328"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1</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2</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3</a:t>
            </a:r>
            <a:endParaRPr sz="3600"/>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4</a:t>
            </a:r>
            <a:r>
              <a:rPr lang="en-US" sz="3600">
                <a:solidFill>
                  <a:srgbClr val="000000"/>
                </a:solidFill>
                <a:latin typeface="Arial"/>
                <a:ea typeface="Arial"/>
                <a:cs typeface="Arial"/>
                <a:sym typeface="Arial"/>
              </a:rPr>
              <a:t> </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5</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6</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7</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8</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9</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10</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11</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12</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13</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14</a:t>
            </a:r>
            <a:endParaRPr/>
          </a:p>
          <a:p>
            <a:pPr indent="0" lvl="0" marL="0" rtl="0" algn="l">
              <a:lnSpc>
                <a:spcPct val="100000"/>
              </a:lnSpc>
              <a:spcBef>
                <a:spcPts val="0"/>
              </a:spcBef>
              <a:spcAft>
                <a:spcPts val="0"/>
              </a:spcAft>
              <a:buClr>
                <a:srgbClr val="A6AAA9"/>
              </a:buClr>
              <a:buSzPts val="3600"/>
              <a:buFont typeface="Arial"/>
              <a:buNone/>
            </a:pPr>
            <a:r>
              <a:t/>
            </a:r>
            <a:endParaRPr sz="3600">
              <a:solidFill>
                <a:srgbClr val="A6AAA9"/>
              </a:solidFill>
              <a:latin typeface="Arial"/>
              <a:ea typeface="Arial"/>
              <a:cs typeface="Arial"/>
              <a:sym typeface="Arial"/>
            </a:endParaRPr>
          </a:p>
        </p:txBody>
      </p:sp>
      <p:sp>
        <p:nvSpPr>
          <p:cNvPr id="804" name="Google Shape;804;p61"/>
          <p:cNvSpPr txBox="1"/>
          <p:nvPr>
            <p:ph idx="4" type="body"/>
          </p:nvPr>
        </p:nvSpPr>
        <p:spPr>
          <a:xfrm>
            <a:off x="1430526" y="3754151"/>
            <a:ext cx="22210879"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function factorial(num) {</a:t>
            </a:r>
            <a:endParaRPr b="1" sz="3600">
              <a:latin typeface="Avenir"/>
              <a:ea typeface="Avenir"/>
              <a:cs typeface="Avenir"/>
              <a:sym typeface="Avenir"/>
            </a:endParaRPr>
          </a:p>
          <a:p>
            <a:pPr indent="0" lvl="0" marL="45720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 base case: num is 0 or 1</a:t>
            </a:r>
            <a:endParaRPr b="1" sz="3600">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if (num === 0 || num === 1) {</a:t>
            </a:r>
            <a:endParaRPr b="1" sz="3600">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return 1;</a:t>
            </a:r>
            <a:br>
              <a:rPr lang="en-US" sz="3600">
                <a:solidFill>
                  <a:srgbClr val="000000"/>
                </a:solidFill>
                <a:latin typeface="Avenir"/>
                <a:ea typeface="Avenir"/>
                <a:cs typeface="Avenir"/>
                <a:sym typeface="Avenir"/>
              </a:rPr>
            </a:br>
            <a:r>
              <a:rPr lang="en-US" sz="3600">
                <a:solidFill>
                  <a:srgbClr val="000000"/>
                </a:solidFill>
                <a:latin typeface="Avenir"/>
                <a:ea typeface="Avenir"/>
                <a:cs typeface="Avenir"/>
                <a:sym typeface="Avenir"/>
              </a:rPr>
              <a:t>  }</a:t>
            </a:r>
            <a:endParaRPr b="1" sz="3600">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a:t>
            </a:r>
            <a:r>
              <a:rPr b="1" lang="en-US" sz="3600">
                <a:solidFill>
                  <a:schemeClr val="accent2"/>
                </a:solidFill>
                <a:latin typeface="Avenir"/>
                <a:ea typeface="Avenir"/>
                <a:cs typeface="Avenir"/>
                <a:sym typeface="Avenir"/>
              </a:rPr>
              <a:t>// recursive case: num must get closer to 0 or 1</a:t>
            </a:r>
            <a:endParaRPr b="1" sz="3600">
              <a:solidFill>
                <a:schemeClr val="accent2"/>
              </a:solidFill>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let result = num * factorial(num - 1);</a:t>
            </a:r>
            <a:endParaRPr b="1" sz="3600">
              <a:solidFill>
                <a:schemeClr val="accent2"/>
              </a:solidFill>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return result;</a:t>
            </a:r>
            <a:endParaRPr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a:t>
            </a:r>
            <a:br>
              <a:rPr lang="en-US" sz="3600">
                <a:solidFill>
                  <a:srgbClr val="000000"/>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let result = factorial(5);</a:t>
            </a: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console.log(result);</a:t>
            </a:r>
            <a:endParaRPr b="1" sz="3600">
              <a:latin typeface="Avenir"/>
              <a:ea typeface="Avenir"/>
              <a:cs typeface="Avenir"/>
              <a:sym typeface="Avenir"/>
            </a:endParaRPr>
          </a:p>
        </p:txBody>
      </p:sp>
      <p:graphicFrame>
        <p:nvGraphicFramePr>
          <p:cNvPr id="805" name="Google Shape;805;p61"/>
          <p:cNvGraphicFramePr/>
          <p:nvPr/>
        </p:nvGraphicFramePr>
        <p:xfrm>
          <a:off x="15469995" y="7765108"/>
          <a:ext cx="3000000" cy="3000000"/>
        </p:xfrm>
        <a:graphic>
          <a:graphicData uri="http://schemas.openxmlformats.org/drawingml/2006/table">
            <a:tbl>
              <a:tblPr bandRow="1" firstRow="1">
                <a:noFill/>
                <a:tableStyleId>{AF030AD9-A2FC-41FC-8168-FB653AFAF3D8}</a:tableStyleId>
              </a:tblPr>
              <a:tblGrid>
                <a:gridCol w="4337550"/>
                <a:gridCol w="4311875"/>
              </a:tblGrid>
              <a:tr h="777900">
                <a:tc>
                  <a:txBody>
                    <a:bodyPr/>
                    <a:lstStyle/>
                    <a:p>
                      <a:pPr indent="0" lvl="0" marL="0" marR="0" rtl="0" algn="ctr">
                        <a:lnSpc>
                          <a:spcPct val="100000"/>
                        </a:lnSpc>
                        <a:spcBef>
                          <a:spcPts val="0"/>
                        </a:spcBef>
                        <a:spcAft>
                          <a:spcPts val="0"/>
                        </a:spcAft>
                        <a:buClr>
                          <a:srgbClr val="FFFFFF"/>
                        </a:buClr>
                        <a:buSzPts val="3000"/>
                        <a:buFont typeface="Avenir"/>
                        <a:buNone/>
                      </a:pPr>
                      <a:r>
                        <a:rPr lang="en-US" sz="3000" u="none" cap="none" strike="noStrike">
                          <a:solidFill>
                            <a:srgbClr val="FFFFFF"/>
                          </a:solidFill>
                        </a:rPr>
                        <a:t>call stack</a:t>
                      </a:r>
                      <a:endParaRPr/>
                    </a:p>
                  </a:txBody>
                  <a:tcPr marT="50800" marB="50800" marR="50800" marL="50800" anchor="ctr"/>
                </a:tc>
                <a:tc>
                  <a:txBody>
                    <a:bodyPr/>
                    <a:lstStyle/>
                    <a:p>
                      <a:pPr indent="0" lvl="0" marL="0" marR="0" rtl="0" algn="ctr">
                        <a:lnSpc>
                          <a:spcPct val="100000"/>
                        </a:lnSpc>
                        <a:spcBef>
                          <a:spcPts val="0"/>
                        </a:spcBef>
                        <a:spcAft>
                          <a:spcPts val="0"/>
                        </a:spcAft>
                        <a:buClr>
                          <a:srgbClr val="FFFFFF"/>
                        </a:buClr>
                        <a:buSzPts val="3000"/>
                        <a:buFont typeface="Avenir"/>
                        <a:buNone/>
                      </a:pPr>
                      <a:r>
                        <a:rPr lang="en-US" sz="3000" u="none" cap="none" strike="noStrike">
                          <a:solidFill>
                            <a:srgbClr val="FFFFFF"/>
                          </a:solidFill>
                        </a:rPr>
                        <a:t>return value</a:t>
                      </a:r>
                      <a:endParaRPr/>
                    </a:p>
                  </a:txBody>
                  <a:tcPr marT="50800" marB="50800" marR="50800" marL="50800" anchor="ctr"/>
                </a:tc>
              </a:tr>
              <a:tr h="766200">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c>
                  <a:txBody>
                    <a:bodyPr/>
                    <a:lstStyle/>
                    <a:p>
                      <a:pPr indent="0" lvl="0" marL="0" marR="0" rtl="0" algn="ctr">
                        <a:lnSpc>
                          <a:spcPct val="100000"/>
                        </a:lnSpc>
                        <a:spcBef>
                          <a:spcPts val="0"/>
                        </a:spcBef>
                        <a:spcAft>
                          <a:spcPts val="0"/>
                        </a:spcAft>
                        <a:buClr>
                          <a:schemeClr val="accent2"/>
                        </a:buClr>
                        <a:buSzPts val="3000"/>
                        <a:buFont typeface="Arial"/>
                        <a:buNone/>
                      </a:pPr>
                      <a:r>
                        <a:t/>
                      </a:r>
                      <a:endParaRPr sz="3000" u="none" cap="none" strike="noStrike">
                        <a:solidFill>
                          <a:schemeClr val="accent2"/>
                        </a:solidFill>
                        <a:latin typeface="Arial"/>
                        <a:ea typeface="Arial"/>
                        <a:cs typeface="Arial"/>
                        <a:sym typeface="Arial"/>
                      </a:endParaRPr>
                    </a:p>
                  </a:txBody>
                  <a:tcPr marT="50800" marB="50800" marR="50800" marL="50800" anchor="ctr"/>
                </a:tc>
              </a:tr>
              <a:tr h="766200">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c>
                  <a:txBody>
                    <a:bodyPr/>
                    <a:lstStyle/>
                    <a:p>
                      <a:pPr indent="0" lvl="0" marL="0" marR="0" rtl="0" algn="ctr">
                        <a:lnSpc>
                          <a:spcPct val="100000"/>
                        </a:lnSpc>
                        <a:spcBef>
                          <a:spcPts val="0"/>
                        </a:spcBef>
                        <a:spcAft>
                          <a:spcPts val="0"/>
                        </a:spcAft>
                        <a:buClr>
                          <a:schemeClr val="accent2"/>
                        </a:buClr>
                        <a:buSzPts val="3000"/>
                        <a:buFont typeface="Arial"/>
                        <a:buNone/>
                      </a:pPr>
                      <a:r>
                        <a:t/>
                      </a:r>
                      <a:endParaRPr sz="3000" u="none" cap="none" strike="noStrike">
                        <a:solidFill>
                          <a:schemeClr val="accent2"/>
                        </a:solidFill>
                        <a:latin typeface="Arial"/>
                        <a:ea typeface="Arial"/>
                        <a:cs typeface="Arial"/>
                        <a:sym typeface="Arial"/>
                      </a:endParaRPr>
                    </a:p>
                  </a:txBody>
                  <a:tcPr marT="50800" marB="50800" marR="50800" marL="50800" anchor="ctr"/>
                </a:tc>
              </a:tr>
              <a:tr h="834875">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c>
                  <a:txBody>
                    <a:bodyPr/>
                    <a:lstStyle/>
                    <a:p>
                      <a:pPr indent="0" lvl="0" marL="0" marR="0" rtl="0" algn="ctr">
                        <a:lnSpc>
                          <a:spcPct val="100000"/>
                        </a:lnSpc>
                        <a:spcBef>
                          <a:spcPts val="0"/>
                        </a:spcBef>
                        <a:spcAft>
                          <a:spcPts val="0"/>
                        </a:spcAft>
                        <a:buClr>
                          <a:schemeClr val="accent2"/>
                        </a:buClr>
                        <a:buSzPts val="3000"/>
                        <a:buFont typeface="Arial"/>
                        <a:buNone/>
                      </a:pPr>
                      <a:r>
                        <a:t/>
                      </a:r>
                      <a:endParaRPr sz="3000" u="none" cap="none" strike="noStrike">
                        <a:solidFill>
                          <a:schemeClr val="accent2"/>
                        </a:solidFill>
                        <a:latin typeface="Arial"/>
                        <a:ea typeface="Arial"/>
                        <a:cs typeface="Arial"/>
                        <a:sym typeface="Arial"/>
                      </a:endParaRPr>
                    </a:p>
                  </a:txBody>
                  <a:tcPr marT="50800" marB="50800" marR="50800" marL="50800" anchor="ctr"/>
                </a:tc>
              </a:tr>
              <a:tr h="811125">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c>
                  <a:txBody>
                    <a:bodyPr/>
                    <a:lstStyle/>
                    <a:p>
                      <a:pPr indent="0" lvl="0" marL="0" marR="0" rtl="0" algn="ctr">
                        <a:lnSpc>
                          <a:spcPct val="100000"/>
                        </a:lnSpc>
                        <a:spcBef>
                          <a:spcPts val="0"/>
                        </a:spcBef>
                        <a:spcAft>
                          <a:spcPts val="0"/>
                        </a:spcAft>
                        <a:buClr>
                          <a:schemeClr val="accent2"/>
                        </a:buClr>
                        <a:buSzPts val="3000"/>
                        <a:buFont typeface="Arial"/>
                        <a:buNone/>
                      </a:pPr>
                      <a:r>
                        <a:t/>
                      </a:r>
                      <a:endParaRPr sz="3000" u="none" cap="none" strike="noStrike">
                        <a:solidFill>
                          <a:schemeClr val="accent2"/>
                        </a:solidFill>
                        <a:latin typeface="Arial"/>
                        <a:ea typeface="Arial"/>
                        <a:cs typeface="Arial"/>
                        <a:sym typeface="Arial"/>
                      </a:endParaRPr>
                    </a:p>
                  </a:txBody>
                  <a:tcPr marT="50800" marB="50800" marR="50800" marL="50800" anchor="ctr"/>
                </a:tc>
              </a:tr>
              <a:tr h="818800">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factorial(5)</a:t>
                      </a:r>
                      <a:endParaRPr/>
                    </a:p>
                  </a:txBody>
                  <a:tcPr marT="50800" marB="50800" marR="50800" marL="50800" anchor="ctr"/>
                </a:tc>
                <a:tc>
                  <a:txBody>
                    <a:bodyPr/>
                    <a:lstStyle/>
                    <a:p>
                      <a:pPr indent="0" lvl="0" marL="0" marR="0" rtl="0" algn="ctr">
                        <a:lnSpc>
                          <a:spcPct val="100000"/>
                        </a:lnSpc>
                        <a:spcBef>
                          <a:spcPts val="0"/>
                        </a:spcBef>
                        <a:spcAft>
                          <a:spcPts val="0"/>
                        </a:spcAft>
                        <a:buClr>
                          <a:schemeClr val="dk1"/>
                        </a:buClr>
                        <a:buSzPts val="3000"/>
                        <a:buFont typeface="Arial"/>
                        <a:buNone/>
                      </a:pPr>
                      <a:r>
                        <a:rPr lang="en-US" sz="3000" u="none" cap="none" strike="noStrike">
                          <a:latin typeface="Arial"/>
                          <a:ea typeface="Arial"/>
                          <a:cs typeface="Arial"/>
                          <a:sym typeface="Arial"/>
                        </a:rPr>
                        <a:t>5 * </a:t>
                      </a:r>
                      <a:r>
                        <a:rPr lang="en-US" sz="3000" u="none" cap="none" strike="noStrike">
                          <a:solidFill>
                            <a:schemeClr val="accent2"/>
                          </a:solidFill>
                        </a:rPr>
                        <a:t>24</a:t>
                      </a:r>
                      <a:endParaRPr/>
                    </a:p>
                  </a:txBody>
                  <a:tcPr marT="50800" marB="50800" marR="50800" marL="50800" anchor="ctr"/>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62"/>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sp>
        <p:nvSpPr>
          <p:cNvPr id="811" name="Google Shape;811;p62"/>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
        <p:nvSpPr>
          <p:cNvPr id="812" name="Google Shape;812;p62"/>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3E3E3E"/>
              </a:buClr>
              <a:buSzPts val="7200"/>
              <a:buFont typeface="Avenir"/>
              <a:buNone/>
            </a:pPr>
            <a:r>
              <a:rPr lang="en-US" sz="7200"/>
              <a:t>example: factorial</a:t>
            </a:r>
            <a:endParaRPr/>
          </a:p>
        </p:txBody>
      </p:sp>
      <p:sp>
        <p:nvSpPr>
          <p:cNvPr id="813" name="Google Shape;813;p62"/>
          <p:cNvSpPr txBox="1"/>
          <p:nvPr>
            <p:ph idx="3" type="body"/>
          </p:nvPr>
        </p:nvSpPr>
        <p:spPr>
          <a:xfrm>
            <a:off x="468854" y="3754151"/>
            <a:ext cx="826328"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1</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2</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3</a:t>
            </a:r>
            <a:endParaRPr sz="3600"/>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4</a:t>
            </a:r>
            <a:r>
              <a:rPr lang="en-US" sz="3600">
                <a:solidFill>
                  <a:srgbClr val="000000"/>
                </a:solidFill>
                <a:latin typeface="Arial"/>
                <a:ea typeface="Arial"/>
                <a:cs typeface="Arial"/>
                <a:sym typeface="Arial"/>
              </a:rPr>
              <a:t> </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5</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6</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7</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8</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9</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10</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11</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12</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13</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14</a:t>
            </a:r>
            <a:endParaRPr/>
          </a:p>
          <a:p>
            <a:pPr indent="0" lvl="0" marL="0" rtl="0" algn="l">
              <a:lnSpc>
                <a:spcPct val="100000"/>
              </a:lnSpc>
              <a:spcBef>
                <a:spcPts val="0"/>
              </a:spcBef>
              <a:spcAft>
                <a:spcPts val="0"/>
              </a:spcAft>
              <a:buClr>
                <a:srgbClr val="A6AAA9"/>
              </a:buClr>
              <a:buSzPts val="3600"/>
              <a:buFont typeface="Arial"/>
              <a:buNone/>
            </a:pPr>
            <a:r>
              <a:t/>
            </a:r>
            <a:endParaRPr sz="3600">
              <a:solidFill>
                <a:srgbClr val="A6AAA9"/>
              </a:solidFill>
              <a:latin typeface="Arial"/>
              <a:ea typeface="Arial"/>
              <a:cs typeface="Arial"/>
              <a:sym typeface="Arial"/>
            </a:endParaRPr>
          </a:p>
        </p:txBody>
      </p:sp>
      <p:sp>
        <p:nvSpPr>
          <p:cNvPr id="814" name="Google Shape;814;p62"/>
          <p:cNvSpPr txBox="1"/>
          <p:nvPr>
            <p:ph idx="4" type="body"/>
          </p:nvPr>
        </p:nvSpPr>
        <p:spPr>
          <a:xfrm>
            <a:off x="1430526" y="3754151"/>
            <a:ext cx="22210879"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function factorial(num) {</a:t>
            </a:r>
            <a:endParaRPr b="1" sz="3600">
              <a:latin typeface="Avenir"/>
              <a:ea typeface="Avenir"/>
              <a:cs typeface="Avenir"/>
              <a:sym typeface="Avenir"/>
            </a:endParaRPr>
          </a:p>
          <a:p>
            <a:pPr indent="0" lvl="0" marL="45720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 base case: num is 0 or 1</a:t>
            </a:r>
            <a:endParaRPr b="1" sz="3600">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if (num === 0 || num === 1) {</a:t>
            </a:r>
            <a:endParaRPr b="1" sz="3600">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return 1;</a:t>
            </a:r>
            <a:br>
              <a:rPr lang="en-US" sz="3600">
                <a:solidFill>
                  <a:srgbClr val="000000"/>
                </a:solidFill>
                <a:latin typeface="Avenir"/>
                <a:ea typeface="Avenir"/>
                <a:cs typeface="Avenir"/>
                <a:sym typeface="Avenir"/>
              </a:rPr>
            </a:br>
            <a:r>
              <a:rPr lang="en-US" sz="3600">
                <a:solidFill>
                  <a:srgbClr val="000000"/>
                </a:solidFill>
                <a:latin typeface="Avenir"/>
                <a:ea typeface="Avenir"/>
                <a:cs typeface="Avenir"/>
                <a:sym typeface="Avenir"/>
              </a:rPr>
              <a:t>  }</a:t>
            </a:r>
            <a:endParaRPr b="1" sz="3600">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a:t>
            </a:r>
            <a:r>
              <a:rPr b="1" lang="en-US" sz="3600">
                <a:solidFill>
                  <a:schemeClr val="accent2"/>
                </a:solidFill>
                <a:latin typeface="Avenir"/>
                <a:ea typeface="Avenir"/>
                <a:cs typeface="Avenir"/>
                <a:sym typeface="Avenir"/>
              </a:rPr>
              <a:t>// recursive case: num must get closer to 0 or 1</a:t>
            </a:r>
            <a:endParaRPr b="1" sz="3600">
              <a:solidFill>
                <a:schemeClr val="accent2"/>
              </a:solidFill>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let result = num * factorial(num - 1);</a:t>
            </a:r>
            <a:endParaRPr b="1" sz="3600">
              <a:solidFill>
                <a:schemeClr val="accent2"/>
              </a:solidFill>
              <a:latin typeface="Avenir"/>
              <a:ea typeface="Avenir"/>
              <a:cs typeface="Avenir"/>
              <a:sym typeface="Avenir"/>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  return result;</a:t>
            </a:r>
            <a:endParaRPr sz="3600">
              <a:solidFill>
                <a:srgbClr val="000000"/>
              </a:solidFill>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a:t>
            </a:r>
            <a:br>
              <a:rPr lang="en-US" sz="3600">
                <a:solidFill>
                  <a:srgbClr val="000000"/>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let result = factorial(5);</a:t>
            </a: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console.log(result);</a:t>
            </a:r>
            <a:endParaRPr b="1" sz="3600">
              <a:latin typeface="Avenir"/>
              <a:ea typeface="Avenir"/>
              <a:cs typeface="Avenir"/>
              <a:sym typeface="Avenir"/>
            </a:endParaRPr>
          </a:p>
        </p:txBody>
      </p:sp>
      <p:graphicFrame>
        <p:nvGraphicFramePr>
          <p:cNvPr id="815" name="Google Shape;815;p62"/>
          <p:cNvGraphicFramePr/>
          <p:nvPr/>
        </p:nvGraphicFramePr>
        <p:xfrm>
          <a:off x="15469995" y="7765108"/>
          <a:ext cx="3000000" cy="3000000"/>
        </p:xfrm>
        <a:graphic>
          <a:graphicData uri="http://schemas.openxmlformats.org/drawingml/2006/table">
            <a:tbl>
              <a:tblPr bandRow="1" firstRow="1">
                <a:noFill/>
                <a:tableStyleId>{AF030AD9-A2FC-41FC-8168-FB653AFAF3D8}</a:tableStyleId>
              </a:tblPr>
              <a:tblGrid>
                <a:gridCol w="4337550"/>
                <a:gridCol w="4311875"/>
              </a:tblGrid>
              <a:tr h="777900">
                <a:tc>
                  <a:txBody>
                    <a:bodyPr/>
                    <a:lstStyle/>
                    <a:p>
                      <a:pPr indent="0" lvl="0" marL="0" marR="0" rtl="0" algn="ctr">
                        <a:lnSpc>
                          <a:spcPct val="100000"/>
                        </a:lnSpc>
                        <a:spcBef>
                          <a:spcPts val="0"/>
                        </a:spcBef>
                        <a:spcAft>
                          <a:spcPts val="0"/>
                        </a:spcAft>
                        <a:buClr>
                          <a:srgbClr val="FFFFFF"/>
                        </a:buClr>
                        <a:buSzPts val="3000"/>
                        <a:buFont typeface="Avenir"/>
                        <a:buNone/>
                      </a:pPr>
                      <a:r>
                        <a:rPr lang="en-US" sz="3000" u="none" cap="none" strike="noStrike">
                          <a:solidFill>
                            <a:srgbClr val="FFFFFF"/>
                          </a:solidFill>
                        </a:rPr>
                        <a:t>call stack</a:t>
                      </a:r>
                      <a:endParaRPr/>
                    </a:p>
                  </a:txBody>
                  <a:tcPr marT="50800" marB="50800" marR="50800" marL="50800" anchor="ctr"/>
                </a:tc>
                <a:tc>
                  <a:txBody>
                    <a:bodyPr/>
                    <a:lstStyle/>
                    <a:p>
                      <a:pPr indent="0" lvl="0" marL="0" marR="0" rtl="0" algn="ctr">
                        <a:lnSpc>
                          <a:spcPct val="100000"/>
                        </a:lnSpc>
                        <a:spcBef>
                          <a:spcPts val="0"/>
                        </a:spcBef>
                        <a:spcAft>
                          <a:spcPts val="0"/>
                        </a:spcAft>
                        <a:buClr>
                          <a:srgbClr val="FFFFFF"/>
                        </a:buClr>
                        <a:buSzPts val="3000"/>
                        <a:buFont typeface="Avenir"/>
                        <a:buNone/>
                      </a:pPr>
                      <a:r>
                        <a:rPr lang="en-US" sz="3000" u="none" cap="none" strike="noStrike">
                          <a:solidFill>
                            <a:srgbClr val="FFFFFF"/>
                          </a:solidFill>
                        </a:rPr>
                        <a:t>return value</a:t>
                      </a:r>
                      <a:endParaRPr/>
                    </a:p>
                  </a:txBody>
                  <a:tcPr marT="50800" marB="50800" marR="50800" marL="50800" anchor="ctr"/>
                </a:tc>
              </a:tr>
              <a:tr h="766200">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c>
                  <a:txBody>
                    <a:bodyPr/>
                    <a:lstStyle/>
                    <a:p>
                      <a:pPr indent="0" lvl="0" marL="0" marR="0" rtl="0" algn="ctr">
                        <a:lnSpc>
                          <a:spcPct val="100000"/>
                        </a:lnSpc>
                        <a:spcBef>
                          <a:spcPts val="0"/>
                        </a:spcBef>
                        <a:spcAft>
                          <a:spcPts val="0"/>
                        </a:spcAft>
                        <a:buClr>
                          <a:schemeClr val="accent2"/>
                        </a:buClr>
                        <a:buSzPts val="3000"/>
                        <a:buFont typeface="Arial"/>
                        <a:buNone/>
                      </a:pPr>
                      <a:r>
                        <a:t/>
                      </a:r>
                      <a:endParaRPr sz="3000" u="none" cap="none" strike="noStrike">
                        <a:solidFill>
                          <a:schemeClr val="accent2"/>
                        </a:solidFill>
                        <a:latin typeface="Arial"/>
                        <a:ea typeface="Arial"/>
                        <a:cs typeface="Arial"/>
                        <a:sym typeface="Arial"/>
                      </a:endParaRPr>
                    </a:p>
                  </a:txBody>
                  <a:tcPr marT="50800" marB="50800" marR="50800" marL="50800" anchor="ctr"/>
                </a:tc>
              </a:tr>
              <a:tr h="766200">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c>
                  <a:txBody>
                    <a:bodyPr/>
                    <a:lstStyle/>
                    <a:p>
                      <a:pPr indent="0" lvl="0" marL="0" marR="0" rtl="0" algn="ctr">
                        <a:lnSpc>
                          <a:spcPct val="100000"/>
                        </a:lnSpc>
                        <a:spcBef>
                          <a:spcPts val="0"/>
                        </a:spcBef>
                        <a:spcAft>
                          <a:spcPts val="0"/>
                        </a:spcAft>
                        <a:buClr>
                          <a:schemeClr val="accent2"/>
                        </a:buClr>
                        <a:buSzPts val="3000"/>
                        <a:buFont typeface="Arial"/>
                        <a:buNone/>
                      </a:pPr>
                      <a:r>
                        <a:t/>
                      </a:r>
                      <a:endParaRPr sz="3000" u="none" cap="none" strike="noStrike">
                        <a:solidFill>
                          <a:schemeClr val="accent2"/>
                        </a:solidFill>
                        <a:latin typeface="Arial"/>
                        <a:ea typeface="Arial"/>
                        <a:cs typeface="Arial"/>
                        <a:sym typeface="Arial"/>
                      </a:endParaRPr>
                    </a:p>
                  </a:txBody>
                  <a:tcPr marT="50800" marB="50800" marR="50800" marL="50800" anchor="ctr"/>
                </a:tc>
              </a:tr>
              <a:tr h="834875">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c>
                  <a:txBody>
                    <a:bodyPr/>
                    <a:lstStyle/>
                    <a:p>
                      <a:pPr indent="0" lvl="0" marL="0" marR="0" rtl="0" algn="ctr">
                        <a:lnSpc>
                          <a:spcPct val="100000"/>
                        </a:lnSpc>
                        <a:spcBef>
                          <a:spcPts val="0"/>
                        </a:spcBef>
                        <a:spcAft>
                          <a:spcPts val="0"/>
                        </a:spcAft>
                        <a:buClr>
                          <a:schemeClr val="accent2"/>
                        </a:buClr>
                        <a:buSzPts val="3000"/>
                        <a:buFont typeface="Arial"/>
                        <a:buNone/>
                      </a:pPr>
                      <a:r>
                        <a:t/>
                      </a:r>
                      <a:endParaRPr sz="3000" u="none" cap="none" strike="noStrike">
                        <a:solidFill>
                          <a:schemeClr val="accent2"/>
                        </a:solidFill>
                        <a:latin typeface="Arial"/>
                        <a:ea typeface="Arial"/>
                        <a:cs typeface="Arial"/>
                        <a:sym typeface="Arial"/>
                      </a:endParaRPr>
                    </a:p>
                  </a:txBody>
                  <a:tcPr marT="50800" marB="50800" marR="50800" marL="50800" anchor="ctr"/>
                </a:tc>
              </a:tr>
              <a:tr h="811125">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c>
                  <a:txBody>
                    <a:bodyPr/>
                    <a:lstStyle/>
                    <a:p>
                      <a:pPr indent="0" lvl="0" marL="0" marR="0" rtl="0" algn="ctr">
                        <a:lnSpc>
                          <a:spcPct val="100000"/>
                        </a:lnSpc>
                        <a:spcBef>
                          <a:spcPts val="0"/>
                        </a:spcBef>
                        <a:spcAft>
                          <a:spcPts val="0"/>
                        </a:spcAft>
                        <a:buClr>
                          <a:schemeClr val="accent2"/>
                        </a:buClr>
                        <a:buSzPts val="3000"/>
                        <a:buFont typeface="Arial"/>
                        <a:buNone/>
                      </a:pPr>
                      <a:r>
                        <a:t/>
                      </a:r>
                      <a:endParaRPr sz="3000" u="none" cap="none" strike="noStrike">
                        <a:solidFill>
                          <a:schemeClr val="accent2"/>
                        </a:solidFill>
                        <a:latin typeface="Arial"/>
                        <a:ea typeface="Arial"/>
                        <a:cs typeface="Arial"/>
                        <a:sym typeface="Arial"/>
                      </a:endParaRPr>
                    </a:p>
                  </a:txBody>
                  <a:tcPr marT="50800" marB="50800" marR="50800" marL="50800" anchor="ctr"/>
                </a:tc>
              </a:tr>
              <a:tr h="818800">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factorial(5)</a:t>
                      </a:r>
                      <a:endParaRPr/>
                    </a:p>
                  </a:txBody>
                  <a:tcPr marT="50800" marB="50800" marR="50800" marL="50800" anchor="ctr"/>
                </a:tc>
                <a:tc>
                  <a:txBody>
                    <a:bodyPr/>
                    <a:lstStyle/>
                    <a:p>
                      <a:pPr indent="0" lvl="0" marL="0" marR="0" rtl="0" algn="ctr">
                        <a:lnSpc>
                          <a:spcPct val="100000"/>
                        </a:lnSpc>
                        <a:spcBef>
                          <a:spcPts val="0"/>
                        </a:spcBef>
                        <a:spcAft>
                          <a:spcPts val="0"/>
                        </a:spcAft>
                        <a:buClr>
                          <a:schemeClr val="accent2"/>
                        </a:buClr>
                        <a:buSzPts val="3000"/>
                        <a:buFont typeface="Arial"/>
                        <a:buNone/>
                      </a:pPr>
                      <a:r>
                        <a:rPr lang="en-US" sz="3000" u="none" cap="none" strike="noStrike">
                          <a:solidFill>
                            <a:schemeClr val="accent2"/>
                          </a:solidFill>
                          <a:latin typeface="Arial"/>
                          <a:ea typeface="Arial"/>
                          <a:cs typeface="Arial"/>
                          <a:sym typeface="Arial"/>
                        </a:rPr>
                        <a:t> =&gt; 120</a:t>
                      </a:r>
                      <a:endParaRPr/>
                    </a:p>
                  </a:txBody>
                  <a:tcPr marT="50800" marB="50800" marR="50800" marL="50800" anchor="ct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63"/>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sp>
        <p:nvSpPr>
          <p:cNvPr id="821" name="Google Shape;821;p63"/>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
        <p:nvSpPr>
          <p:cNvPr id="822" name="Google Shape;822;p63"/>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3E3E3E"/>
              </a:buClr>
              <a:buSzPts val="7200"/>
              <a:buFont typeface="Avenir"/>
              <a:buNone/>
            </a:pPr>
            <a:r>
              <a:rPr lang="en-US" sz="7200"/>
              <a:t>example: factorial</a:t>
            </a:r>
            <a:endParaRPr/>
          </a:p>
        </p:txBody>
      </p:sp>
      <p:sp>
        <p:nvSpPr>
          <p:cNvPr id="823" name="Google Shape;823;p63"/>
          <p:cNvSpPr txBox="1"/>
          <p:nvPr>
            <p:ph idx="3" type="body"/>
          </p:nvPr>
        </p:nvSpPr>
        <p:spPr>
          <a:xfrm>
            <a:off x="468854" y="3754151"/>
            <a:ext cx="826328"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1</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2</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3</a:t>
            </a:r>
            <a:endParaRPr sz="3600"/>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4</a:t>
            </a:r>
            <a:r>
              <a:rPr lang="en-US" sz="3600">
                <a:solidFill>
                  <a:srgbClr val="000000"/>
                </a:solidFill>
                <a:latin typeface="Arial"/>
                <a:ea typeface="Arial"/>
                <a:cs typeface="Arial"/>
                <a:sym typeface="Arial"/>
              </a:rPr>
              <a:t> </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5</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6</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7</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8</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9</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10</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11</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12</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13</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14</a:t>
            </a:r>
            <a:endParaRPr/>
          </a:p>
          <a:p>
            <a:pPr indent="0" lvl="0" marL="0" rtl="0" algn="l">
              <a:lnSpc>
                <a:spcPct val="100000"/>
              </a:lnSpc>
              <a:spcBef>
                <a:spcPts val="0"/>
              </a:spcBef>
              <a:spcAft>
                <a:spcPts val="0"/>
              </a:spcAft>
              <a:buClr>
                <a:srgbClr val="A6AAA9"/>
              </a:buClr>
              <a:buSzPts val="3600"/>
              <a:buFont typeface="Arial"/>
              <a:buNone/>
            </a:pPr>
            <a:r>
              <a:t/>
            </a:r>
            <a:endParaRPr sz="3600">
              <a:solidFill>
                <a:srgbClr val="A6AAA9"/>
              </a:solidFill>
              <a:latin typeface="Arial"/>
              <a:ea typeface="Arial"/>
              <a:cs typeface="Arial"/>
              <a:sym typeface="Arial"/>
            </a:endParaRPr>
          </a:p>
        </p:txBody>
      </p:sp>
      <p:sp>
        <p:nvSpPr>
          <p:cNvPr id="824" name="Google Shape;824;p63"/>
          <p:cNvSpPr txBox="1"/>
          <p:nvPr>
            <p:ph idx="4" type="body"/>
          </p:nvPr>
        </p:nvSpPr>
        <p:spPr>
          <a:xfrm>
            <a:off x="1430526" y="3754151"/>
            <a:ext cx="22210879"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rial"/>
                <a:ea typeface="Arial"/>
                <a:cs typeface="Arial"/>
                <a:sym typeface="Arial"/>
              </a:rPr>
              <a:t>function factorial(num) {</a:t>
            </a:r>
            <a:endParaRPr sz="3600"/>
          </a:p>
          <a:p>
            <a:pPr indent="0" lvl="0" marL="457200" rtl="0" algn="l">
              <a:lnSpc>
                <a:spcPct val="100000"/>
              </a:lnSpc>
              <a:spcBef>
                <a:spcPts val="0"/>
              </a:spcBef>
              <a:spcAft>
                <a:spcPts val="0"/>
              </a:spcAft>
              <a:buClr>
                <a:schemeClr val="accent2"/>
              </a:buClr>
              <a:buSzPts val="3600"/>
              <a:buFont typeface="Arial"/>
              <a:buNone/>
            </a:pPr>
            <a:r>
              <a:rPr lang="en-US" sz="3600">
                <a:solidFill>
                  <a:schemeClr val="accent2"/>
                </a:solidFill>
                <a:latin typeface="Arial"/>
                <a:ea typeface="Arial"/>
                <a:cs typeface="Arial"/>
                <a:sym typeface="Arial"/>
              </a:rPr>
              <a:t>  // base case: num is 0 or 1</a:t>
            </a:r>
            <a:endParaRPr sz="3600"/>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rial"/>
                <a:ea typeface="Arial"/>
                <a:cs typeface="Arial"/>
                <a:sym typeface="Arial"/>
              </a:rPr>
              <a:t>  if (num === 0 || num === 1) {</a:t>
            </a:r>
            <a:endParaRPr sz="3600"/>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rial"/>
                <a:ea typeface="Arial"/>
                <a:cs typeface="Arial"/>
                <a:sym typeface="Arial"/>
              </a:rPr>
              <a:t>    	return 1;</a:t>
            </a:r>
            <a:br>
              <a:rPr lang="en-US" sz="3600">
                <a:solidFill>
                  <a:srgbClr val="000000"/>
                </a:solidFill>
                <a:latin typeface="Arial"/>
                <a:ea typeface="Arial"/>
                <a:cs typeface="Arial"/>
                <a:sym typeface="Arial"/>
              </a:rPr>
            </a:br>
            <a:r>
              <a:rPr lang="en-US" sz="3600">
                <a:solidFill>
                  <a:srgbClr val="000000"/>
                </a:solidFill>
                <a:latin typeface="Arial"/>
                <a:ea typeface="Arial"/>
                <a:cs typeface="Arial"/>
                <a:sym typeface="Arial"/>
              </a:rPr>
              <a:t>  }</a:t>
            </a:r>
            <a:endParaRPr sz="3600"/>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rial"/>
                <a:ea typeface="Arial"/>
                <a:cs typeface="Arial"/>
                <a:sym typeface="Arial"/>
              </a:rPr>
              <a:t>  </a:t>
            </a:r>
            <a:r>
              <a:rPr lang="en-US" sz="3600">
                <a:solidFill>
                  <a:schemeClr val="accent2"/>
                </a:solidFill>
              </a:rPr>
              <a:t>// recursive case: num must get closer to 0 or 1</a:t>
            </a:r>
            <a:endParaRPr sz="3600">
              <a:solidFill>
                <a:schemeClr val="accent2"/>
              </a:solidFill>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rial"/>
                <a:ea typeface="Arial"/>
                <a:cs typeface="Arial"/>
                <a:sym typeface="Arial"/>
              </a:rPr>
              <a:t>  let result = num * factorial(num - 1);</a:t>
            </a:r>
            <a:endParaRPr sz="3600">
              <a:solidFill>
                <a:schemeClr val="accent2"/>
              </a:solidFill>
            </a:endParaRPr>
          </a:p>
          <a:p>
            <a:pPr indent="0" lvl="0" marL="457200" rtl="0" algn="l">
              <a:lnSpc>
                <a:spcPct val="100000"/>
              </a:lnSpc>
              <a:spcBef>
                <a:spcPts val="0"/>
              </a:spcBef>
              <a:spcAft>
                <a:spcPts val="0"/>
              </a:spcAft>
              <a:buClr>
                <a:srgbClr val="000000"/>
              </a:buClr>
              <a:buSzPts val="3600"/>
              <a:buFont typeface="Arial"/>
              <a:buNone/>
            </a:pPr>
            <a:r>
              <a:rPr lang="en-US" sz="3600">
                <a:solidFill>
                  <a:srgbClr val="000000"/>
                </a:solidFill>
                <a:latin typeface="Arial"/>
                <a:ea typeface="Arial"/>
                <a:cs typeface="Arial"/>
                <a:sym typeface="Arial"/>
              </a:rPr>
              <a:t>  return result;</a:t>
            </a:r>
            <a:endParaRPr sz="3600">
              <a:solidFill>
                <a:srgbClr val="000000"/>
              </a:solidFill>
              <a:latin typeface="Arial"/>
              <a:ea typeface="Arial"/>
              <a:cs typeface="Arial"/>
              <a:sym typeface="Arial"/>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rial"/>
                <a:ea typeface="Arial"/>
                <a:cs typeface="Arial"/>
                <a:sym typeface="Arial"/>
              </a:rPr>
              <a:t>}</a:t>
            </a:r>
            <a:br>
              <a:rPr lang="en-US" sz="3600">
                <a:solidFill>
                  <a:srgbClr val="000000"/>
                </a:solidFill>
                <a:latin typeface="Arial"/>
                <a:ea typeface="Arial"/>
                <a:cs typeface="Arial"/>
                <a:sym typeface="Arial"/>
              </a:rPr>
            </a:br>
            <a:endParaRPr sz="3600"/>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rial"/>
                <a:ea typeface="Arial"/>
                <a:cs typeface="Arial"/>
                <a:sym typeface="Arial"/>
              </a:rPr>
              <a:t>let result = factorial(5);</a:t>
            </a:r>
            <a:endParaRPr sz="3600"/>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rial"/>
                <a:ea typeface="Arial"/>
                <a:cs typeface="Arial"/>
                <a:sym typeface="Arial"/>
              </a:rPr>
              <a:t>console.log(result);</a:t>
            </a:r>
            <a:endParaRPr sz="3600"/>
          </a:p>
        </p:txBody>
      </p:sp>
      <p:graphicFrame>
        <p:nvGraphicFramePr>
          <p:cNvPr id="825" name="Google Shape;825;p63"/>
          <p:cNvGraphicFramePr/>
          <p:nvPr/>
        </p:nvGraphicFramePr>
        <p:xfrm>
          <a:off x="15469995" y="7765108"/>
          <a:ext cx="3000000" cy="3000000"/>
        </p:xfrm>
        <a:graphic>
          <a:graphicData uri="http://schemas.openxmlformats.org/drawingml/2006/table">
            <a:tbl>
              <a:tblPr bandRow="1" firstRow="1">
                <a:noFill/>
                <a:tableStyleId>{AF030AD9-A2FC-41FC-8168-FB653AFAF3D8}</a:tableStyleId>
              </a:tblPr>
              <a:tblGrid>
                <a:gridCol w="4337550"/>
                <a:gridCol w="4311875"/>
              </a:tblGrid>
              <a:tr h="777900">
                <a:tc>
                  <a:txBody>
                    <a:bodyPr/>
                    <a:lstStyle/>
                    <a:p>
                      <a:pPr indent="0" lvl="0" marL="0" marR="0" rtl="0" algn="ctr">
                        <a:lnSpc>
                          <a:spcPct val="100000"/>
                        </a:lnSpc>
                        <a:spcBef>
                          <a:spcPts val="0"/>
                        </a:spcBef>
                        <a:spcAft>
                          <a:spcPts val="0"/>
                        </a:spcAft>
                        <a:buClr>
                          <a:srgbClr val="FFFFFF"/>
                        </a:buClr>
                        <a:buSzPts val="3000"/>
                        <a:buFont typeface="Avenir"/>
                        <a:buNone/>
                      </a:pPr>
                      <a:r>
                        <a:rPr lang="en-US" sz="3000" u="none" cap="none" strike="noStrike">
                          <a:solidFill>
                            <a:srgbClr val="FFFFFF"/>
                          </a:solidFill>
                        </a:rPr>
                        <a:t>call stack</a:t>
                      </a:r>
                      <a:endParaRPr/>
                    </a:p>
                  </a:txBody>
                  <a:tcPr marT="50800" marB="50800" marR="50800" marL="50800" anchor="ctr"/>
                </a:tc>
                <a:tc>
                  <a:txBody>
                    <a:bodyPr/>
                    <a:lstStyle/>
                    <a:p>
                      <a:pPr indent="0" lvl="0" marL="0" marR="0" rtl="0" algn="ctr">
                        <a:lnSpc>
                          <a:spcPct val="100000"/>
                        </a:lnSpc>
                        <a:spcBef>
                          <a:spcPts val="0"/>
                        </a:spcBef>
                        <a:spcAft>
                          <a:spcPts val="0"/>
                        </a:spcAft>
                        <a:buClr>
                          <a:srgbClr val="FFFFFF"/>
                        </a:buClr>
                        <a:buSzPts val="3000"/>
                        <a:buFont typeface="Avenir"/>
                        <a:buNone/>
                      </a:pPr>
                      <a:r>
                        <a:rPr lang="en-US" sz="3000" u="none" cap="none" strike="noStrike">
                          <a:solidFill>
                            <a:srgbClr val="FFFFFF"/>
                          </a:solidFill>
                        </a:rPr>
                        <a:t>return value</a:t>
                      </a:r>
                      <a:endParaRPr/>
                    </a:p>
                  </a:txBody>
                  <a:tcPr marT="50800" marB="50800" marR="50800" marL="50800" anchor="ctr"/>
                </a:tc>
              </a:tr>
              <a:tr h="766200">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c>
                  <a:txBody>
                    <a:bodyPr/>
                    <a:lstStyle/>
                    <a:p>
                      <a:pPr indent="0" lvl="0" marL="0" marR="0" rtl="0" algn="ctr">
                        <a:lnSpc>
                          <a:spcPct val="100000"/>
                        </a:lnSpc>
                        <a:spcBef>
                          <a:spcPts val="0"/>
                        </a:spcBef>
                        <a:spcAft>
                          <a:spcPts val="0"/>
                        </a:spcAft>
                        <a:buClr>
                          <a:schemeClr val="accent2"/>
                        </a:buClr>
                        <a:buSzPts val="3000"/>
                        <a:buFont typeface="Arial"/>
                        <a:buNone/>
                      </a:pPr>
                      <a:r>
                        <a:t/>
                      </a:r>
                      <a:endParaRPr sz="3000" u="none" cap="none" strike="noStrike">
                        <a:solidFill>
                          <a:schemeClr val="accent2"/>
                        </a:solidFill>
                        <a:latin typeface="Arial"/>
                        <a:ea typeface="Arial"/>
                        <a:cs typeface="Arial"/>
                        <a:sym typeface="Arial"/>
                      </a:endParaRPr>
                    </a:p>
                  </a:txBody>
                  <a:tcPr marT="50800" marB="50800" marR="50800" marL="50800" anchor="ctr"/>
                </a:tc>
              </a:tr>
              <a:tr h="766200">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c>
                  <a:txBody>
                    <a:bodyPr/>
                    <a:lstStyle/>
                    <a:p>
                      <a:pPr indent="0" lvl="0" marL="0" marR="0" rtl="0" algn="ctr">
                        <a:lnSpc>
                          <a:spcPct val="100000"/>
                        </a:lnSpc>
                        <a:spcBef>
                          <a:spcPts val="0"/>
                        </a:spcBef>
                        <a:spcAft>
                          <a:spcPts val="0"/>
                        </a:spcAft>
                        <a:buClr>
                          <a:schemeClr val="accent2"/>
                        </a:buClr>
                        <a:buSzPts val="3000"/>
                        <a:buFont typeface="Arial"/>
                        <a:buNone/>
                      </a:pPr>
                      <a:r>
                        <a:t/>
                      </a:r>
                      <a:endParaRPr sz="3000" u="none" cap="none" strike="noStrike">
                        <a:solidFill>
                          <a:schemeClr val="accent2"/>
                        </a:solidFill>
                        <a:latin typeface="Arial"/>
                        <a:ea typeface="Arial"/>
                        <a:cs typeface="Arial"/>
                        <a:sym typeface="Arial"/>
                      </a:endParaRPr>
                    </a:p>
                  </a:txBody>
                  <a:tcPr marT="50800" marB="50800" marR="50800" marL="50800" anchor="ctr"/>
                </a:tc>
              </a:tr>
              <a:tr h="834875">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c>
                  <a:txBody>
                    <a:bodyPr/>
                    <a:lstStyle/>
                    <a:p>
                      <a:pPr indent="0" lvl="0" marL="0" marR="0" rtl="0" algn="ctr">
                        <a:lnSpc>
                          <a:spcPct val="100000"/>
                        </a:lnSpc>
                        <a:spcBef>
                          <a:spcPts val="0"/>
                        </a:spcBef>
                        <a:spcAft>
                          <a:spcPts val="0"/>
                        </a:spcAft>
                        <a:buClr>
                          <a:schemeClr val="accent2"/>
                        </a:buClr>
                        <a:buSzPts val="3000"/>
                        <a:buFont typeface="Arial"/>
                        <a:buNone/>
                      </a:pPr>
                      <a:r>
                        <a:t/>
                      </a:r>
                      <a:endParaRPr sz="3000" u="none" cap="none" strike="noStrike">
                        <a:solidFill>
                          <a:schemeClr val="accent2"/>
                        </a:solidFill>
                        <a:latin typeface="Arial"/>
                        <a:ea typeface="Arial"/>
                        <a:cs typeface="Arial"/>
                        <a:sym typeface="Arial"/>
                      </a:endParaRPr>
                    </a:p>
                  </a:txBody>
                  <a:tcPr marT="50800" marB="50800" marR="50800" marL="50800" anchor="ctr"/>
                </a:tc>
              </a:tr>
              <a:tr h="811125">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c>
                  <a:txBody>
                    <a:bodyPr/>
                    <a:lstStyle/>
                    <a:p>
                      <a:pPr indent="0" lvl="0" marL="0" marR="0" rtl="0" algn="ctr">
                        <a:lnSpc>
                          <a:spcPct val="100000"/>
                        </a:lnSpc>
                        <a:spcBef>
                          <a:spcPts val="0"/>
                        </a:spcBef>
                        <a:spcAft>
                          <a:spcPts val="0"/>
                        </a:spcAft>
                        <a:buClr>
                          <a:schemeClr val="accent2"/>
                        </a:buClr>
                        <a:buSzPts val="3000"/>
                        <a:buFont typeface="Arial"/>
                        <a:buNone/>
                      </a:pPr>
                      <a:r>
                        <a:t/>
                      </a:r>
                      <a:endParaRPr sz="3000" u="none" cap="none" strike="noStrike">
                        <a:solidFill>
                          <a:schemeClr val="accent2"/>
                        </a:solidFill>
                        <a:latin typeface="Arial"/>
                        <a:ea typeface="Arial"/>
                        <a:cs typeface="Arial"/>
                        <a:sym typeface="Arial"/>
                      </a:endParaRPr>
                    </a:p>
                  </a:txBody>
                  <a:tcPr marT="50800" marB="50800" marR="50800" marL="50800" anchor="ctr"/>
                </a:tc>
              </a:tr>
              <a:tr h="818800">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c>
                  <a:txBody>
                    <a:bodyPr/>
                    <a:lstStyle/>
                    <a:p>
                      <a:pPr indent="0" lvl="0" marL="0" marR="0" rtl="0" algn="ctr">
                        <a:lnSpc>
                          <a:spcPct val="100000"/>
                        </a:lnSpc>
                        <a:spcBef>
                          <a:spcPts val="0"/>
                        </a:spcBef>
                        <a:spcAft>
                          <a:spcPts val="0"/>
                        </a:spcAft>
                        <a:buClr>
                          <a:schemeClr val="accent2"/>
                        </a:buClr>
                        <a:buSzPts val="3000"/>
                        <a:buFont typeface="Arial"/>
                        <a:buNone/>
                      </a:pPr>
                      <a:r>
                        <a:t/>
                      </a:r>
                      <a:endParaRPr sz="3000" u="none" cap="none" strike="noStrike">
                        <a:solidFill>
                          <a:schemeClr val="accent2"/>
                        </a:solidFill>
                        <a:latin typeface="Arial"/>
                        <a:ea typeface="Arial"/>
                        <a:cs typeface="Arial"/>
                        <a:sym typeface="Arial"/>
                      </a:endParaRPr>
                    </a:p>
                  </a:txBody>
                  <a:tcPr marT="50800" marB="50800" marR="50800" marL="50800" anchor="ctr"/>
                </a:tc>
              </a:tr>
            </a:tbl>
          </a:graphicData>
        </a:graphic>
      </p:graphicFrame>
      <p:sp>
        <p:nvSpPr>
          <p:cNvPr id="826" name="Google Shape;826;p63"/>
          <p:cNvSpPr txBox="1"/>
          <p:nvPr/>
        </p:nvSpPr>
        <p:spPr>
          <a:xfrm>
            <a:off x="20210709" y="-2084"/>
            <a:ext cx="4183322" cy="1515468"/>
          </a:xfrm>
          <a:prstGeom prst="rect">
            <a:avLst/>
          </a:prstGeom>
          <a:solidFill>
            <a:srgbClr val="53585F"/>
          </a:solidFill>
          <a:ln>
            <a:noFill/>
          </a:ln>
        </p:spPr>
        <p:txBody>
          <a:bodyPr anchorCtr="0" anchor="t" bIns="0" lIns="0" spcFirstLastPara="1" rIns="0" wrap="square" tIns="0">
            <a:normAutofit/>
          </a:bodyPr>
          <a:lstStyle/>
          <a:p>
            <a:pPr indent="228600" lvl="1" marL="0" marR="0" rtl="0" algn="l">
              <a:lnSpc>
                <a:spcPct val="100000"/>
              </a:lnSpc>
              <a:spcBef>
                <a:spcPts val="0"/>
              </a:spcBef>
              <a:spcAft>
                <a:spcPts val="0"/>
              </a:spcAft>
              <a:buClr>
                <a:srgbClr val="FFFFFF"/>
              </a:buClr>
              <a:buSzPts val="3200"/>
              <a:buFont typeface="Gill Sans"/>
              <a:buNone/>
            </a:pPr>
            <a:r>
              <a:t/>
            </a:r>
            <a:endParaRPr b="0" i="0" sz="3200" u="none" cap="none" strike="noStrike">
              <a:solidFill>
                <a:srgbClr val="FFFFFF"/>
              </a:solidFill>
              <a:latin typeface="Gill Sans"/>
              <a:ea typeface="Gill Sans"/>
              <a:cs typeface="Gill Sans"/>
              <a:sym typeface="Gill Sans"/>
            </a:endParaRPr>
          </a:p>
          <a:p>
            <a:pPr indent="228600" lvl="1" marL="0" marR="0" rtl="0" algn="l">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120</a:t>
            </a:r>
            <a:br>
              <a:rPr b="0" i="0" lang="en-US" sz="3200" u="none" cap="none" strike="noStrike">
                <a:solidFill>
                  <a:srgbClr val="FFFFFF"/>
                </a:solidFill>
                <a:latin typeface="Arial"/>
                <a:ea typeface="Arial"/>
                <a:cs typeface="Arial"/>
                <a:sym typeface="Arial"/>
              </a:rPr>
            </a:b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64"/>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sp>
        <p:nvSpPr>
          <p:cNvPr id="832" name="Google Shape;832;p64"/>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
        <p:nvSpPr>
          <p:cNvPr id="833" name="Google Shape;833;p64"/>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3E3E3E"/>
              </a:buClr>
              <a:buSzPts val="7200"/>
              <a:buFont typeface="Avenir"/>
              <a:buNone/>
            </a:pPr>
            <a:r>
              <a:rPr lang="en-US" sz="7200"/>
              <a:t>example: factorial</a:t>
            </a:r>
            <a:endParaRPr/>
          </a:p>
        </p:txBody>
      </p:sp>
      <p:sp>
        <p:nvSpPr>
          <p:cNvPr id="834" name="Google Shape;834;p64"/>
          <p:cNvSpPr txBox="1"/>
          <p:nvPr>
            <p:ph idx="3" type="body"/>
          </p:nvPr>
        </p:nvSpPr>
        <p:spPr>
          <a:xfrm>
            <a:off x="468854" y="3754151"/>
            <a:ext cx="826328"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1</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2</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3</a:t>
            </a:r>
            <a:endParaRPr sz="3600"/>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4</a:t>
            </a:r>
            <a:r>
              <a:rPr lang="en-US" sz="3600">
                <a:solidFill>
                  <a:srgbClr val="000000"/>
                </a:solidFill>
                <a:latin typeface="Arial"/>
                <a:ea typeface="Arial"/>
                <a:cs typeface="Arial"/>
                <a:sym typeface="Arial"/>
              </a:rPr>
              <a:t> </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5</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6</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7</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8</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9</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10</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11</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12</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13</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14</a:t>
            </a:r>
            <a:endParaRPr/>
          </a:p>
          <a:p>
            <a:pPr indent="0" lvl="0" marL="0" rtl="0" algn="l">
              <a:lnSpc>
                <a:spcPct val="100000"/>
              </a:lnSpc>
              <a:spcBef>
                <a:spcPts val="0"/>
              </a:spcBef>
              <a:spcAft>
                <a:spcPts val="0"/>
              </a:spcAft>
              <a:buClr>
                <a:srgbClr val="A6AAA9"/>
              </a:buClr>
              <a:buSzPts val="3600"/>
              <a:buFont typeface="Arial"/>
              <a:buNone/>
            </a:pPr>
            <a:r>
              <a:t/>
            </a:r>
            <a:endParaRPr sz="3600">
              <a:solidFill>
                <a:srgbClr val="A6AAA9"/>
              </a:solidFill>
              <a:latin typeface="Arial"/>
              <a:ea typeface="Arial"/>
              <a:cs typeface="Arial"/>
              <a:sym typeface="Arial"/>
            </a:endParaRPr>
          </a:p>
        </p:txBody>
      </p:sp>
      <p:sp>
        <p:nvSpPr>
          <p:cNvPr id="835" name="Google Shape;835;p64"/>
          <p:cNvSpPr txBox="1"/>
          <p:nvPr>
            <p:ph idx="4" type="body"/>
          </p:nvPr>
        </p:nvSpPr>
        <p:spPr>
          <a:xfrm>
            <a:off x="1430526" y="3754151"/>
            <a:ext cx="22210879"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rial"/>
                <a:ea typeface="Arial"/>
                <a:cs typeface="Arial"/>
                <a:sym typeface="Arial"/>
              </a:rPr>
              <a:t>/</a:t>
            </a:r>
            <a:r>
              <a:rPr lang="en-US" sz="3600">
                <a:solidFill>
                  <a:schemeClr val="accent2"/>
                </a:solidFill>
                <a:latin typeface="Avenir"/>
                <a:ea typeface="Avenir"/>
                <a:cs typeface="Avenir"/>
                <a:sym typeface="Avenir"/>
              </a:rPr>
              <a:t>* three takeaways from factorial: */</a:t>
            </a:r>
            <a:endParaRPr b="1" sz="3600">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1. write your base case first, and test it using simple </a:t>
            </a: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inputs/outputs */</a:t>
            </a:r>
            <a:br>
              <a:rPr lang="en-US" sz="3600">
                <a:solidFill>
                  <a:schemeClr val="accent2"/>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2. write your base case, and test it using the simplest possible </a:t>
            </a: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input that results in one recursive call to the base case */</a:t>
            </a:r>
            <a:br>
              <a:rPr lang="en-US" sz="3600">
                <a:solidFill>
                  <a:schemeClr val="accent2"/>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3. test your function against more-complex inputs */</a:t>
            </a:r>
            <a:endParaRPr b="1" sz="3600">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r>
              <a:t/>
            </a:r>
            <a:endParaRPr sz="3600">
              <a:solidFill>
                <a:schemeClr val="accent2"/>
              </a:solidFill>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4. You should try to use chromes debugger, it can help inspect recursive calls, because console.log will not be as useful with recursion. */</a:t>
            </a:r>
            <a:br>
              <a:rPr lang="en-US" sz="3600">
                <a:solidFill>
                  <a:schemeClr val="accent2"/>
                </a:solidFill>
                <a:latin typeface="Avenir"/>
                <a:ea typeface="Avenir"/>
                <a:cs typeface="Avenir"/>
                <a:sym typeface="Avenir"/>
              </a:rPr>
            </a:br>
            <a:endParaRPr b="1" sz="3600">
              <a:latin typeface="Avenir"/>
              <a:ea typeface="Avenir"/>
              <a:cs typeface="Avenir"/>
              <a:sym typeface="Aveni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5">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65"/>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sp>
        <p:nvSpPr>
          <p:cNvPr id="841" name="Google Shape;841;p65"/>
          <p:cNvSpPr txBox="1"/>
          <p:nvPr>
            <p:ph idx="12" type="sldNum"/>
          </p:nvPr>
        </p:nvSpPr>
        <p:spPr>
          <a:xfrm>
            <a:off x="11988088" y="13074034"/>
            <a:ext cx="407700" cy="419100"/>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
        <p:nvSpPr>
          <p:cNvPr id="842" name="Google Shape;842;p65"/>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3E3E3E"/>
              </a:buClr>
              <a:buSzPts val="7200"/>
              <a:buFont typeface="Avenir"/>
              <a:buNone/>
            </a:pPr>
            <a:r>
              <a:rPr lang="en-US" sz="7200"/>
              <a:t>recursion and iterables</a:t>
            </a:r>
            <a:endParaRPr/>
          </a:p>
        </p:txBody>
      </p:sp>
      <p:sp>
        <p:nvSpPr>
          <p:cNvPr id="843" name="Google Shape;843;p65"/>
          <p:cNvSpPr txBox="1"/>
          <p:nvPr>
            <p:ph idx="3" type="body"/>
          </p:nvPr>
        </p:nvSpPr>
        <p:spPr>
          <a:xfrm>
            <a:off x="468854" y="3754151"/>
            <a:ext cx="826328"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1</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2</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3</a:t>
            </a:r>
            <a:endParaRPr sz="3600"/>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4</a:t>
            </a:r>
            <a:r>
              <a:rPr lang="en-US" sz="3600">
                <a:solidFill>
                  <a:srgbClr val="000000"/>
                </a:solidFill>
                <a:latin typeface="Arial"/>
                <a:ea typeface="Arial"/>
                <a:cs typeface="Arial"/>
                <a:sym typeface="Arial"/>
              </a:rPr>
              <a:t> </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5</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6</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7</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8</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9</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10</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11</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12</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13</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14</a:t>
            </a:r>
            <a:endParaRPr/>
          </a:p>
          <a:p>
            <a:pPr indent="0" lvl="0" marL="0" rtl="0" algn="l">
              <a:lnSpc>
                <a:spcPct val="100000"/>
              </a:lnSpc>
              <a:spcBef>
                <a:spcPts val="0"/>
              </a:spcBef>
              <a:spcAft>
                <a:spcPts val="0"/>
              </a:spcAft>
              <a:buClr>
                <a:srgbClr val="A6AAA9"/>
              </a:buClr>
              <a:buSzPts val="3600"/>
              <a:buFont typeface="Arial"/>
              <a:buNone/>
            </a:pPr>
            <a:r>
              <a:t/>
            </a:r>
            <a:endParaRPr sz="3600">
              <a:solidFill>
                <a:srgbClr val="A6AAA9"/>
              </a:solidFill>
              <a:latin typeface="Arial"/>
              <a:ea typeface="Arial"/>
              <a:cs typeface="Arial"/>
              <a:sym typeface="Arial"/>
            </a:endParaRPr>
          </a:p>
        </p:txBody>
      </p:sp>
      <p:sp>
        <p:nvSpPr>
          <p:cNvPr id="844" name="Google Shape;844;p65"/>
          <p:cNvSpPr txBox="1"/>
          <p:nvPr>
            <p:ph idx="4" type="body"/>
          </p:nvPr>
        </p:nvSpPr>
        <p:spPr>
          <a:xfrm>
            <a:off x="1430526" y="3754151"/>
            <a:ext cx="22210800" cy="8568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you can use recursion with any data type in JS */</a:t>
            </a:r>
            <a:endParaRPr b="1" sz="3600">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if you're asked to recurse through arrays or strings, the base case</a:t>
            </a: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often occurs when the iterable is empty or has a length of one */</a:t>
            </a:r>
            <a:br>
              <a:rPr lang="en-US" sz="3600">
                <a:solidFill>
                  <a:schemeClr val="accent2"/>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imagine finding the sum of numbers in an array */</a:t>
            </a:r>
            <a:br>
              <a:rPr lang="en-US" sz="3600">
                <a:solidFill>
                  <a:schemeClr val="accent2"/>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sumArray([4]); // if array.length === 1, the sum is easy to calculate</a:t>
            </a:r>
            <a:br>
              <a:rPr lang="en-US" sz="3600">
                <a:solidFill>
                  <a:schemeClr val="accent2"/>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if the base case required the iterable to have a length of 1 or 0, it</a:t>
            </a: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must mean that the recursive case has to reduce the length of the </a:t>
            </a: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iterable with every recursive call */</a:t>
            </a:r>
            <a:br>
              <a:rPr lang="en-US" sz="3600">
                <a:solidFill>
                  <a:schemeClr val="accent2"/>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note: nested arrays can be approached differently; see next unit! */</a:t>
            </a:r>
            <a:endParaRPr b="1" sz="3600">
              <a:latin typeface="Avenir"/>
              <a:ea typeface="Avenir"/>
              <a:cs typeface="Avenir"/>
              <a:sym typeface="Aveni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4">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66"/>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sp>
        <p:nvSpPr>
          <p:cNvPr id="850" name="Google Shape;850;p66"/>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
        <p:nvSpPr>
          <p:cNvPr id="851" name="Google Shape;851;p66"/>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3E3E3E"/>
              </a:buClr>
              <a:buSzPts val="7200"/>
              <a:buFont typeface="Avenir"/>
              <a:buNone/>
            </a:pPr>
            <a:r>
              <a:rPr lang="en-US" sz="7200"/>
              <a:t>other recursion hints</a:t>
            </a:r>
            <a:endParaRPr/>
          </a:p>
        </p:txBody>
      </p:sp>
      <p:sp>
        <p:nvSpPr>
          <p:cNvPr id="852" name="Google Shape;852;p66"/>
          <p:cNvSpPr txBox="1"/>
          <p:nvPr>
            <p:ph idx="3" type="body"/>
          </p:nvPr>
        </p:nvSpPr>
        <p:spPr>
          <a:xfrm>
            <a:off x="468854" y="3754151"/>
            <a:ext cx="826328"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1</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2</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3</a:t>
            </a:r>
            <a:endParaRPr sz="3600"/>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4</a:t>
            </a:r>
            <a:r>
              <a:rPr lang="en-US" sz="3600">
                <a:solidFill>
                  <a:srgbClr val="000000"/>
                </a:solidFill>
                <a:latin typeface="Arial"/>
                <a:ea typeface="Arial"/>
                <a:cs typeface="Arial"/>
                <a:sym typeface="Arial"/>
              </a:rPr>
              <a:t> </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5</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6</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7</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8</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9</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10</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11</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12</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13</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14</a:t>
            </a:r>
            <a:endParaRPr/>
          </a:p>
          <a:p>
            <a:pPr indent="0" lvl="0" marL="0" rtl="0" algn="l">
              <a:lnSpc>
                <a:spcPct val="100000"/>
              </a:lnSpc>
              <a:spcBef>
                <a:spcPts val="0"/>
              </a:spcBef>
              <a:spcAft>
                <a:spcPts val="0"/>
              </a:spcAft>
              <a:buClr>
                <a:srgbClr val="A6AAA9"/>
              </a:buClr>
              <a:buSzPts val="3600"/>
              <a:buFont typeface="Arial"/>
              <a:buNone/>
            </a:pPr>
            <a:r>
              <a:t/>
            </a:r>
            <a:endParaRPr sz="3600">
              <a:solidFill>
                <a:srgbClr val="A6AAA9"/>
              </a:solidFill>
              <a:latin typeface="Arial"/>
              <a:ea typeface="Arial"/>
              <a:cs typeface="Arial"/>
              <a:sym typeface="Arial"/>
            </a:endParaRPr>
          </a:p>
        </p:txBody>
      </p:sp>
      <p:sp>
        <p:nvSpPr>
          <p:cNvPr id="853" name="Google Shape;853;p66"/>
          <p:cNvSpPr txBox="1"/>
          <p:nvPr>
            <p:ph idx="4" type="body"/>
          </p:nvPr>
        </p:nvSpPr>
        <p:spPr>
          <a:xfrm>
            <a:off x="1430526" y="3754151"/>
            <a:ext cx="22210879"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cannot emphasize enough: start with the base case! */</a:t>
            </a:r>
            <a:br>
              <a:rPr lang="en-US" sz="3600">
                <a:solidFill>
                  <a:schemeClr val="accent2"/>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cannot emphasize enough: test recursive case with simplest possible </a:t>
            </a: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input that will result in one recursive call to the base case */</a:t>
            </a:r>
            <a:br>
              <a:rPr lang="en-US" sz="3600">
                <a:solidFill>
                  <a:schemeClr val="accent2"/>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ask yourself: what type of thing should my function return? base case</a:t>
            </a: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and recursive case should return the same type of thing! */</a:t>
            </a:r>
            <a:br>
              <a:rPr lang="en-US" sz="3600">
                <a:solidFill>
                  <a:schemeClr val="accent2"/>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use console.logs or debugger to debug */</a:t>
            </a:r>
            <a:endParaRPr b="1" sz="3600">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r>
              <a:t/>
            </a:r>
            <a:endParaRPr sz="3600">
              <a:solidFill>
                <a:schemeClr val="accent2"/>
              </a:solidFill>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If you get stuck on a recursive problem, try writing it iteratively, e.g. how you normally would at this point. It can reveal the inner workings of recursion to just see how you normally would do it */</a:t>
            </a:r>
            <a:endParaRPr b="1" sz="3600">
              <a:latin typeface="Avenir"/>
              <a:ea typeface="Avenir"/>
              <a:cs typeface="Avenir"/>
              <a:sym typeface="Aveni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3">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67"/>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sp>
        <p:nvSpPr>
          <p:cNvPr id="859" name="Google Shape;859;p67"/>
          <p:cNvSpPr txBox="1"/>
          <p:nvPr>
            <p:ph idx="12" type="sldNum"/>
          </p:nvPr>
        </p:nvSpPr>
        <p:spPr>
          <a:xfrm>
            <a:off x="11988088" y="13074034"/>
            <a:ext cx="407824"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
        <p:nvSpPr>
          <p:cNvPr id="860" name="Google Shape;860;p67"/>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3E3E3E"/>
              </a:buClr>
              <a:buSzPts val="7200"/>
              <a:buFont typeface="Avenir"/>
              <a:buNone/>
            </a:pPr>
            <a:r>
              <a:rPr lang="en-US" sz="7200"/>
              <a:t>Recap</a:t>
            </a:r>
            <a:endParaRPr/>
          </a:p>
        </p:txBody>
      </p:sp>
      <p:sp>
        <p:nvSpPr>
          <p:cNvPr id="861" name="Google Shape;861;p67"/>
          <p:cNvSpPr txBox="1"/>
          <p:nvPr>
            <p:ph idx="3" type="body"/>
          </p:nvPr>
        </p:nvSpPr>
        <p:spPr>
          <a:xfrm>
            <a:off x="468854" y="3754151"/>
            <a:ext cx="826328"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1</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2</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3</a:t>
            </a:r>
            <a:endParaRPr sz="3600"/>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4</a:t>
            </a:r>
            <a:r>
              <a:rPr lang="en-US" sz="3600">
                <a:solidFill>
                  <a:srgbClr val="000000"/>
                </a:solidFill>
                <a:latin typeface="Arial"/>
                <a:ea typeface="Arial"/>
                <a:cs typeface="Arial"/>
                <a:sym typeface="Arial"/>
              </a:rPr>
              <a:t> </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5</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6</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7</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8</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9</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10</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11</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12</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13</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14</a:t>
            </a:r>
            <a:endParaRPr/>
          </a:p>
          <a:p>
            <a:pPr indent="0" lvl="0" marL="0" rtl="0" algn="l">
              <a:lnSpc>
                <a:spcPct val="100000"/>
              </a:lnSpc>
              <a:spcBef>
                <a:spcPts val="0"/>
              </a:spcBef>
              <a:spcAft>
                <a:spcPts val="0"/>
              </a:spcAft>
              <a:buClr>
                <a:srgbClr val="A6AAA9"/>
              </a:buClr>
              <a:buSzPts val="3600"/>
              <a:buFont typeface="Arial"/>
              <a:buNone/>
            </a:pPr>
            <a:r>
              <a:t/>
            </a:r>
            <a:endParaRPr sz="3600">
              <a:solidFill>
                <a:srgbClr val="A6AAA9"/>
              </a:solidFill>
              <a:latin typeface="Arial"/>
              <a:ea typeface="Arial"/>
              <a:cs typeface="Arial"/>
              <a:sym typeface="Arial"/>
            </a:endParaRPr>
          </a:p>
        </p:txBody>
      </p:sp>
      <p:sp>
        <p:nvSpPr>
          <p:cNvPr id="862" name="Google Shape;862;p67"/>
          <p:cNvSpPr txBox="1"/>
          <p:nvPr>
            <p:ph idx="4" type="body"/>
          </p:nvPr>
        </p:nvSpPr>
        <p:spPr>
          <a:xfrm>
            <a:off x="1430526" y="3754151"/>
            <a:ext cx="22210879"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a:t>
            </a:r>
            <a:endParaRPr b="1" sz="3600">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 Definition of recursion</a:t>
            </a:r>
            <a:endParaRPr b="1" sz="3600">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 The call stack</a:t>
            </a: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  - countdown example</a:t>
            </a:r>
            <a:endParaRPr b="1" sz="3600">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 factorial example</a:t>
            </a:r>
            <a:endParaRPr b="1" sz="3600">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 Recursion and arrays, strings</a:t>
            </a:r>
            <a:endParaRPr b="1" sz="3600">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 Tips for approaching recursion problems</a:t>
            </a:r>
            <a:br>
              <a:rPr lang="en-US" sz="3600">
                <a:solidFill>
                  <a:schemeClr val="accent2"/>
                </a:solidFill>
                <a:latin typeface="Avenir"/>
                <a:ea typeface="Avenir"/>
                <a:cs typeface="Avenir"/>
                <a:sym typeface="Avenir"/>
              </a:rPr>
            </a:br>
            <a:r>
              <a:rPr lang="en-US" sz="3600">
                <a:solidFill>
                  <a:schemeClr val="accent2"/>
                </a:solidFill>
                <a:latin typeface="Avenir"/>
                <a:ea typeface="Avenir"/>
                <a:cs typeface="Avenir"/>
                <a:sym typeface="Avenir"/>
              </a:rPr>
              <a:t>*/</a:t>
            </a:r>
            <a:endParaRPr b="1" sz="3600">
              <a:latin typeface="Avenir"/>
              <a:ea typeface="Avenir"/>
              <a:cs typeface="Avenir"/>
              <a:sym typeface="Aveni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7"/>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sp>
        <p:nvSpPr>
          <p:cNvPr id="216" name="Google Shape;216;p7"/>
          <p:cNvSpPr txBox="1"/>
          <p:nvPr>
            <p:ph idx="12" type="sldNum"/>
          </p:nvPr>
        </p:nvSpPr>
        <p:spPr>
          <a:xfrm>
            <a:off x="12061469" y="13074034"/>
            <a:ext cx="261062"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
        <p:nvSpPr>
          <p:cNvPr id="217" name="Google Shape;217;p7"/>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3E3E3E"/>
              </a:buClr>
              <a:buSzPts val="7200"/>
              <a:buFont typeface="Avenir"/>
              <a:buNone/>
            </a:pPr>
            <a:r>
              <a:rPr lang="en-US" sz="7200"/>
              <a:t>The call stack </a:t>
            </a:r>
            <a:endParaRPr/>
          </a:p>
        </p:txBody>
      </p:sp>
      <p:sp>
        <p:nvSpPr>
          <p:cNvPr id="218" name="Google Shape;218;p7"/>
          <p:cNvSpPr txBox="1"/>
          <p:nvPr>
            <p:ph idx="3" type="body"/>
          </p:nvPr>
        </p:nvSpPr>
        <p:spPr>
          <a:xfrm>
            <a:off x="468854" y="3754151"/>
            <a:ext cx="826328"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1</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2</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3</a:t>
            </a:r>
            <a:endParaRPr sz="3600"/>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4</a:t>
            </a:r>
            <a:r>
              <a:rPr lang="en-US" sz="3600">
                <a:solidFill>
                  <a:srgbClr val="000000"/>
                </a:solidFill>
                <a:latin typeface="Arial"/>
                <a:ea typeface="Arial"/>
                <a:cs typeface="Arial"/>
                <a:sym typeface="Arial"/>
              </a:rPr>
              <a:t> </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5</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6</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7</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8</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9</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10</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11</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12</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13</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14</a:t>
            </a:r>
            <a:endParaRPr/>
          </a:p>
          <a:p>
            <a:pPr indent="0" lvl="0" marL="0" rtl="0" algn="l">
              <a:lnSpc>
                <a:spcPct val="100000"/>
              </a:lnSpc>
              <a:spcBef>
                <a:spcPts val="0"/>
              </a:spcBef>
              <a:spcAft>
                <a:spcPts val="0"/>
              </a:spcAft>
              <a:buClr>
                <a:srgbClr val="A6AAA9"/>
              </a:buClr>
              <a:buSzPts val="3600"/>
              <a:buFont typeface="Arial"/>
              <a:buNone/>
            </a:pPr>
            <a:r>
              <a:t/>
            </a:r>
            <a:endParaRPr sz="3600">
              <a:solidFill>
                <a:srgbClr val="A6AAA9"/>
              </a:solidFill>
              <a:latin typeface="Arial"/>
              <a:ea typeface="Arial"/>
              <a:cs typeface="Arial"/>
              <a:sym typeface="Arial"/>
            </a:endParaRPr>
          </a:p>
        </p:txBody>
      </p:sp>
      <p:sp>
        <p:nvSpPr>
          <p:cNvPr id="219" name="Google Shape;219;p7"/>
          <p:cNvSpPr txBox="1"/>
          <p:nvPr>
            <p:ph idx="4" type="body"/>
          </p:nvPr>
        </p:nvSpPr>
        <p:spPr>
          <a:xfrm>
            <a:off x="1430526" y="3754151"/>
            <a:ext cx="22210879"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whenever we call a function, it's added to the top of the call stack */</a:t>
            </a:r>
            <a:br>
              <a:rPr lang="en-US" sz="3600">
                <a:solidFill>
                  <a:schemeClr val="accent2"/>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JS will execute whatever function is on the top of the stack */</a:t>
            </a:r>
            <a:br>
              <a:rPr lang="en-US" sz="3600">
                <a:solidFill>
                  <a:schemeClr val="accent2"/>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function first() {</a:t>
            </a:r>
            <a:endParaRPr b="1" sz="3600">
              <a:solidFill>
                <a:srgbClr val="000000"/>
              </a:solidFill>
              <a:latin typeface="Avenir"/>
              <a:ea typeface="Avenir"/>
              <a:cs typeface="Avenir"/>
              <a:sym typeface="Avenir"/>
            </a:endParaRPr>
          </a:p>
          <a:p>
            <a:pPr indent="45720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console.log('I am first!');</a:t>
            </a:r>
            <a:br>
              <a:rPr lang="en-US" sz="3600">
                <a:solidFill>
                  <a:srgbClr val="000000"/>
                </a:solidFill>
                <a:latin typeface="Avenir"/>
                <a:ea typeface="Avenir"/>
                <a:cs typeface="Avenir"/>
                <a:sym typeface="Avenir"/>
              </a:rPr>
            </a:br>
            <a:r>
              <a:rPr lang="en-US" sz="3600">
                <a:solidFill>
                  <a:srgbClr val="000000"/>
                </a:solidFill>
                <a:latin typeface="Avenir"/>
                <a:ea typeface="Avenir"/>
                <a:cs typeface="Avenir"/>
                <a:sym typeface="Avenir"/>
              </a:rPr>
              <a:t>}</a:t>
            </a:r>
            <a:br>
              <a:rPr lang="en-US" sz="3600">
                <a:solidFill>
                  <a:srgbClr val="000000"/>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function second() {</a:t>
            </a:r>
            <a:endParaRPr b="1" sz="3600">
              <a:latin typeface="Avenir"/>
              <a:ea typeface="Avenir"/>
              <a:cs typeface="Avenir"/>
              <a:sym typeface="Avenir"/>
            </a:endParaRPr>
          </a:p>
          <a:p>
            <a:pPr indent="45720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console.log('I am second!');</a:t>
            </a:r>
            <a:br>
              <a:rPr lang="en-US" sz="3600">
                <a:solidFill>
                  <a:srgbClr val="000000"/>
                </a:solidFill>
                <a:latin typeface="Avenir"/>
                <a:ea typeface="Avenir"/>
                <a:cs typeface="Avenir"/>
                <a:sym typeface="Avenir"/>
              </a:rPr>
            </a:br>
            <a:r>
              <a:rPr lang="en-US" sz="3600">
                <a:solidFill>
                  <a:srgbClr val="000000"/>
                </a:solidFill>
                <a:latin typeface="Avenir"/>
                <a:ea typeface="Avenir"/>
                <a:cs typeface="Avenir"/>
                <a:sym typeface="Avenir"/>
              </a:rPr>
              <a:t>}</a:t>
            </a:r>
            <a:br>
              <a:rPr lang="en-US" sz="3600">
                <a:solidFill>
                  <a:srgbClr val="000000"/>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first();</a:t>
            </a: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second();</a:t>
            </a:r>
            <a:endParaRPr b="1" sz="3600">
              <a:latin typeface="Avenir"/>
              <a:ea typeface="Avenir"/>
              <a:cs typeface="Avenir"/>
              <a:sym typeface="Avenir"/>
            </a:endParaRPr>
          </a:p>
        </p:txBody>
      </p:sp>
      <p:sp>
        <p:nvSpPr>
          <p:cNvPr id="220" name="Google Shape;220;p7"/>
          <p:cNvSpPr txBox="1"/>
          <p:nvPr/>
        </p:nvSpPr>
        <p:spPr>
          <a:xfrm>
            <a:off x="19667342" y="-7636"/>
            <a:ext cx="4726689" cy="1515468"/>
          </a:xfrm>
          <a:prstGeom prst="rect">
            <a:avLst/>
          </a:prstGeom>
          <a:solidFill>
            <a:srgbClr val="53585F"/>
          </a:solidFill>
          <a:ln>
            <a:noFill/>
          </a:ln>
        </p:spPr>
        <p:txBody>
          <a:bodyPr anchorCtr="0" anchor="t" bIns="0" lIns="0" spcFirstLastPara="1" rIns="0" wrap="square" tIns="0">
            <a:normAutofit/>
          </a:bodyPr>
          <a:lstStyle/>
          <a:p>
            <a:pPr indent="228600" lvl="1" marL="0" marR="0" rtl="0" algn="l">
              <a:lnSpc>
                <a:spcPct val="100000"/>
              </a:lnSpc>
              <a:spcBef>
                <a:spcPts val="0"/>
              </a:spcBef>
              <a:spcAft>
                <a:spcPts val="0"/>
              </a:spcAft>
              <a:buClr>
                <a:srgbClr val="FFFFFF"/>
              </a:buClr>
              <a:buSzPts val="3200"/>
              <a:buFont typeface="Gill Sans"/>
              <a:buNone/>
            </a:pPr>
            <a:br>
              <a:rPr b="0" i="0" lang="en-US" sz="3200" u="none" cap="none" strike="noStrike">
                <a:solidFill>
                  <a:srgbClr val="FFFFFF"/>
                </a:solidFill>
                <a:latin typeface="Gill Sans"/>
                <a:ea typeface="Gill Sans"/>
                <a:cs typeface="Gill Sans"/>
                <a:sym typeface="Gill Sans"/>
              </a:rPr>
            </a:br>
            <a:r>
              <a:rPr lang="en-US" sz="3200">
                <a:solidFill>
                  <a:srgbClr val="FFFFFF"/>
                </a:solidFill>
                <a:latin typeface="Gill Sans"/>
                <a:ea typeface="Gill Sans"/>
                <a:cs typeface="Gill Sans"/>
                <a:sym typeface="Gill Sans"/>
              </a:rPr>
              <a:t>	</a:t>
            </a:r>
            <a:r>
              <a:rPr b="0" i="0" lang="en-US" sz="3200" u="none" cap="none" strike="noStrike">
                <a:solidFill>
                  <a:srgbClr val="FFFFFF"/>
                </a:solidFill>
                <a:latin typeface="Arial"/>
                <a:ea typeface="Arial"/>
                <a:cs typeface="Arial"/>
                <a:sym typeface="Arial"/>
              </a:rPr>
              <a:t>I am first</a:t>
            </a:r>
            <a:endParaRPr b="0" i="0" sz="3200" u="none" cap="none" strike="noStrike">
              <a:solidFill>
                <a:srgbClr val="7B7B7B"/>
              </a:solidFill>
              <a:latin typeface="Arial"/>
              <a:ea typeface="Arial"/>
              <a:cs typeface="Arial"/>
              <a:sym typeface="Arial"/>
            </a:endParaRPr>
          </a:p>
        </p:txBody>
      </p:sp>
      <p:graphicFrame>
        <p:nvGraphicFramePr>
          <p:cNvPr id="221" name="Google Shape;221;p7"/>
          <p:cNvGraphicFramePr/>
          <p:nvPr/>
        </p:nvGraphicFramePr>
        <p:xfrm>
          <a:off x="16978581" y="7817129"/>
          <a:ext cx="3000000" cy="3000000"/>
        </p:xfrm>
        <a:graphic>
          <a:graphicData uri="http://schemas.openxmlformats.org/drawingml/2006/table">
            <a:tbl>
              <a:tblPr bandRow="1" firstRow="1">
                <a:noFill/>
                <a:tableStyleId>{AF030AD9-A2FC-41FC-8168-FB653AFAF3D8}</a:tableStyleId>
              </a:tblPr>
              <a:tblGrid>
                <a:gridCol w="7206350"/>
              </a:tblGrid>
              <a:tr h="926575">
                <a:tc>
                  <a:txBody>
                    <a:bodyPr/>
                    <a:lstStyle/>
                    <a:p>
                      <a:pPr indent="0" lvl="0" marL="0" marR="0" rtl="0" algn="ctr">
                        <a:lnSpc>
                          <a:spcPct val="100000"/>
                        </a:lnSpc>
                        <a:spcBef>
                          <a:spcPts val="0"/>
                        </a:spcBef>
                        <a:spcAft>
                          <a:spcPts val="0"/>
                        </a:spcAft>
                        <a:buClr>
                          <a:srgbClr val="FFFFFF"/>
                        </a:buClr>
                        <a:buSzPts val="3000"/>
                        <a:buFont typeface="Avenir"/>
                        <a:buNone/>
                      </a:pPr>
                      <a:r>
                        <a:rPr lang="en-US" sz="3000" u="none" cap="none" strike="noStrike">
                          <a:solidFill>
                            <a:srgbClr val="FFFFFF"/>
                          </a:solidFill>
                        </a:rPr>
                        <a:t>Callstack</a:t>
                      </a:r>
                      <a:endParaRPr/>
                    </a:p>
                  </a:txBody>
                  <a:tcPr marT="50800" marB="50800" marR="50800" marL="50800" anchor="ctr"/>
                </a:tc>
              </a:tr>
              <a:tr h="912625">
                <a:tc>
                  <a:txBody>
                    <a:bodyPr/>
                    <a:lstStyle/>
                    <a:p>
                      <a:pPr indent="0" lvl="0" marL="0" marR="0" rtl="0" algn="ctr">
                        <a:lnSpc>
                          <a:spcPct val="100000"/>
                        </a:lnSpc>
                        <a:spcBef>
                          <a:spcPts val="0"/>
                        </a:spcBef>
                        <a:spcAft>
                          <a:spcPts val="0"/>
                        </a:spcAft>
                        <a:buClr>
                          <a:schemeClr val="dk1"/>
                        </a:buClr>
                        <a:buSzPts val="3000"/>
                        <a:buFont typeface="Avenir"/>
                        <a:buNone/>
                      </a:pPr>
                      <a:r>
                        <a:t/>
                      </a:r>
                      <a:endParaRPr sz="3000" u="none" cap="none" strike="noStrike"/>
                    </a:p>
                  </a:txBody>
                  <a:tcPr marT="50800" marB="50800" marR="50800" marL="50800" anchor="ctr"/>
                </a:tc>
              </a:tr>
              <a:tr h="994450">
                <a:tc>
                  <a:txBody>
                    <a:bodyPr/>
                    <a:lstStyle/>
                    <a:p>
                      <a:pPr indent="0" lvl="0" marL="0" marR="0" rtl="0" algn="ctr">
                        <a:lnSpc>
                          <a:spcPct val="100000"/>
                        </a:lnSpc>
                        <a:spcBef>
                          <a:spcPts val="0"/>
                        </a:spcBef>
                        <a:spcAft>
                          <a:spcPts val="0"/>
                        </a:spcAft>
                        <a:buClr>
                          <a:schemeClr val="dk1"/>
                        </a:buClr>
                        <a:buSzPts val="3000"/>
                        <a:buFont typeface="Avenir"/>
                        <a:buNone/>
                      </a:pPr>
                      <a:r>
                        <a:t/>
                      </a:r>
                      <a:endParaRPr sz="3000" u="none" cap="none" strike="noStrike"/>
                    </a:p>
                  </a:txBody>
                  <a:tcPr marT="50800" marB="50800" marR="50800" marL="50800" anchor="ctr"/>
                </a:tc>
              </a:tr>
              <a:tr h="966125">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r>
              <a:tr h="975275">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first()</a:t>
                      </a:r>
                      <a:endParaRPr/>
                    </a:p>
                  </a:txBody>
                  <a:tcPr marT="50800" marB="50800" marR="50800" marL="50800" anchor="ct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8"/>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sp>
        <p:nvSpPr>
          <p:cNvPr id="227" name="Google Shape;227;p8"/>
          <p:cNvSpPr txBox="1"/>
          <p:nvPr>
            <p:ph idx="12" type="sldNum"/>
          </p:nvPr>
        </p:nvSpPr>
        <p:spPr>
          <a:xfrm>
            <a:off x="12061469" y="13074034"/>
            <a:ext cx="261062"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
        <p:nvSpPr>
          <p:cNvPr id="228" name="Google Shape;228;p8"/>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3E3E3E"/>
              </a:buClr>
              <a:buSzPts val="7200"/>
              <a:buFont typeface="Avenir"/>
              <a:buNone/>
            </a:pPr>
            <a:r>
              <a:rPr lang="en-US" sz="7200"/>
              <a:t>The call stack </a:t>
            </a:r>
            <a:endParaRPr/>
          </a:p>
        </p:txBody>
      </p:sp>
      <p:sp>
        <p:nvSpPr>
          <p:cNvPr id="229" name="Google Shape;229;p8"/>
          <p:cNvSpPr txBox="1"/>
          <p:nvPr>
            <p:ph idx="3" type="body"/>
          </p:nvPr>
        </p:nvSpPr>
        <p:spPr>
          <a:xfrm>
            <a:off x="468854" y="3754151"/>
            <a:ext cx="826328"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1</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2</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3</a:t>
            </a:r>
            <a:endParaRPr sz="3600"/>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4</a:t>
            </a:r>
            <a:r>
              <a:rPr lang="en-US" sz="3600">
                <a:solidFill>
                  <a:srgbClr val="000000"/>
                </a:solidFill>
                <a:latin typeface="Arial"/>
                <a:ea typeface="Arial"/>
                <a:cs typeface="Arial"/>
                <a:sym typeface="Arial"/>
              </a:rPr>
              <a:t> </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5</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6</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7</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8</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9</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10</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11</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12</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13</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14</a:t>
            </a:r>
            <a:endParaRPr/>
          </a:p>
          <a:p>
            <a:pPr indent="0" lvl="0" marL="0" rtl="0" algn="l">
              <a:lnSpc>
                <a:spcPct val="100000"/>
              </a:lnSpc>
              <a:spcBef>
                <a:spcPts val="0"/>
              </a:spcBef>
              <a:spcAft>
                <a:spcPts val="0"/>
              </a:spcAft>
              <a:buClr>
                <a:srgbClr val="A6AAA9"/>
              </a:buClr>
              <a:buSzPts val="3600"/>
              <a:buFont typeface="Arial"/>
              <a:buNone/>
            </a:pPr>
            <a:r>
              <a:t/>
            </a:r>
            <a:endParaRPr sz="3600">
              <a:solidFill>
                <a:srgbClr val="A6AAA9"/>
              </a:solidFill>
              <a:latin typeface="Arial"/>
              <a:ea typeface="Arial"/>
              <a:cs typeface="Arial"/>
              <a:sym typeface="Arial"/>
            </a:endParaRPr>
          </a:p>
        </p:txBody>
      </p:sp>
      <p:sp>
        <p:nvSpPr>
          <p:cNvPr id="230" name="Google Shape;230;p8"/>
          <p:cNvSpPr txBox="1"/>
          <p:nvPr>
            <p:ph idx="4" type="body"/>
          </p:nvPr>
        </p:nvSpPr>
        <p:spPr>
          <a:xfrm>
            <a:off x="1430526" y="3754151"/>
            <a:ext cx="22210879"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whenever we call a function, it's added to the top of the call stack */</a:t>
            </a:r>
            <a:br>
              <a:rPr lang="en-US" sz="3600">
                <a:solidFill>
                  <a:schemeClr val="accent2"/>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JS will execute whatever function is on the top of the stack */</a:t>
            </a:r>
            <a:br>
              <a:rPr lang="en-US" sz="3600">
                <a:solidFill>
                  <a:schemeClr val="accent2"/>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function first() {</a:t>
            </a:r>
            <a:endParaRPr b="1" sz="3600">
              <a:solidFill>
                <a:srgbClr val="000000"/>
              </a:solidFill>
              <a:latin typeface="Avenir"/>
              <a:ea typeface="Avenir"/>
              <a:cs typeface="Avenir"/>
              <a:sym typeface="Avenir"/>
            </a:endParaRPr>
          </a:p>
          <a:p>
            <a:pPr indent="45720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console.log('I am first!');</a:t>
            </a:r>
            <a:br>
              <a:rPr lang="en-US" sz="3600">
                <a:solidFill>
                  <a:srgbClr val="000000"/>
                </a:solidFill>
                <a:latin typeface="Avenir"/>
                <a:ea typeface="Avenir"/>
                <a:cs typeface="Avenir"/>
                <a:sym typeface="Avenir"/>
              </a:rPr>
            </a:br>
            <a:r>
              <a:rPr lang="en-US" sz="3600">
                <a:solidFill>
                  <a:srgbClr val="000000"/>
                </a:solidFill>
                <a:latin typeface="Avenir"/>
                <a:ea typeface="Avenir"/>
                <a:cs typeface="Avenir"/>
                <a:sym typeface="Avenir"/>
              </a:rPr>
              <a:t>}</a:t>
            </a:r>
            <a:br>
              <a:rPr lang="en-US" sz="3600">
                <a:solidFill>
                  <a:srgbClr val="000000"/>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function second() {</a:t>
            </a:r>
            <a:endParaRPr b="1" sz="3600">
              <a:latin typeface="Avenir"/>
              <a:ea typeface="Avenir"/>
              <a:cs typeface="Avenir"/>
              <a:sym typeface="Avenir"/>
            </a:endParaRPr>
          </a:p>
          <a:p>
            <a:pPr indent="45720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console.log('I am second!');</a:t>
            </a:r>
            <a:br>
              <a:rPr lang="en-US" sz="3600">
                <a:solidFill>
                  <a:srgbClr val="000000"/>
                </a:solidFill>
                <a:latin typeface="Avenir"/>
                <a:ea typeface="Avenir"/>
                <a:cs typeface="Avenir"/>
                <a:sym typeface="Avenir"/>
              </a:rPr>
            </a:br>
            <a:r>
              <a:rPr lang="en-US" sz="3600">
                <a:solidFill>
                  <a:srgbClr val="000000"/>
                </a:solidFill>
                <a:latin typeface="Avenir"/>
                <a:ea typeface="Avenir"/>
                <a:cs typeface="Avenir"/>
                <a:sym typeface="Avenir"/>
              </a:rPr>
              <a:t>}</a:t>
            </a:r>
            <a:br>
              <a:rPr lang="en-US" sz="3600">
                <a:solidFill>
                  <a:srgbClr val="000000"/>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first();</a:t>
            </a: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second();</a:t>
            </a:r>
            <a:endParaRPr b="1" sz="3600">
              <a:latin typeface="Avenir"/>
              <a:ea typeface="Avenir"/>
              <a:cs typeface="Avenir"/>
              <a:sym typeface="Avenir"/>
            </a:endParaRPr>
          </a:p>
        </p:txBody>
      </p:sp>
      <p:sp>
        <p:nvSpPr>
          <p:cNvPr id="231" name="Google Shape;231;p8"/>
          <p:cNvSpPr txBox="1"/>
          <p:nvPr/>
        </p:nvSpPr>
        <p:spPr>
          <a:xfrm>
            <a:off x="19667342" y="-7636"/>
            <a:ext cx="4726689" cy="1515468"/>
          </a:xfrm>
          <a:prstGeom prst="rect">
            <a:avLst/>
          </a:prstGeom>
          <a:solidFill>
            <a:srgbClr val="53585F"/>
          </a:solidFill>
          <a:ln>
            <a:noFill/>
          </a:ln>
        </p:spPr>
        <p:txBody>
          <a:bodyPr anchorCtr="0" anchor="t" bIns="0" lIns="0" spcFirstLastPara="1" rIns="0" wrap="square" tIns="0">
            <a:normAutofit/>
          </a:bodyPr>
          <a:lstStyle/>
          <a:p>
            <a:pPr indent="228600" lvl="1" marL="0" marR="0" rtl="0" algn="l">
              <a:lnSpc>
                <a:spcPct val="100000"/>
              </a:lnSpc>
              <a:spcBef>
                <a:spcPts val="0"/>
              </a:spcBef>
              <a:spcAft>
                <a:spcPts val="0"/>
              </a:spcAft>
              <a:buClr>
                <a:srgbClr val="FFFFFF"/>
              </a:buClr>
              <a:buSzPts val="3200"/>
              <a:buFont typeface="Gill Sans"/>
              <a:buNone/>
            </a:pPr>
            <a:br>
              <a:rPr b="0" i="0" lang="en-US" sz="3200" u="none" cap="none" strike="noStrike">
                <a:solidFill>
                  <a:srgbClr val="FFFFFF"/>
                </a:solidFill>
                <a:latin typeface="Gill Sans"/>
                <a:ea typeface="Gill Sans"/>
                <a:cs typeface="Gill Sans"/>
                <a:sym typeface="Gill Sans"/>
              </a:rPr>
            </a:br>
            <a:r>
              <a:rPr lang="en-US" sz="3200">
                <a:solidFill>
                  <a:srgbClr val="FFFFFF"/>
                </a:solidFill>
                <a:latin typeface="Gill Sans"/>
                <a:ea typeface="Gill Sans"/>
                <a:cs typeface="Gill Sans"/>
                <a:sym typeface="Gill Sans"/>
              </a:rPr>
              <a:t>	</a:t>
            </a:r>
            <a:r>
              <a:rPr b="0" i="0" lang="en-US" sz="3200" u="none" cap="none" strike="noStrike">
                <a:solidFill>
                  <a:srgbClr val="FFFFFF"/>
                </a:solidFill>
                <a:latin typeface="Arial"/>
                <a:ea typeface="Arial"/>
                <a:cs typeface="Arial"/>
                <a:sym typeface="Arial"/>
              </a:rPr>
              <a:t>I am first</a:t>
            </a:r>
            <a:endParaRPr b="0" i="0" sz="3200" u="none" cap="none" strike="noStrike">
              <a:solidFill>
                <a:srgbClr val="7B7B7B"/>
              </a:solidFill>
              <a:latin typeface="Arial"/>
              <a:ea typeface="Arial"/>
              <a:cs typeface="Arial"/>
              <a:sym typeface="Arial"/>
            </a:endParaRPr>
          </a:p>
        </p:txBody>
      </p:sp>
      <p:graphicFrame>
        <p:nvGraphicFramePr>
          <p:cNvPr id="232" name="Google Shape;232;p8"/>
          <p:cNvGraphicFramePr/>
          <p:nvPr/>
        </p:nvGraphicFramePr>
        <p:xfrm>
          <a:off x="16978581" y="7817129"/>
          <a:ext cx="3000000" cy="3000000"/>
        </p:xfrm>
        <a:graphic>
          <a:graphicData uri="http://schemas.openxmlformats.org/drawingml/2006/table">
            <a:tbl>
              <a:tblPr bandRow="1" firstRow="1">
                <a:noFill/>
                <a:tableStyleId>{AF030AD9-A2FC-41FC-8168-FB653AFAF3D8}</a:tableStyleId>
              </a:tblPr>
              <a:tblGrid>
                <a:gridCol w="7206350"/>
              </a:tblGrid>
              <a:tr h="926575">
                <a:tc>
                  <a:txBody>
                    <a:bodyPr/>
                    <a:lstStyle/>
                    <a:p>
                      <a:pPr indent="0" lvl="0" marL="0" marR="0" rtl="0" algn="ctr">
                        <a:lnSpc>
                          <a:spcPct val="100000"/>
                        </a:lnSpc>
                        <a:spcBef>
                          <a:spcPts val="0"/>
                        </a:spcBef>
                        <a:spcAft>
                          <a:spcPts val="0"/>
                        </a:spcAft>
                        <a:buClr>
                          <a:srgbClr val="FFFFFF"/>
                        </a:buClr>
                        <a:buSzPts val="3000"/>
                        <a:buFont typeface="Avenir"/>
                        <a:buNone/>
                      </a:pPr>
                      <a:r>
                        <a:rPr lang="en-US" sz="3000" u="none" cap="none" strike="noStrike">
                          <a:solidFill>
                            <a:srgbClr val="FFFFFF"/>
                          </a:solidFill>
                        </a:rPr>
                        <a:t>Callstack</a:t>
                      </a:r>
                      <a:endParaRPr/>
                    </a:p>
                  </a:txBody>
                  <a:tcPr marT="50800" marB="50800" marR="50800" marL="50800" anchor="ctr"/>
                </a:tc>
              </a:tr>
              <a:tr h="912625">
                <a:tc>
                  <a:txBody>
                    <a:bodyPr/>
                    <a:lstStyle/>
                    <a:p>
                      <a:pPr indent="0" lvl="0" marL="0" marR="0" rtl="0" algn="ctr">
                        <a:lnSpc>
                          <a:spcPct val="100000"/>
                        </a:lnSpc>
                        <a:spcBef>
                          <a:spcPts val="0"/>
                        </a:spcBef>
                        <a:spcAft>
                          <a:spcPts val="0"/>
                        </a:spcAft>
                        <a:buClr>
                          <a:schemeClr val="dk1"/>
                        </a:buClr>
                        <a:buSzPts val="3000"/>
                        <a:buFont typeface="Avenir"/>
                        <a:buNone/>
                      </a:pPr>
                      <a:r>
                        <a:t/>
                      </a:r>
                      <a:endParaRPr sz="3000" u="none" cap="none" strike="noStrike"/>
                    </a:p>
                  </a:txBody>
                  <a:tcPr marT="50800" marB="50800" marR="50800" marL="50800" anchor="ctr"/>
                </a:tc>
              </a:tr>
              <a:tr h="994450">
                <a:tc>
                  <a:txBody>
                    <a:bodyPr/>
                    <a:lstStyle/>
                    <a:p>
                      <a:pPr indent="0" lvl="0" marL="0" marR="0" rtl="0" algn="ctr">
                        <a:lnSpc>
                          <a:spcPct val="100000"/>
                        </a:lnSpc>
                        <a:spcBef>
                          <a:spcPts val="0"/>
                        </a:spcBef>
                        <a:spcAft>
                          <a:spcPts val="0"/>
                        </a:spcAft>
                        <a:buClr>
                          <a:schemeClr val="dk1"/>
                        </a:buClr>
                        <a:buSzPts val="3000"/>
                        <a:buFont typeface="Avenir"/>
                        <a:buNone/>
                      </a:pPr>
                      <a:r>
                        <a:t/>
                      </a:r>
                      <a:endParaRPr sz="3000" u="none" cap="none" strike="noStrike"/>
                    </a:p>
                  </a:txBody>
                  <a:tcPr marT="50800" marB="50800" marR="50800" marL="50800" anchor="ctr"/>
                </a:tc>
              </a:tr>
              <a:tr h="966125">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r>
              <a:tr h="975275">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9"/>
          <p:cNvSpPr txBox="1"/>
          <p:nvPr/>
        </p:nvSpPr>
        <p:spPr>
          <a:xfrm>
            <a:off x="19667342" y="-7636"/>
            <a:ext cx="4726689" cy="1515468"/>
          </a:xfrm>
          <a:prstGeom prst="rect">
            <a:avLst/>
          </a:prstGeom>
          <a:solidFill>
            <a:srgbClr val="53585F"/>
          </a:solidFill>
          <a:ln>
            <a:noFill/>
          </a:ln>
        </p:spPr>
        <p:txBody>
          <a:bodyPr anchorCtr="0" anchor="t" bIns="0" lIns="0" spcFirstLastPara="1" rIns="0" wrap="square" tIns="0">
            <a:normAutofit/>
          </a:bodyPr>
          <a:lstStyle/>
          <a:p>
            <a:pPr indent="228600" lvl="1" marL="0" marR="0" rtl="0" algn="l">
              <a:lnSpc>
                <a:spcPct val="100000"/>
              </a:lnSpc>
              <a:spcBef>
                <a:spcPts val="0"/>
              </a:spcBef>
              <a:spcAft>
                <a:spcPts val="0"/>
              </a:spcAft>
              <a:buClr>
                <a:srgbClr val="FFFFFF"/>
              </a:buClr>
              <a:buSzPts val="3200"/>
              <a:buFont typeface="Gill Sans"/>
              <a:buNone/>
            </a:pPr>
            <a:br>
              <a:rPr b="0" i="0" lang="en-US" sz="3200" u="none" cap="none" strike="noStrike">
                <a:solidFill>
                  <a:srgbClr val="FFFFFF"/>
                </a:solidFill>
                <a:latin typeface="Gill Sans"/>
                <a:ea typeface="Gill Sans"/>
                <a:cs typeface="Gill Sans"/>
                <a:sym typeface="Gill Sans"/>
              </a:rPr>
            </a:br>
            <a:r>
              <a:rPr b="0" i="0" lang="en-US" sz="3200" u="none" cap="none" strike="noStrike">
                <a:solidFill>
                  <a:srgbClr val="FFFFFF"/>
                </a:solidFill>
                <a:latin typeface="Arial"/>
                <a:ea typeface="Arial"/>
                <a:cs typeface="Arial"/>
                <a:sym typeface="Arial"/>
              </a:rPr>
              <a:t>I am first</a:t>
            </a:r>
            <a:endParaRPr b="0" i="0" sz="3200" u="none" cap="none" strike="noStrike">
              <a:solidFill>
                <a:srgbClr val="7B7B7B"/>
              </a:solidFill>
              <a:latin typeface="Arial"/>
              <a:ea typeface="Arial"/>
              <a:cs typeface="Arial"/>
              <a:sym typeface="Arial"/>
            </a:endParaRPr>
          </a:p>
        </p:txBody>
      </p:sp>
      <p:sp>
        <p:nvSpPr>
          <p:cNvPr id="238" name="Google Shape;238;p9"/>
          <p:cNvSpPr txBox="1"/>
          <p:nvPr>
            <p:ph idx="1" type="body"/>
          </p:nvPr>
        </p:nvSpPr>
        <p:spPr>
          <a:xfrm>
            <a:off x="19323345" y="13074034"/>
            <a:ext cx="2256283" cy="419101"/>
          </a:xfrm>
          <a:prstGeom prst="rect">
            <a:avLst/>
          </a:prstGeom>
          <a:noFill/>
          <a:ln>
            <a:noFill/>
          </a:ln>
        </p:spPr>
        <p:txBody>
          <a:bodyPr anchorCtr="0" anchor="ctr" bIns="50800" lIns="50800" spcFirstLastPara="1" rIns="50800" wrap="square" tIns="50800">
            <a:spAutoFit/>
          </a:bodyPr>
          <a:lstStyle/>
          <a:p>
            <a:pPr indent="0" lvl="0" marL="0" rtl="0" algn="r">
              <a:lnSpc>
                <a:spcPct val="100000"/>
              </a:lnSpc>
              <a:spcBef>
                <a:spcPts val="0"/>
              </a:spcBef>
              <a:spcAft>
                <a:spcPts val="0"/>
              </a:spcAft>
              <a:buSzPts val="1800"/>
              <a:buFont typeface="Avenir"/>
              <a:buNone/>
            </a:pPr>
            <a:r>
              <a:rPr lang="en-US" sz="1800" cap="none">
                <a:solidFill>
                  <a:srgbClr val="FFFFFF"/>
                </a:solidFill>
              </a:rPr>
              <a:t>BOOTCAMP PREP</a:t>
            </a:r>
            <a:endParaRPr/>
          </a:p>
        </p:txBody>
      </p:sp>
      <p:sp>
        <p:nvSpPr>
          <p:cNvPr id="239" name="Google Shape;239;p9"/>
          <p:cNvSpPr txBox="1"/>
          <p:nvPr>
            <p:ph idx="12" type="sldNum"/>
          </p:nvPr>
        </p:nvSpPr>
        <p:spPr>
          <a:xfrm>
            <a:off x="12061469" y="13074034"/>
            <a:ext cx="261062" cy="4191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SzPts val="1800"/>
              <a:buFont typeface="Avenir"/>
              <a:buNone/>
            </a:pPr>
            <a:fld id="{00000000-1234-1234-1234-123412341234}" type="slidenum">
              <a:rPr lang="en-US" sz="1800">
                <a:solidFill>
                  <a:srgbClr val="FFFFFF"/>
                </a:solidFill>
                <a:latin typeface="Avenir"/>
                <a:ea typeface="Avenir"/>
                <a:cs typeface="Avenir"/>
                <a:sym typeface="Avenir"/>
              </a:rPr>
              <a:t>‹#›</a:t>
            </a:fld>
            <a:endParaRPr/>
          </a:p>
        </p:txBody>
      </p:sp>
      <p:sp>
        <p:nvSpPr>
          <p:cNvPr id="240" name="Google Shape;240;p9"/>
          <p:cNvSpPr txBox="1"/>
          <p:nvPr>
            <p:ph type="title"/>
          </p:nvPr>
        </p:nvSpPr>
        <p:spPr>
          <a:xfrm>
            <a:off x="2635844" y="1232989"/>
            <a:ext cx="19112311" cy="167422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3E3E3E"/>
              </a:buClr>
              <a:buSzPts val="7200"/>
              <a:buFont typeface="Avenir"/>
              <a:buNone/>
            </a:pPr>
            <a:r>
              <a:rPr lang="en-US" sz="7200"/>
              <a:t>The call stack </a:t>
            </a:r>
            <a:endParaRPr/>
          </a:p>
        </p:txBody>
      </p:sp>
      <p:sp>
        <p:nvSpPr>
          <p:cNvPr id="241" name="Google Shape;241;p9"/>
          <p:cNvSpPr txBox="1"/>
          <p:nvPr>
            <p:ph idx="3" type="body"/>
          </p:nvPr>
        </p:nvSpPr>
        <p:spPr>
          <a:xfrm>
            <a:off x="468854" y="3754151"/>
            <a:ext cx="826328"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1</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2</a:t>
            </a:r>
            <a:endParaRPr sz="3600">
              <a:solidFill>
                <a:srgbClr val="A6AAA9"/>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3</a:t>
            </a:r>
            <a:endParaRPr sz="3600"/>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rPr>
              <a:t>4</a:t>
            </a:r>
            <a:r>
              <a:rPr lang="en-US" sz="3600">
                <a:solidFill>
                  <a:srgbClr val="000000"/>
                </a:solidFill>
                <a:latin typeface="Arial"/>
                <a:ea typeface="Arial"/>
                <a:cs typeface="Arial"/>
                <a:sym typeface="Arial"/>
              </a:rPr>
              <a:t> </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5</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6</a:t>
            </a:r>
            <a:endParaRPr>
              <a:solidFill>
                <a:srgbClr val="000000"/>
              </a:solidFill>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7</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8</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9</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10</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11</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12</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13</a:t>
            </a:r>
            <a:endParaRPr/>
          </a:p>
          <a:p>
            <a:pPr indent="0" lvl="0" marL="0" rtl="0" algn="l">
              <a:lnSpc>
                <a:spcPct val="100000"/>
              </a:lnSpc>
              <a:spcBef>
                <a:spcPts val="0"/>
              </a:spcBef>
              <a:spcAft>
                <a:spcPts val="0"/>
              </a:spcAft>
              <a:buClr>
                <a:srgbClr val="A6AAA9"/>
              </a:buClr>
              <a:buSzPts val="3600"/>
              <a:buFont typeface="Arial"/>
              <a:buNone/>
            </a:pPr>
            <a:r>
              <a:rPr lang="en-US" sz="3600">
                <a:solidFill>
                  <a:srgbClr val="A6AAA9"/>
                </a:solidFill>
                <a:latin typeface="Arial"/>
                <a:ea typeface="Arial"/>
                <a:cs typeface="Arial"/>
                <a:sym typeface="Arial"/>
              </a:rPr>
              <a:t>14</a:t>
            </a:r>
            <a:endParaRPr/>
          </a:p>
          <a:p>
            <a:pPr indent="0" lvl="0" marL="0" rtl="0" algn="l">
              <a:lnSpc>
                <a:spcPct val="100000"/>
              </a:lnSpc>
              <a:spcBef>
                <a:spcPts val="0"/>
              </a:spcBef>
              <a:spcAft>
                <a:spcPts val="0"/>
              </a:spcAft>
              <a:buClr>
                <a:srgbClr val="A6AAA9"/>
              </a:buClr>
              <a:buSzPts val="3600"/>
              <a:buFont typeface="Arial"/>
              <a:buNone/>
            </a:pPr>
            <a:r>
              <a:t/>
            </a:r>
            <a:endParaRPr sz="3600">
              <a:solidFill>
                <a:srgbClr val="A6AAA9"/>
              </a:solidFill>
              <a:latin typeface="Arial"/>
              <a:ea typeface="Arial"/>
              <a:cs typeface="Arial"/>
              <a:sym typeface="Arial"/>
            </a:endParaRPr>
          </a:p>
        </p:txBody>
      </p:sp>
      <p:sp>
        <p:nvSpPr>
          <p:cNvPr id="242" name="Google Shape;242;p9"/>
          <p:cNvSpPr txBox="1"/>
          <p:nvPr>
            <p:ph idx="4" type="body"/>
          </p:nvPr>
        </p:nvSpPr>
        <p:spPr>
          <a:xfrm>
            <a:off x="1430526" y="3754151"/>
            <a:ext cx="22210879" cy="85689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whenever we call a function, it's added to the top of the call stack */</a:t>
            </a:r>
            <a:br>
              <a:rPr lang="en-US" sz="3600">
                <a:solidFill>
                  <a:schemeClr val="accent2"/>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chemeClr val="accent2"/>
              </a:buClr>
              <a:buSzPts val="3600"/>
              <a:buFont typeface="Arial"/>
              <a:buNone/>
            </a:pPr>
            <a:r>
              <a:rPr lang="en-US" sz="3600">
                <a:solidFill>
                  <a:schemeClr val="accent2"/>
                </a:solidFill>
                <a:latin typeface="Avenir"/>
                <a:ea typeface="Avenir"/>
                <a:cs typeface="Avenir"/>
                <a:sym typeface="Avenir"/>
              </a:rPr>
              <a:t>/* JS will execute whatever function is on the top of the stack */</a:t>
            </a:r>
            <a:br>
              <a:rPr lang="en-US" sz="3600">
                <a:solidFill>
                  <a:schemeClr val="accent2"/>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b="1" lang="en-US" sz="3600">
                <a:solidFill>
                  <a:srgbClr val="000000"/>
                </a:solidFill>
                <a:latin typeface="Avenir"/>
                <a:ea typeface="Avenir"/>
                <a:cs typeface="Avenir"/>
                <a:sym typeface="Avenir"/>
              </a:rPr>
              <a:t>function first() {</a:t>
            </a:r>
            <a:endParaRPr b="1" sz="3600">
              <a:solidFill>
                <a:srgbClr val="000000"/>
              </a:solidFill>
              <a:latin typeface="Avenir"/>
              <a:ea typeface="Avenir"/>
              <a:cs typeface="Avenir"/>
              <a:sym typeface="Avenir"/>
            </a:endParaRPr>
          </a:p>
          <a:p>
            <a:pPr indent="45720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console.log('I am first!');</a:t>
            </a:r>
            <a:br>
              <a:rPr lang="en-US" sz="3600">
                <a:solidFill>
                  <a:srgbClr val="000000"/>
                </a:solidFill>
                <a:latin typeface="Avenir"/>
                <a:ea typeface="Avenir"/>
                <a:cs typeface="Avenir"/>
                <a:sym typeface="Avenir"/>
              </a:rPr>
            </a:br>
            <a:r>
              <a:rPr lang="en-US" sz="3600">
                <a:solidFill>
                  <a:srgbClr val="000000"/>
                </a:solidFill>
                <a:latin typeface="Avenir"/>
                <a:ea typeface="Avenir"/>
                <a:cs typeface="Avenir"/>
                <a:sym typeface="Avenir"/>
              </a:rPr>
              <a:t>}</a:t>
            </a:r>
            <a:br>
              <a:rPr lang="en-US" sz="3600">
                <a:solidFill>
                  <a:srgbClr val="000000"/>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function second() {</a:t>
            </a:r>
            <a:endParaRPr b="1" sz="3600">
              <a:latin typeface="Avenir"/>
              <a:ea typeface="Avenir"/>
              <a:cs typeface="Avenir"/>
              <a:sym typeface="Avenir"/>
            </a:endParaRPr>
          </a:p>
          <a:p>
            <a:pPr indent="45720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console.log('I am second!');</a:t>
            </a:r>
            <a:br>
              <a:rPr lang="en-US" sz="3600">
                <a:solidFill>
                  <a:srgbClr val="000000"/>
                </a:solidFill>
                <a:latin typeface="Avenir"/>
                <a:ea typeface="Avenir"/>
                <a:cs typeface="Avenir"/>
                <a:sym typeface="Avenir"/>
              </a:rPr>
            </a:br>
            <a:r>
              <a:rPr lang="en-US" sz="3600">
                <a:solidFill>
                  <a:srgbClr val="000000"/>
                </a:solidFill>
                <a:latin typeface="Avenir"/>
                <a:ea typeface="Avenir"/>
                <a:cs typeface="Avenir"/>
                <a:sym typeface="Avenir"/>
              </a:rPr>
              <a:t>}</a:t>
            </a:r>
            <a:br>
              <a:rPr lang="en-US" sz="3600">
                <a:solidFill>
                  <a:srgbClr val="000000"/>
                </a:solidFill>
                <a:latin typeface="Avenir"/>
                <a:ea typeface="Avenir"/>
                <a:cs typeface="Avenir"/>
                <a:sym typeface="Avenir"/>
              </a:rPr>
            </a:b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first();</a:t>
            </a:r>
            <a:endParaRPr b="1" sz="3600">
              <a:latin typeface="Avenir"/>
              <a:ea typeface="Avenir"/>
              <a:cs typeface="Avenir"/>
              <a:sym typeface="Avenir"/>
            </a:endParaRPr>
          </a:p>
          <a:p>
            <a:pPr indent="0" lvl="0" marL="0" rtl="0" algn="l">
              <a:lnSpc>
                <a:spcPct val="100000"/>
              </a:lnSpc>
              <a:spcBef>
                <a:spcPts val="0"/>
              </a:spcBef>
              <a:spcAft>
                <a:spcPts val="0"/>
              </a:spcAft>
              <a:buClr>
                <a:srgbClr val="000000"/>
              </a:buClr>
              <a:buSzPts val="3600"/>
              <a:buFont typeface="Arial"/>
              <a:buNone/>
            </a:pPr>
            <a:r>
              <a:rPr lang="en-US" sz="3600">
                <a:solidFill>
                  <a:srgbClr val="000000"/>
                </a:solidFill>
                <a:latin typeface="Avenir"/>
                <a:ea typeface="Avenir"/>
                <a:cs typeface="Avenir"/>
                <a:sym typeface="Avenir"/>
              </a:rPr>
              <a:t>second();</a:t>
            </a:r>
            <a:endParaRPr b="1" sz="3600">
              <a:latin typeface="Avenir"/>
              <a:ea typeface="Avenir"/>
              <a:cs typeface="Avenir"/>
              <a:sym typeface="Avenir"/>
            </a:endParaRPr>
          </a:p>
        </p:txBody>
      </p:sp>
      <p:sp>
        <p:nvSpPr>
          <p:cNvPr id="243" name="Google Shape;243;p9"/>
          <p:cNvSpPr txBox="1"/>
          <p:nvPr/>
        </p:nvSpPr>
        <p:spPr>
          <a:xfrm>
            <a:off x="19667342" y="-7636"/>
            <a:ext cx="4726689" cy="2061568"/>
          </a:xfrm>
          <a:prstGeom prst="rect">
            <a:avLst/>
          </a:prstGeom>
          <a:solidFill>
            <a:srgbClr val="53585F"/>
          </a:solidFill>
          <a:ln>
            <a:noFill/>
          </a:ln>
        </p:spPr>
        <p:txBody>
          <a:bodyPr anchorCtr="0" anchor="t" bIns="0" lIns="0" spcFirstLastPara="1" rIns="0" wrap="square" tIns="0">
            <a:normAutofit/>
          </a:bodyPr>
          <a:lstStyle/>
          <a:p>
            <a:pPr indent="228600" lvl="1" marL="0" marR="0" rtl="0" algn="l">
              <a:lnSpc>
                <a:spcPct val="100000"/>
              </a:lnSpc>
              <a:spcBef>
                <a:spcPts val="0"/>
              </a:spcBef>
              <a:spcAft>
                <a:spcPts val="0"/>
              </a:spcAft>
              <a:buClr>
                <a:srgbClr val="FFFFFF"/>
              </a:buClr>
              <a:buSzPts val="3200"/>
              <a:buFont typeface="Gill Sans"/>
              <a:buNone/>
            </a:pPr>
            <a:r>
              <a:t/>
            </a:r>
            <a:endParaRPr sz="3200">
              <a:solidFill>
                <a:srgbClr val="FFFFFF"/>
              </a:solidFill>
              <a:latin typeface="Gill Sans"/>
              <a:ea typeface="Gill Sans"/>
              <a:cs typeface="Gill Sans"/>
              <a:sym typeface="Gill Sans"/>
            </a:endParaRPr>
          </a:p>
          <a:p>
            <a:pPr indent="457200" lvl="1" marL="0" marR="0" rtl="0" algn="l">
              <a:lnSpc>
                <a:spcPct val="100000"/>
              </a:lnSpc>
              <a:spcBef>
                <a:spcPts val="0"/>
              </a:spcBef>
              <a:spcAft>
                <a:spcPts val="0"/>
              </a:spcAft>
              <a:buClr>
                <a:srgbClr val="FFFFFF"/>
              </a:buClr>
              <a:buSzPts val="3200"/>
              <a:buFont typeface="Gill Sans"/>
              <a:buNone/>
            </a:pPr>
            <a:r>
              <a:rPr b="0" i="0" lang="en-US" sz="3200" u="none" cap="none" strike="noStrike">
                <a:solidFill>
                  <a:srgbClr val="FFFFFF"/>
                </a:solidFill>
                <a:latin typeface="Arial"/>
                <a:ea typeface="Arial"/>
                <a:cs typeface="Arial"/>
                <a:sym typeface="Arial"/>
              </a:rPr>
              <a:t>I am first</a:t>
            </a:r>
            <a:endParaRPr sz="3200">
              <a:solidFill>
                <a:srgbClr val="7B7B7B"/>
              </a:solidFill>
            </a:endParaRPr>
          </a:p>
          <a:p>
            <a:pPr indent="457200" lvl="1" marL="0" marR="0" rtl="0" algn="l">
              <a:lnSpc>
                <a:spcPct val="100000"/>
              </a:lnSpc>
              <a:spcBef>
                <a:spcPts val="0"/>
              </a:spcBef>
              <a:spcAft>
                <a:spcPts val="0"/>
              </a:spcAft>
              <a:buClr>
                <a:srgbClr val="FFFFFF"/>
              </a:buClr>
              <a:buSzPts val="3200"/>
              <a:buFont typeface="Gill Sans"/>
              <a:buNone/>
            </a:pPr>
            <a:r>
              <a:rPr b="0" i="0" lang="en-US" sz="3200" u="none" cap="none" strike="noStrike">
                <a:solidFill>
                  <a:srgbClr val="FFFFFF"/>
                </a:solidFill>
                <a:latin typeface="Arial"/>
                <a:ea typeface="Arial"/>
                <a:cs typeface="Arial"/>
                <a:sym typeface="Arial"/>
              </a:rPr>
              <a:t>I am second</a:t>
            </a:r>
            <a:endParaRPr b="0" i="0" sz="3200" u="none" cap="none" strike="noStrike">
              <a:solidFill>
                <a:srgbClr val="7B7B7B"/>
              </a:solidFill>
              <a:latin typeface="Arial"/>
              <a:ea typeface="Arial"/>
              <a:cs typeface="Arial"/>
              <a:sym typeface="Arial"/>
            </a:endParaRPr>
          </a:p>
        </p:txBody>
      </p:sp>
      <p:graphicFrame>
        <p:nvGraphicFramePr>
          <p:cNvPr id="244" name="Google Shape;244;p9"/>
          <p:cNvGraphicFramePr/>
          <p:nvPr/>
        </p:nvGraphicFramePr>
        <p:xfrm>
          <a:off x="16978581" y="7817129"/>
          <a:ext cx="3000000" cy="3000000"/>
        </p:xfrm>
        <a:graphic>
          <a:graphicData uri="http://schemas.openxmlformats.org/drawingml/2006/table">
            <a:tbl>
              <a:tblPr bandRow="1" firstRow="1">
                <a:noFill/>
                <a:tableStyleId>{AF030AD9-A2FC-41FC-8168-FB653AFAF3D8}</a:tableStyleId>
              </a:tblPr>
              <a:tblGrid>
                <a:gridCol w="7206350"/>
              </a:tblGrid>
              <a:tr h="926575">
                <a:tc>
                  <a:txBody>
                    <a:bodyPr/>
                    <a:lstStyle/>
                    <a:p>
                      <a:pPr indent="0" lvl="0" marL="0" marR="0" rtl="0" algn="ctr">
                        <a:lnSpc>
                          <a:spcPct val="100000"/>
                        </a:lnSpc>
                        <a:spcBef>
                          <a:spcPts val="0"/>
                        </a:spcBef>
                        <a:spcAft>
                          <a:spcPts val="0"/>
                        </a:spcAft>
                        <a:buClr>
                          <a:srgbClr val="FFFFFF"/>
                        </a:buClr>
                        <a:buSzPts val="3000"/>
                        <a:buFont typeface="Avenir"/>
                        <a:buNone/>
                      </a:pPr>
                      <a:r>
                        <a:rPr lang="en-US" sz="3000" u="none" cap="none" strike="noStrike">
                          <a:solidFill>
                            <a:srgbClr val="FFFFFF"/>
                          </a:solidFill>
                        </a:rPr>
                        <a:t>Callstack</a:t>
                      </a:r>
                      <a:endParaRPr/>
                    </a:p>
                  </a:txBody>
                  <a:tcPr marT="50800" marB="50800" marR="50800" marL="50800" anchor="ctr"/>
                </a:tc>
              </a:tr>
              <a:tr h="912625">
                <a:tc>
                  <a:txBody>
                    <a:bodyPr/>
                    <a:lstStyle/>
                    <a:p>
                      <a:pPr indent="0" lvl="0" marL="0" marR="0" rtl="0" algn="ctr">
                        <a:lnSpc>
                          <a:spcPct val="100000"/>
                        </a:lnSpc>
                        <a:spcBef>
                          <a:spcPts val="0"/>
                        </a:spcBef>
                        <a:spcAft>
                          <a:spcPts val="0"/>
                        </a:spcAft>
                        <a:buClr>
                          <a:schemeClr val="dk1"/>
                        </a:buClr>
                        <a:buSzPts val="3000"/>
                        <a:buFont typeface="Avenir"/>
                        <a:buNone/>
                      </a:pPr>
                      <a:r>
                        <a:t/>
                      </a:r>
                      <a:endParaRPr sz="3000" u="none" cap="none" strike="noStrike"/>
                    </a:p>
                  </a:txBody>
                  <a:tcPr marT="50800" marB="50800" marR="50800" marL="50800" anchor="ctr"/>
                </a:tc>
              </a:tr>
              <a:tr h="994450">
                <a:tc>
                  <a:txBody>
                    <a:bodyPr/>
                    <a:lstStyle/>
                    <a:p>
                      <a:pPr indent="0" lvl="0" marL="0" marR="0" rtl="0" algn="ctr">
                        <a:lnSpc>
                          <a:spcPct val="100000"/>
                        </a:lnSpc>
                        <a:spcBef>
                          <a:spcPts val="0"/>
                        </a:spcBef>
                        <a:spcAft>
                          <a:spcPts val="0"/>
                        </a:spcAft>
                        <a:buClr>
                          <a:schemeClr val="dk1"/>
                        </a:buClr>
                        <a:buSzPts val="3000"/>
                        <a:buFont typeface="Avenir"/>
                        <a:buNone/>
                      </a:pPr>
                      <a:r>
                        <a:t/>
                      </a:r>
                      <a:endParaRPr sz="3000" u="none" cap="none" strike="noStrike"/>
                    </a:p>
                  </a:txBody>
                  <a:tcPr marT="50800" marB="50800" marR="50800" marL="50800" anchor="ctr"/>
                </a:tc>
              </a:tr>
              <a:tr h="966125">
                <a:tc>
                  <a:txBody>
                    <a:bodyPr/>
                    <a:lstStyle/>
                    <a:p>
                      <a:pPr indent="0" lvl="0" marL="0" marR="0" rtl="0" algn="ctr">
                        <a:lnSpc>
                          <a:spcPct val="100000"/>
                        </a:lnSpc>
                        <a:spcBef>
                          <a:spcPts val="0"/>
                        </a:spcBef>
                        <a:spcAft>
                          <a:spcPts val="0"/>
                        </a:spcAft>
                        <a:buClr>
                          <a:schemeClr val="dk1"/>
                        </a:buClr>
                        <a:buSzPts val="3000"/>
                        <a:buFont typeface="Arial"/>
                        <a:buNone/>
                      </a:pPr>
                      <a:r>
                        <a:t/>
                      </a:r>
                      <a:endParaRPr sz="3000" u="none" cap="none" strike="noStrike">
                        <a:latin typeface="Arial"/>
                        <a:ea typeface="Arial"/>
                        <a:cs typeface="Arial"/>
                        <a:sym typeface="Arial"/>
                      </a:endParaRPr>
                    </a:p>
                  </a:txBody>
                  <a:tcPr marT="50800" marB="50800" marR="50800" marL="50800" anchor="ctr"/>
                </a:tc>
              </a:tr>
              <a:tr h="975275">
                <a:tc>
                  <a:txBody>
                    <a:bodyPr/>
                    <a:lstStyle/>
                    <a:p>
                      <a:pPr indent="0" lvl="0" marL="0" marR="0" rtl="0" algn="ctr">
                        <a:lnSpc>
                          <a:spcPct val="100000"/>
                        </a:lnSpc>
                        <a:spcBef>
                          <a:spcPts val="0"/>
                        </a:spcBef>
                        <a:spcAft>
                          <a:spcPts val="0"/>
                        </a:spcAft>
                        <a:buClr>
                          <a:srgbClr val="3E3E3E"/>
                        </a:buClr>
                        <a:buSzPts val="3000"/>
                        <a:buFont typeface="Arial"/>
                        <a:buNone/>
                      </a:pPr>
                      <a:r>
                        <a:rPr lang="en-US" sz="3000" u="none" cap="none" strike="noStrike">
                          <a:solidFill>
                            <a:srgbClr val="3E3E3E"/>
                          </a:solidFill>
                          <a:latin typeface="Arial"/>
                          <a:ea typeface="Arial"/>
                          <a:cs typeface="Arial"/>
                          <a:sym typeface="Arial"/>
                        </a:rPr>
                        <a:t>second()</a:t>
                      </a:r>
                      <a:endParaRPr/>
                    </a:p>
                  </a:txBody>
                  <a:tcPr marT="50800" marB="50800" marR="50800" marL="50800" anchor="ct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7B7B7B"/>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