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AA85-5C01-4FE2-85EF-5493FCB47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8204-5DEC-4BB3-B912-54BC7615B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6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1A0-7D37-402D-93C0-71C6BAE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429E-9B0F-48F8-8759-12D10D69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19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798-C438-4C2A-B53E-21756BB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6A08-25BC-4CA2-AAD2-7A5502B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8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FC89-F162-4478-934E-48E0347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39A8-C603-4B9A-A77E-6866580F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66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1</cp:revision>
  <dcterms:created xsi:type="dcterms:W3CDTF">2018-09-01T16:03:57Z</dcterms:created>
  <dcterms:modified xsi:type="dcterms:W3CDTF">2018-09-01T16:04:34Z</dcterms:modified>
</cp:coreProperties>
</file>