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5980FD8-47F5-490D-BEB5-C8D11351456C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C3DA5E-D15B-4026-B4C8-B015AC7884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Quantum Cryptographic Key Distribution Protocol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Ariel Amberden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0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SARG04 – Changes to BB84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encoding method from pair of eigenstates to four non-orthogonal states</a:t>
            </a:r>
          </a:p>
          <a:p>
            <a:r>
              <a:rPr lang="en-US" dirty="0" smtClean="0"/>
              <a:t>Alter sifting procedure of BB84</a:t>
            </a:r>
          </a:p>
          <a:p>
            <a:pPr lvl="1"/>
            <a:r>
              <a:rPr lang="en-US" dirty="0" smtClean="0"/>
              <a:t>Alice publicly announces one of the four eigenstate pairs rather than her basis</a:t>
            </a:r>
          </a:p>
          <a:p>
            <a:pPr lvl="1"/>
            <a:r>
              <a:rPr lang="en-US" dirty="0"/>
              <a:t>Bob’s compares his measurement to the pair</a:t>
            </a:r>
          </a:p>
          <a:p>
            <a:pPr lvl="2"/>
            <a:r>
              <a:rPr lang="en-US" dirty="0"/>
              <a:t>If both of the pair are consistent, then inconclusive and the bit is discarded</a:t>
            </a:r>
          </a:p>
          <a:p>
            <a:pPr lvl="2"/>
            <a:r>
              <a:rPr lang="en-US" dirty="0"/>
              <a:t>If only one of the pair are possible, then secret bit is </a:t>
            </a:r>
            <a:r>
              <a:rPr lang="en-US" dirty="0" smtClean="0"/>
              <a:t>deduced</a:t>
            </a:r>
          </a:p>
          <a:p>
            <a:pPr lvl="1"/>
            <a:r>
              <a:rPr lang="en-US" dirty="0" smtClean="0"/>
              <a:t>Bob reports which photons were conclusive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96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SARG04 – Advantages &amp;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Perfect security of one-time pad</a:t>
            </a:r>
          </a:p>
          <a:p>
            <a:pPr lvl="1"/>
            <a:r>
              <a:rPr lang="en-US" dirty="0" smtClean="0"/>
              <a:t>Make use of long distance optical fiber channels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Reduced useable bits in BB84 by 1/2</a:t>
            </a:r>
          </a:p>
        </p:txBody>
      </p:sp>
    </p:spTree>
    <p:extLst>
      <p:ext uri="{BB962C8B-B14F-4D97-AF65-F5344CB8AC3E}">
        <p14:creationId xmlns:p14="http://schemas.microsoft.com/office/powerpoint/2010/main" val="118260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KMB09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Laser pulses over optical fiber represent each bit rather than a single photon</a:t>
            </a:r>
          </a:p>
          <a:p>
            <a:pPr lvl="1"/>
            <a:r>
              <a:rPr lang="en-US" dirty="0" smtClean="0"/>
              <a:t>Alice sends photons in randomly indexed eigenstates and Bob measures incoming photons in one of two randomly chosen basis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Perfect </a:t>
            </a:r>
            <a:r>
              <a:rPr lang="en-US" dirty="0"/>
              <a:t>security of one-time pad over open channels</a:t>
            </a:r>
          </a:p>
          <a:p>
            <a:pPr lvl="1"/>
            <a:r>
              <a:rPr lang="en-US" dirty="0" smtClean="0"/>
              <a:t>Increase threshold for tolerable system errors, thus increase possible transmission distance</a:t>
            </a:r>
          </a:p>
          <a:p>
            <a:pPr lvl="1"/>
            <a:r>
              <a:rPr lang="en-US" dirty="0" smtClean="0"/>
              <a:t>Protect against intercept-resend attacks</a:t>
            </a:r>
          </a:p>
          <a:p>
            <a:pPr lvl="1"/>
            <a:r>
              <a:rPr lang="en-US" dirty="0" smtClean="0"/>
              <a:t>Generalize SARG04 to N number of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8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KMB09 – Changes to SARG04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Basis state choice factors</a:t>
            </a:r>
          </a:p>
          <a:p>
            <a:pPr lvl="1"/>
            <a:r>
              <a:rPr lang="en-US" dirty="0" smtClean="0"/>
              <a:t>Chose N number of photon basis states generated by two basis vectors</a:t>
            </a:r>
          </a:p>
          <a:p>
            <a:pPr lvl="1"/>
            <a:r>
              <a:rPr lang="en-US" dirty="0" smtClean="0"/>
              <a:t>All of the bases in one vector must encode to “0” and all bases in the other must encode to “1”</a:t>
            </a:r>
          </a:p>
          <a:p>
            <a:pPr lvl="1"/>
            <a:r>
              <a:rPr lang="en-US" dirty="0" smtClean="0"/>
              <a:t>There must be an equal number of encodings for “0” and “1”</a:t>
            </a:r>
          </a:p>
          <a:p>
            <a:pPr lvl="1"/>
            <a:r>
              <a:rPr lang="en-US" dirty="0" smtClean="0"/>
              <a:t>Increased inconclusive cases increases Eve’s induced error rate</a:t>
            </a:r>
          </a:p>
          <a:p>
            <a:r>
              <a:rPr lang="en-US" dirty="0" smtClean="0"/>
              <a:t>Alice </a:t>
            </a:r>
            <a:r>
              <a:rPr lang="en-US" dirty="0"/>
              <a:t>publicly shares indices of basis </a:t>
            </a:r>
            <a:r>
              <a:rPr lang="en-US" dirty="0" smtClean="0"/>
              <a:t>eigenstates instead of a given set of eigenstates</a:t>
            </a:r>
          </a:p>
          <a:p>
            <a:r>
              <a:rPr lang="en-US" dirty="0" smtClean="0"/>
              <a:t>Deduction tables are used to handle determination of encoding and inconclusive results given large number of possible eigenstates</a:t>
            </a:r>
          </a:p>
        </p:txBody>
      </p:sp>
    </p:spTree>
    <p:extLst>
      <p:ext uri="{BB962C8B-B14F-4D97-AF65-F5344CB8AC3E}">
        <p14:creationId xmlns:p14="http://schemas.microsoft.com/office/powerpoint/2010/main" val="66105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SARG04 – Advantages &amp;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Perfect security of one-time pad</a:t>
            </a:r>
          </a:p>
          <a:p>
            <a:pPr lvl="1"/>
            <a:r>
              <a:rPr lang="en-US" dirty="0" smtClean="0"/>
              <a:t>Increases distance of communication over optical fibers much farther than SARG04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More complex deduction of encoded bits and higher rate of inconclusive bits than SARG04</a:t>
            </a:r>
          </a:p>
        </p:txBody>
      </p:sp>
    </p:spTree>
    <p:extLst>
      <p:ext uri="{BB962C8B-B14F-4D97-AF65-F5344CB8AC3E}">
        <p14:creationId xmlns:p14="http://schemas.microsoft.com/office/powerpoint/2010/main" val="370581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C. Bennett and G. Brassard, “Quantum cryptography: public key distribution and coin tossing,” </a:t>
            </a:r>
            <a:r>
              <a:rPr lang="en-US" i="1" dirty="0" smtClean="0"/>
              <a:t>International Conference on Computers, Systems and Signal Processing</a:t>
            </a:r>
            <a:r>
              <a:rPr lang="en-US" dirty="0" smtClean="0"/>
              <a:t>, vol. 1, pp. 175-179, 1984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V. </a:t>
            </a:r>
            <a:r>
              <a:rPr lang="en-US" dirty="0" err="1" smtClean="0"/>
              <a:t>Scarani</a:t>
            </a:r>
            <a:r>
              <a:rPr lang="en-US" dirty="0" smtClean="0"/>
              <a:t>, A. </a:t>
            </a:r>
            <a:r>
              <a:rPr lang="en-US" dirty="0" err="1" smtClean="0"/>
              <a:t>Acin</a:t>
            </a:r>
            <a:r>
              <a:rPr lang="en-US" dirty="0" smtClean="0"/>
              <a:t>, G. </a:t>
            </a:r>
            <a:r>
              <a:rPr lang="en-US" dirty="0" err="1" smtClean="0"/>
              <a:t>Ribordy</a:t>
            </a:r>
            <a:r>
              <a:rPr lang="en-US" dirty="0" smtClean="0"/>
              <a:t>, and N. Gisin, “Quantum cryptography protocols robust against photon number splitting attacks for weak laser pulses implementations,” </a:t>
            </a:r>
            <a:r>
              <a:rPr lang="en-US" i="1" dirty="0" smtClean="0"/>
              <a:t>Physical Review Letters, </a:t>
            </a:r>
            <a:r>
              <a:rPr lang="en-US" dirty="0" smtClean="0"/>
              <a:t>2004.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M. Khan, M. Murphy, and A. Beige, “High </a:t>
            </a:r>
            <a:r>
              <a:rPr lang="en-US" dirty="0" err="1" smtClean="0"/>
              <a:t>errror</a:t>
            </a:r>
            <a:r>
              <a:rPr lang="en-US" dirty="0" smtClean="0"/>
              <a:t>-rate quantum key distribution for long-distance communication,” </a:t>
            </a:r>
            <a:r>
              <a:rPr lang="en-US" i="1" dirty="0" smtClean="0"/>
              <a:t>New Journal of Physics</a:t>
            </a:r>
            <a:r>
              <a:rPr lang="en-US" dirty="0" smtClean="0"/>
              <a:t>, 2009.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8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security relies on RSA and </a:t>
            </a:r>
            <a:r>
              <a:rPr lang="en-US" dirty="0" err="1" smtClean="0"/>
              <a:t>Diffie</a:t>
            </a:r>
            <a:r>
              <a:rPr lang="en-US" dirty="0" smtClean="0"/>
              <a:t>-Hellman </a:t>
            </a:r>
          </a:p>
          <a:p>
            <a:pPr lvl="1"/>
            <a:r>
              <a:rPr lang="en-US" dirty="0" smtClean="0"/>
              <a:t>Assumes that the Integer Factorization and Discrete Logarithm problems are intractable</a:t>
            </a:r>
          </a:p>
          <a:p>
            <a:r>
              <a:rPr lang="en-US" dirty="0" smtClean="0"/>
              <a:t>Shor’s algorithm provides a polynomial time for solving the Integer Factorization and Discrete Logarithm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Investigated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BB84 – Bennett and Brassard</a:t>
            </a:r>
          </a:p>
          <a:p>
            <a:pPr lvl="1"/>
            <a:r>
              <a:rPr lang="en-US" dirty="0" smtClean="0"/>
              <a:t>Original quantum cryptographic key distribution protocol</a:t>
            </a:r>
          </a:p>
          <a:p>
            <a:r>
              <a:rPr lang="en-US" dirty="0" smtClean="0"/>
              <a:t>SARG04 – </a:t>
            </a:r>
            <a:r>
              <a:rPr lang="en-US" dirty="0" err="1" smtClean="0"/>
              <a:t>Scarani</a:t>
            </a:r>
            <a:r>
              <a:rPr lang="en-US" dirty="0" smtClean="0"/>
              <a:t>, </a:t>
            </a:r>
            <a:r>
              <a:rPr lang="en-US" dirty="0" err="1" smtClean="0"/>
              <a:t>Acin</a:t>
            </a:r>
            <a:r>
              <a:rPr lang="en-US" dirty="0" smtClean="0"/>
              <a:t>, </a:t>
            </a:r>
            <a:r>
              <a:rPr lang="en-US" dirty="0" err="1" smtClean="0"/>
              <a:t>Ribory</a:t>
            </a:r>
            <a:r>
              <a:rPr lang="en-US" dirty="0" smtClean="0"/>
              <a:t>, and Gisin</a:t>
            </a:r>
          </a:p>
          <a:p>
            <a:pPr lvl="1"/>
            <a:r>
              <a:rPr lang="en-US" dirty="0" smtClean="0"/>
              <a:t>Improvement on BB84</a:t>
            </a:r>
          </a:p>
          <a:p>
            <a:r>
              <a:rPr lang="en-US" dirty="0" smtClean="0"/>
              <a:t>KMB09 – Khan, Murphy, and Beige</a:t>
            </a:r>
          </a:p>
          <a:p>
            <a:pPr lvl="1"/>
            <a:r>
              <a:rPr lang="en-US" dirty="0" smtClean="0"/>
              <a:t>Improvement on SARG04</a:t>
            </a:r>
          </a:p>
          <a:p>
            <a:r>
              <a:rPr lang="en-US" dirty="0" smtClean="0"/>
              <a:t>Goal: achieve perfect security through use of one-time 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A quantum channel exists that can transmit polarized photons between Alice and Bob </a:t>
            </a:r>
          </a:p>
          <a:p>
            <a:pPr lvl="1"/>
            <a:r>
              <a:rPr lang="en-US" dirty="0" smtClean="0"/>
              <a:t>Each polarized photon transmitted corresponds to a different random bit</a:t>
            </a:r>
          </a:p>
          <a:p>
            <a:pPr lvl="1"/>
            <a:r>
              <a:rPr lang="en-US" dirty="0" smtClean="0"/>
              <a:t>String of bits chosen by Alice and polarizations chosen by Alice and Bob are random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Eavesdroppers are detectable on a quantum channel</a:t>
            </a:r>
          </a:p>
          <a:p>
            <a:pPr lvl="1"/>
            <a:r>
              <a:rPr lang="en-US" dirty="0" smtClean="0"/>
              <a:t>Perfect security of one-time pad over open channels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 – Detecting Eavesdroppers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Polarized Photons</a:t>
            </a:r>
          </a:p>
          <a:p>
            <a:pPr lvl="1"/>
            <a:r>
              <a:rPr lang="en-US" dirty="0" smtClean="0"/>
              <a:t>0◦ and 180◦ polarization correspond to 0 and 1 encoded at a rectilinear polarization</a:t>
            </a:r>
          </a:p>
          <a:p>
            <a:pPr lvl="1"/>
            <a:r>
              <a:rPr lang="en-US" dirty="0" smtClean="0"/>
              <a:t>45</a:t>
            </a:r>
            <a:r>
              <a:rPr lang="en-US" dirty="0"/>
              <a:t> </a:t>
            </a:r>
            <a:r>
              <a:rPr lang="en-US" dirty="0" smtClean="0"/>
              <a:t>◦ and 135</a:t>
            </a:r>
            <a:r>
              <a:rPr lang="en-US" dirty="0"/>
              <a:t> </a:t>
            </a:r>
            <a:r>
              <a:rPr lang="en-US" dirty="0" smtClean="0"/>
              <a:t>◦ polarization correspond to 0 and 1 encoded at a diagonal polarization</a:t>
            </a:r>
          </a:p>
          <a:p>
            <a:r>
              <a:rPr lang="en-US" dirty="0" smtClean="0"/>
              <a:t>Eavesdropping changes the original message</a:t>
            </a:r>
          </a:p>
          <a:p>
            <a:pPr lvl="1"/>
            <a:r>
              <a:rPr lang="en-US" dirty="0" smtClean="0"/>
              <a:t>Measuring a photon’s polarity requires passing it through a polarizer, which destroys the original message</a:t>
            </a:r>
          </a:p>
          <a:p>
            <a:pPr lvl="1"/>
            <a:r>
              <a:rPr lang="en-US" dirty="0" smtClean="0"/>
              <a:t>Prevents both passive and active eavesdroppers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 – Protocol</a:t>
            </a:r>
            <a:endParaRPr lang="en-US" dirty="0"/>
          </a:p>
        </p:txBody>
      </p:sp>
      <p:pic>
        <p:nvPicPr>
          <p:cNvPr id="1026" name="Picture 2" descr="C:\Users\Ariel\Downloads\BB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052561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4643788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communication between Alice and Bob to establish shared secret bits for use in one-time pad. Source 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5602069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 and Bob expect bits of the correctly measured photons to match.</a:t>
            </a:r>
          </a:p>
          <a:p>
            <a:r>
              <a:rPr lang="en-US" dirty="0" smtClean="0"/>
              <a:t>An eavesdropper would induce disagreements in ¼ of the photons she measures.</a:t>
            </a:r>
          </a:p>
          <a:p>
            <a:r>
              <a:rPr lang="en-US" dirty="0" smtClean="0"/>
              <a:t>If the bits do not match, then an eavesdropper is detected.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1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BB84 – Advantages &amp;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Perfect security of one-time pad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“Quantum transmissions are necessarily very weak and cannot be amplified in transit”[1]</a:t>
            </a:r>
          </a:p>
          <a:p>
            <a:pPr lvl="1"/>
            <a:r>
              <a:rPr lang="en-US" dirty="0" smtClean="0"/>
              <a:t>Authentication and nonrepudiation are not supported in this protocol</a:t>
            </a:r>
          </a:p>
        </p:txBody>
      </p:sp>
    </p:spTree>
    <p:extLst>
      <p:ext uri="{BB962C8B-B14F-4D97-AF65-F5344CB8AC3E}">
        <p14:creationId xmlns:p14="http://schemas.microsoft.com/office/powerpoint/2010/main" val="31535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SARG04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Assumptions </a:t>
            </a:r>
          </a:p>
          <a:p>
            <a:pPr lvl="1"/>
            <a:r>
              <a:rPr lang="en-US" dirty="0" smtClean="0"/>
              <a:t>Laser pulses over optical fiber represent each bit rather than a single photon</a:t>
            </a:r>
          </a:p>
          <a:p>
            <a:pPr lvl="1"/>
            <a:r>
              <a:rPr lang="en-US" dirty="0" smtClean="0"/>
              <a:t>String </a:t>
            </a:r>
            <a:r>
              <a:rPr lang="en-US" dirty="0"/>
              <a:t>of bits </a:t>
            </a:r>
            <a:r>
              <a:rPr lang="en-US" dirty="0" smtClean="0"/>
              <a:t>and eigenstates chosen </a:t>
            </a:r>
            <a:r>
              <a:rPr lang="en-US" dirty="0"/>
              <a:t>by </a:t>
            </a:r>
            <a:r>
              <a:rPr lang="en-US" dirty="0" smtClean="0"/>
              <a:t>Alice and measurement filters chosen by Bob </a:t>
            </a:r>
            <a:r>
              <a:rPr lang="en-US" dirty="0"/>
              <a:t>are </a:t>
            </a:r>
            <a:r>
              <a:rPr lang="en-US" dirty="0" smtClean="0"/>
              <a:t>random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Perfect security of one-time pad over open channels</a:t>
            </a:r>
          </a:p>
          <a:p>
            <a:pPr lvl="1"/>
            <a:r>
              <a:rPr lang="en-US" dirty="0" smtClean="0"/>
              <a:t>Prevent Photon-Number Splitting (PNS) attacks</a:t>
            </a:r>
          </a:p>
          <a:p>
            <a:pPr lvl="1"/>
            <a:r>
              <a:rPr lang="en-US" dirty="0" smtClean="0"/>
              <a:t>Adjust BB84 to work with practical quantum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SARG04 – Photon Number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Laser pulse vs single photon</a:t>
            </a:r>
          </a:p>
          <a:p>
            <a:pPr lvl="1"/>
            <a:r>
              <a:rPr lang="en-US" dirty="0" smtClean="0"/>
              <a:t>“An important fraction of the non-empty pulses actually contain more than one photon” [2]</a:t>
            </a:r>
          </a:p>
          <a:p>
            <a:r>
              <a:rPr lang="en-US" dirty="0" smtClean="0"/>
              <a:t>Eavesdropper</a:t>
            </a:r>
          </a:p>
          <a:p>
            <a:pPr lvl="1"/>
            <a:r>
              <a:rPr lang="en-US" dirty="0" smtClean="0"/>
              <a:t>Counts the number of photons</a:t>
            </a:r>
          </a:p>
          <a:p>
            <a:pPr lvl="1"/>
            <a:r>
              <a:rPr lang="en-US" dirty="0" smtClean="0"/>
              <a:t>Blocks single photon pulses</a:t>
            </a:r>
          </a:p>
          <a:p>
            <a:pPr lvl="1"/>
            <a:r>
              <a:rPr lang="en-US" dirty="0" smtClean="0"/>
              <a:t>Stores one photon of each multi-photon pulse</a:t>
            </a:r>
          </a:p>
          <a:p>
            <a:pPr lvl="1"/>
            <a:r>
              <a:rPr lang="en-US" dirty="0" smtClean="0"/>
              <a:t>Waits for Alice to reveal bases and measures photons stored in quantum memory</a:t>
            </a:r>
          </a:p>
          <a:p>
            <a:pPr lvl="1"/>
            <a:r>
              <a:rPr lang="en-US" dirty="0" smtClean="0"/>
              <a:t>No error in bit-matching between Alice and Bob</a:t>
            </a:r>
          </a:p>
          <a:p>
            <a:pPr lvl="1"/>
            <a:r>
              <a:rPr lang="en-US" b="1" dirty="0"/>
              <a:t>“Eve must ensure that the rate of photons received by Bob is not modified</a:t>
            </a:r>
            <a:r>
              <a:rPr lang="en-US" b="1" dirty="0" smtClean="0"/>
              <a:t>” [2]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40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254</TotalTime>
  <Words>867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Quantum Cryptographic Key Distribution Protocol Survey</vt:lpstr>
      <vt:lpstr>Motivation</vt:lpstr>
      <vt:lpstr>Protocols Investigated</vt:lpstr>
      <vt:lpstr>BB84</vt:lpstr>
      <vt:lpstr>BB84 – Detecting Eavesdroppers </vt:lpstr>
      <vt:lpstr>BB84 – Protocol</vt:lpstr>
      <vt:lpstr>BB84 – Advantages &amp; Weaknesses</vt:lpstr>
      <vt:lpstr>SARG04</vt:lpstr>
      <vt:lpstr>SARG04 – Photon Number Splitting</vt:lpstr>
      <vt:lpstr>SARG04 – Changes to BB84</vt:lpstr>
      <vt:lpstr>SARG04 – Advantages &amp; Weaknesses</vt:lpstr>
      <vt:lpstr>KMB09</vt:lpstr>
      <vt:lpstr>KMB09 – Changes to SARG04</vt:lpstr>
      <vt:lpstr>SARG04 – Advantages &amp; Weaknesses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Cryptographic Key Distribution Protocol Survey</dc:title>
  <dc:creator>Ariel Amberden</dc:creator>
  <cp:lastModifiedBy>Ariel Amberden</cp:lastModifiedBy>
  <cp:revision>22</cp:revision>
  <dcterms:created xsi:type="dcterms:W3CDTF">2015-11-30T17:56:28Z</dcterms:created>
  <dcterms:modified xsi:type="dcterms:W3CDTF">2015-11-30T22:10:39Z</dcterms:modified>
</cp:coreProperties>
</file>