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f97a8d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f97a8d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02540a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02540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02540a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02540a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f97a8d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f97a8d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2e912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2e912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62e9120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62e9120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2e9122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2e9122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62e9122e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62e9122e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Semáforo en cruce vial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715848" y="856150"/>
            <a:ext cx="17123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Implementación: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499900" y="1321950"/>
            <a:ext cx="4572000" cy="24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000"/>
              <a:t>Se busca </a:t>
            </a:r>
            <a:r>
              <a:rPr lang="es-419" sz="2000"/>
              <a:t>conservar la fidelidad</a:t>
            </a:r>
            <a:r>
              <a:rPr lang="es-419" sz="2000"/>
              <a:t> entre el circuito y la simulación.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000"/>
              <a:t>Semáforos se vuelven parte de la interfaz.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2000"/>
              <a:t>Se busca simular concurrencia, en vez de desarrollar concurrencia.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57225" y="504250"/>
            <a:ext cx="52935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Interfaz: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2500"/>
            <a:ext cx="39147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85625" y="1815100"/>
            <a:ext cx="61449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Para cada fase cambios en UI.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Y para cada pareja de botones el envío de la solicitud.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Además existen métodos de conveniencia para el cambio de fase.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3089500"/>
            <a:ext cx="47720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36175" y="307775"/>
            <a:ext cx="52935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Main del proyecto de QT: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877175" y="915225"/>
            <a:ext cx="5988926" cy="39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57225" y="504250"/>
            <a:ext cx="461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Controlador de botones: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395250"/>
            <a:ext cx="36576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050" y="72875"/>
            <a:ext cx="4349875" cy="49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57225" y="504250"/>
            <a:ext cx="461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Codificador: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25" y="1549200"/>
            <a:ext cx="4272249" cy="326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150" y="842025"/>
            <a:ext cx="4823475" cy="31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557225" y="504250"/>
            <a:ext cx="461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</a:t>
            </a:r>
            <a:r>
              <a:rPr lang="es-419"/>
              <a:t>odificador: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0" y="1607475"/>
            <a:ext cx="4064874" cy="30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2429" t="0"/>
          <a:stretch/>
        </p:blipFill>
        <p:spPr>
          <a:xfrm>
            <a:off x="3797050" y="301250"/>
            <a:ext cx="5226875" cy="45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57225" y="504250"/>
            <a:ext cx="4617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Valid</a:t>
            </a:r>
            <a:r>
              <a:rPr lang="es-419"/>
              <a:t>ador: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1821928"/>
            <a:ext cx="4162125" cy="2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2916075"/>
            <a:ext cx="41148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663" y="239175"/>
            <a:ext cx="3664975" cy="214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36175" y="307775"/>
            <a:ext cx="52935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Coordinador: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100" y="25713"/>
            <a:ext cx="5293500" cy="509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88" y="1528763"/>
            <a:ext cx="22098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5" y="3727000"/>
            <a:ext cx="19145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