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6" r:id="rId6"/>
    <p:sldId id="424" r:id="rId7"/>
    <p:sldId id="425" r:id="rId8"/>
    <p:sldId id="430" r:id="rId9"/>
    <p:sldId id="431" r:id="rId10"/>
    <p:sldId id="423" r:id="rId11"/>
    <p:sldId id="284" r:id="rId12"/>
    <p:sldId id="38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 showGuides="1">
      <p:cViewPr>
        <p:scale>
          <a:sx n="125" d="100"/>
          <a:sy n="125" d="100"/>
        </p:scale>
        <p:origin x="-252" y="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109D5-1713-4BDD-95D4-4F274634667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A0AAC-424A-4693-9173-3ED2E9BF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2E7-8FCB-47E5-B6FA-AAC572C3EC73}" type="datetime1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6/11/2012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6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6/11/2012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0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D350-B438-4E22-9749-7311FE35A877}" type="datetime1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3EBE-D78E-4BF0-A1F0-71D063431AFB}" type="datetime1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5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B8A-28DA-4900-9A65-272C843056AD}" type="datetime1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82DA-E68A-49DB-8829-FB2FBFE91400}" type="datetime1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70"/>
          <a:stretch/>
        </p:blipFill>
        <p:spPr bwMode="auto">
          <a:xfrm>
            <a:off x="8001000" y="514350"/>
            <a:ext cx="114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0"/>
          <a:stretch/>
        </p:blipFill>
        <p:spPr bwMode="auto">
          <a:xfrm>
            <a:off x="0" y="514350"/>
            <a:ext cx="368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>
                  <a:lumMod val="50000"/>
                </a:schemeClr>
              </a:buClr>
              <a:buSzPct val="75000"/>
              <a:buFont typeface="Courier New" pitchFamily="49" charset="0"/>
              <a:buChar char="o"/>
              <a:defRPr lang="en-US" dirty="0" smtClean="0"/>
            </a:lvl1pPr>
            <a:lvl2pPr marL="742950" indent="-285750">
              <a:buClr>
                <a:schemeClr val="tx1">
                  <a:lumMod val="50000"/>
                </a:schemeClr>
              </a:buClr>
              <a:buSzPct val="75000"/>
              <a:buFont typeface="Courier New" pitchFamily="49" charset="0"/>
              <a:buChar char="o"/>
              <a:defRPr lang="en-US" dirty="0" smtClean="0"/>
            </a:lvl2pPr>
            <a:lvl3pPr marL="1143000" indent="-228600">
              <a:buClr>
                <a:schemeClr val="tx1">
                  <a:lumMod val="50000"/>
                </a:schemeClr>
              </a:buClr>
              <a:buSzPct val="75000"/>
              <a:buFont typeface="Courier New" pitchFamily="49" charset="0"/>
              <a:buChar char="o"/>
              <a:defRPr lang="en-US" dirty="0" smtClean="0"/>
            </a:lvl3pPr>
            <a:lvl4pPr marL="1600200" indent="-228600">
              <a:buClr>
                <a:schemeClr val="tx1">
                  <a:lumMod val="50000"/>
                </a:schemeClr>
              </a:buClr>
              <a:buSzPct val="75000"/>
              <a:buFont typeface="Courier New" pitchFamily="49" charset="0"/>
              <a:buChar char="o"/>
              <a:defRPr lang="en-US" dirty="0" smtClean="0"/>
            </a:lvl4pPr>
            <a:lvl5pPr marL="2057400" indent="-228600">
              <a:buClr>
                <a:schemeClr val="tx1">
                  <a:lumMod val="50000"/>
                </a:schemeClr>
              </a:buClr>
              <a:buSzPct val="75000"/>
              <a:buFont typeface="Courier New" pitchFamily="49" charset="0"/>
              <a:buChar char="o"/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28600" y="800100"/>
            <a:ext cx="8458200" cy="40005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sz="2800" dirty="0" smtClean="0"/>
              <a:t>Add a subtitle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21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0C54-D141-46BF-9FC1-423C5E0A10EC}" type="datetime1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BF9D-C72F-4E89-90EB-360D53E9C01E}" type="datetime1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6D67-A2A2-488C-B5DB-1DDB36779F3C}" type="datetime1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B40F-1A23-43A3-91C2-694224BE7703}" type="datetime1">
              <a:rPr lang="en-US" smtClean="0"/>
              <a:t>6/11/2012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7B9-06D9-45A8-B295-E30F1090D2A3}" type="datetime1">
              <a:rPr lang="en-US" smtClean="0"/>
              <a:t>6/11/2012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1E65-E0C0-4EDF-AEF9-94C07EBFBC54}" type="datetime1">
              <a:rPr lang="en-US" smtClean="0"/>
              <a:t>6/11/2012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Blend 4 and WPF for Designers - IAI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411480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6/11/2012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6/11/2012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411480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594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5547"/>
            <a:ext cx="8229600" cy="385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672" y="4767263"/>
            <a:ext cx="8991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FD03-52AE-4E14-8155-B78F1E25A6B5}" type="datetime1">
              <a:rPr lang="en-US" smtClean="0"/>
              <a:t>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TPL Dataflow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67263"/>
            <a:ext cx="53908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2" r:id="rId9"/>
    <p:sldLayoutId id="2147483663" r:id="rId10"/>
    <p:sldLayoutId id="2147483661" r:id="rId11"/>
    <p:sldLayoutId id="2147483656" r:id="rId12"/>
    <p:sldLayoutId id="2147483657" r:id="rId13"/>
    <p:sldLayoutId id="2147483658" r:id="rId14"/>
    <p:sldLayoutId id="2147483659" r:id="rId15"/>
    <p:sldLayoutId id="2147483665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phone.interoperabilitybridges.com/articles/windows-phone-7-guide-for-iphone-application-developers" TargetMode="External"/><Relationship Id="rId2" Type="http://schemas.openxmlformats.org/officeDocument/2006/relationships/hyperlink" Target="http://www.microsoft.com/en-us/download/details.aspx?id=27570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indowsphone.interoperabilitybridges.com/articles/windows-phone-7-guide-for-android-application-developer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19"/>
            <a:ext cx="8136904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Windows Phone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 Ben </a:t>
            </a:r>
            <a:r>
              <a:rPr lang="en-US" dirty="0" err="1" smtClean="0"/>
              <a:t>Horesh</a:t>
            </a:r>
            <a:r>
              <a:rPr lang="en-US" dirty="0" smtClean="0"/>
              <a:t> &amp; </a:t>
            </a:r>
            <a:r>
              <a:rPr lang="en-US" dirty="0" err="1" smtClean="0"/>
              <a:t>Alon</a:t>
            </a:r>
            <a:r>
              <a:rPr lang="en-US" dirty="0" smtClean="0"/>
              <a:t> Fliess</a:t>
            </a:r>
          </a:p>
          <a:p>
            <a:r>
              <a:rPr lang="en-US" dirty="0" smtClean="0"/>
              <a:t>CodeValue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5547"/>
            <a:ext cx="8229600" cy="3996443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Introduction to developing Windows Phone Apps</a:t>
            </a:r>
          </a:p>
          <a:p>
            <a:pPr lvl="1"/>
            <a:r>
              <a:rPr lang="en-US" sz="2800" dirty="0" smtClean="0"/>
              <a:t>Why?</a:t>
            </a:r>
          </a:p>
          <a:p>
            <a:pPr lvl="1"/>
            <a:r>
              <a:rPr lang="en-US" sz="2800" dirty="0" smtClean="0"/>
              <a:t>How?</a:t>
            </a:r>
          </a:p>
          <a:p>
            <a:pPr lvl="2"/>
            <a:r>
              <a:rPr lang="en-US" sz="2400" dirty="0" smtClean="0"/>
              <a:t>Languages</a:t>
            </a:r>
          </a:p>
          <a:p>
            <a:pPr lvl="2"/>
            <a:r>
              <a:rPr lang="en-US" sz="2400" dirty="0" smtClean="0"/>
              <a:t>Tools</a:t>
            </a:r>
          </a:p>
          <a:p>
            <a:pPr lvl="1"/>
            <a:r>
              <a:rPr lang="en-US" sz="2800" dirty="0" smtClean="0"/>
              <a:t>Code, Code, Code</a:t>
            </a:r>
            <a:endParaRPr lang="en-US" sz="2800" dirty="0"/>
          </a:p>
        </p:txBody>
      </p:sp>
      <p:pic>
        <p:nvPicPr>
          <p:cNvPr id="2050" name="Picture 2" descr="http://www.maximumpc.com/files/u139222/wp7android-metro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4136">
            <a:off x="4162715" y="1861678"/>
            <a:ext cx="4608512" cy="2580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Device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platform</a:t>
            </a:r>
          </a:p>
          <a:p>
            <a:pPr lvl="1"/>
            <a:r>
              <a:rPr lang="en-US" dirty="0"/>
              <a:t>based on familiar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technologies </a:t>
            </a:r>
            <a:r>
              <a:rPr lang="en-US" dirty="0"/>
              <a:t>and tools</a:t>
            </a:r>
          </a:p>
          <a:p>
            <a:r>
              <a:rPr lang="en-US" dirty="0"/>
              <a:t>multiple hardware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vendors</a:t>
            </a:r>
            <a:endParaRPr lang="en-US" dirty="0"/>
          </a:p>
          <a:p>
            <a:pPr lvl="1"/>
            <a:r>
              <a:rPr lang="en-US" dirty="0"/>
              <a:t>consistent </a:t>
            </a:r>
            <a:r>
              <a:rPr lang="en-US" dirty="0" smtClean="0"/>
              <a:t>baseline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cpu</a:t>
            </a:r>
            <a:r>
              <a:rPr lang="en-US" dirty="0"/>
              <a:t>, resolution, etc.)</a:t>
            </a:r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://i.zdnet.com/blogs/lumia900cy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843558"/>
            <a:ext cx="4320480" cy="32813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Developer 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5547"/>
            <a:ext cx="7067128" cy="3859076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METRO </a:t>
            </a:r>
            <a:r>
              <a:rPr lang="en-US" sz="2200" dirty="0"/>
              <a:t>IS WINDOWS PHONE’S DESIGN LANGUAGE. IT’S </a:t>
            </a:r>
            <a:r>
              <a:rPr lang="en-US" sz="2200" dirty="0">
                <a:solidFill>
                  <a:schemeClr val="accent2"/>
                </a:solidFill>
              </a:rPr>
              <a:t>MODERN </a:t>
            </a:r>
            <a:r>
              <a:rPr lang="en-US" sz="2200" dirty="0"/>
              <a:t>AND CLEAN. IT’S ABOUT </a:t>
            </a:r>
            <a:r>
              <a:rPr lang="en-US" sz="2200" dirty="0">
                <a:solidFill>
                  <a:schemeClr val="accent2"/>
                </a:solidFill>
              </a:rPr>
              <a:t>TYPOGRAPHY </a:t>
            </a:r>
            <a:r>
              <a:rPr lang="en-US" sz="2200" dirty="0"/>
              <a:t>AND CONTENT.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Silverlight</a:t>
            </a:r>
            <a:r>
              <a:rPr lang="en-US" sz="2200" dirty="0" smtClean="0"/>
              <a:t> - </a:t>
            </a:r>
            <a:r>
              <a:rPr lang="en-US" sz="2200" dirty="0"/>
              <a:t>a subset of the </a:t>
            </a:r>
            <a:r>
              <a:rPr lang="en-US" sz="2200" dirty="0" smtClean="0"/>
              <a:t>.NET framework </a:t>
            </a:r>
            <a:r>
              <a:rPr lang="en-US" sz="2200" dirty="0"/>
              <a:t>and </a:t>
            </a:r>
            <a:r>
              <a:rPr lang="en-US" sz="2200" dirty="0" smtClean="0"/>
              <a:t>WPF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XAML</a:t>
            </a:r>
            <a:r>
              <a:rPr lang="en-US" sz="1800" dirty="0" smtClean="0"/>
              <a:t> </a:t>
            </a:r>
            <a:r>
              <a:rPr lang="en-US" sz="1800" dirty="0" smtClean="0"/>
              <a:t>– XML Application Markup </a:t>
            </a:r>
            <a:r>
              <a:rPr lang="en-US" sz="1800" dirty="0" smtClean="0"/>
              <a:t>Language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C#</a:t>
            </a:r>
            <a:r>
              <a:rPr lang="en-US" sz="1800" dirty="0" smtClean="0"/>
              <a:t> - Modern C based high productive language</a:t>
            </a:r>
            <a:endParaRPr lang="en-US" sz="1800" dirty="0"/>
          </a:p>
          <a:p>
            <a:r>
              <a:rPr lang="en-US" sz="2200" dirty="0">
                <a:solidFill>
                  <a:schemeClr val="accent2"/>
                </a:solidFill>
              </a:rPr>
              <a:t>Visual Studio </a:t>
            </a:r>
            <a:r>
              <a:rPr lang="en-US" sz="2200" dirty="0" smtClean="0"/>
              <a:t>– Integrated development environment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Expression Blend </a:t>
            </a:r>
            <a:r>
              <a:rPr lang="en-US" sz="2200" dirty="0"/>
              <a:t>-  </a:t>
            </a:r>
            <a:r>
              <a:rPr lang="en-US" sz="2200" dirty="0" smtClean="0"/>
              <a:t>Takes </a:t>
            </a:r>
            <a:r>
              <a:rPr lang="en-US" sz="2200" dirty="0"/>
              <a:t>your ideas all the way from concept to </a:t>
            </a:r>
            <a:r>
              <a:rPr lang="en-US" sz="2200" dirty="0" smtClean="0"/>
              <a:t>completion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XNA</a:t>
            </a:r>
            <a:r>
              <a:rPr lang="en-US" sz="2200" dirty="0" smtClean="0"/>
              <a:t> – Video game development platform for the PC, Xbox &amp; Windows Phone</a:t>
            </a:r>
          </a:p>
          <a:p>
            <a:pPr lvl="1"/>
            <a:endParaRPr lang="he-I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771550"/>
            <a:ext cx="1451853" cy="2088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81" b="95080" l="5328" r="9569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74500" y="2895149"/>
            <a:ext cx="140399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8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03598"/>
            <a:ext cx="6153463" cy="3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6227"/>
            <a:ext cx="2303086" cy="41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804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Download the SDK/VS Express</a:t>
            </a:r>
          </a:p>
          <a:p>
            <a:pPr lvl="1"/>
            <a:r>
              <a:rPr lang="en-US" dirty="0">
                <a:hlinkClick r:id="rId2"/>
              </a:rPr>
              <a:t>http://www.microsoft.com/en-us/download/details.aspx?id=27570</a:t>
            </a:r>
            <a:endParaRPr lang="en-US" dirty="0" smtClean="0"/>
          </a:p>
          <a:p>
            <a:r>
              <a:rPr lang="en-US" dirty="0" smtClean="0"/>
              <a:t>iPhone to WP7 “Official” Guide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windowsphone.interoperabilitybridges.com/articles/windows-phone-7-guide-for-iphone-application-developers</a:t>
            </a:r>
            <a:endParaRPr lang="en-US" dirty="0" smtClean="0"/>
          </a:p>
          <a:p>
            <a:r>
              <a:rPr lang="en-US" dirty="0" smtClean="0"/>
              <a:t>Android to WP7 “Official” Guide</a:t>
            </a:r>
          </a:p>
          <a:p>
            <a:pPr lvl="1"/>
            <a:r>
              <a:rPr lang="en-US" dirty="0">
                <a:hlinkClick r:id="rId4"/>
              </a:rPr>
              <a:t>http://windowsphone.interoperabilitybridges.com/articles/windows-phone-7-guide-for-android-application-developers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09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Windows Phone is Cool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The Metro concept is Fast &amp; Fluid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The development process is mature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The development tools provide fast and creative developing experience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2D9-EB8E-4A25-9E6B-7427C3BBF13B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C TD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E94B733347344DA46F48FFE285E5DF" ma:contentTypeVersion="0" ma:contentTypeDescription="Create a new document." ma:contentTypeScope="" ma:versionID="a8a5d65d982ae61c7a2f88ada629a2d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D5C6B-6715-4A47-A844-1A3172ECE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A71A76D-86AE-4D9D-8561-5CBEFB8EEBD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76D07FD-82F1-4A72-BB34-526826106A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NDC TDF</Template>
  <TotalTime>7881</TotalTime>
  <Words>181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NDC TDF</vt:lpstr>
      <vt:lpstr>Developing Windows Phone Apps</vt:lpstr>
      <vt:lpstr>Agenda</vt:lpstr>
      <vt:lpstr>The Device</vt:lpstr>
      <vt:lpstr>The Developer Story</vt:lpstr>
      <vt:lpstr>Lets Code</vt:lpstr>
      <vt:lpstr>Resources</vt:lpstr>
      <vt:lpstr>Summary</vt:lpstr>
      <vt:lpstr>Q &amp; 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4.5 Task Parallel Library Dataflow Networks</dc:title>
  <dc:creator>alon</dc:creator>
  <cp:lastModifiedBy>Ariel</cp:lastModifiedBy>
  <cp:revision>109</cp:revision>
  <dcterms:created xsi:type="dcterms:W3CDTF">2012-05-20T15:46:39Z</dcterms:created>
  <dcterms:modified xsi:type="dcterms:W3CDTF">2012-06-12T07:57:01Z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0x01010092E94B733347344DA46F48FFE285E5DF</vt:lpwstr>
  </property>
</Properties>
</file>