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4572C-B584-487A-A5B0-F136BBA3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8571B-903F-4470-BA5A-2B4011C2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2EF95-CE5F-45BE-95F2-E88D55AD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F007C-901F-47F0-938F-1C5DB562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EAE18-F735-4FFB-A742-4F30B5D8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5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C349F-609D-4299-B668-71D3C242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646384-D163-49BA-9D75-CA03913A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5C5E5-2B24-41B2-B428-93432E06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ECB30-7358-459E-BAB7-67ED64F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42C0D-B002-4614-B74C-93D10CB7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2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874A6-8D2A-4B8C-82B4-21E53ECC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683381-97A8-4B9F-8835-48ACF69D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113B0-759A-4C4C-A4C6-4F8B9834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857B4-6496-4C89-BDE2-D9F365C9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DBE52-0A1E-4017-A9B0-D46A2A3F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27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F2494-3CA9-4154-83D5-6A99668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5D42A-17AF-4065-9BE3-18C26C27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88382-DD6A-47F5-907C-1009E6E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E52CE-AD69-45F3-8385-6018ED42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01600-8529-4083-938F-7313A00A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ED5E-3C60-4FB6-8EE8-C362D591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4B3F8-C43F-4FB6-ABB0-687B133C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9F301-5818-4FBE-8A66-2455E944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31951-E819-45D5-BCA8-AEB2390A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817128-C98C-4B21-B26F-70D39FAA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2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4EEB-EF2C-4950-9920-B91AB6F2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3AC75-BA2F-4499-A134-E2E6116CE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03C2C-175E-45A3-9316-5B8BDD9D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54ACA-FB1B-40F6-9601-3A12DEA6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FFD88A-B4FC-4AA4-869C-023D13D4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6EB1C-AE79-40EF-AD91-47DFA4A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9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DCDB-63FB-4DC5-8676-2A050EAA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48688-7354-4485-B6BF-B0F4D72E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195173-50E4-44A9-89B0-E6BE9D6F3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A7523-3052-4FD4-92DE-C69D7A48D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763A57-8AB6-487E-9070-B8D5277D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6DC165-7523-4D12-A8A4-F802CB89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BB4548-243F-48D8-ADBB-BCC4F29B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888CF6-8C3A-4C6E-897B-A056A8C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8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0A4A3-9BD8-4E7D-86BC-18826F3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280E4B-B510-4443-B94F-672002C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B4191D-2EA0-4FD9-9AE6-0897D32D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19F162-C034-4AF6-979D-1363B5B6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608FEA-A4BB-408B-963D-21FEEA10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BD4BB-E077-44DC-A69C-2F0D7F09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88ADB-B830-4489-8742-6C40ABB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37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658EF-82DB-495C-8859-59541D85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B748E-F7F7-48BA-BF21-6035A9C6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C6A5C4-7E57-4F61-A60B-5595FB20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494565-1F92-4C81-B31A-F233DE7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82DBE-E1A6-47DF-8992-2C3B1DD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985225-DA2B-4197-8C86-B336E254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29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32EA-33BD-4CE4-B430-8358BA4B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60A76-2AF9-4E39-8093-A991FF84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3DACF-C31B-4E7B-B67F-63197DDD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025FA-2FCE-4CFF-922B-94F225AB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60F83-DF68-40FF-A2F4-BFA64B28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3F79AF-DFE3-4731-9987-55B994C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1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FA5751-6C47-4D3F-B81A-92A3D9E5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69058-49AF-4034-82D0-BCD1E609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32AEE-E91B-4A9F-BFFE-E48756C84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927F-2E5F-44E6-B965-D351BEF6030A}" type="datetimeFigureOut">
              <a:rPr lang="es-CO" smtClean="0"/>
              <a:t>24/04/2020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A9F3F-6B0C-427D-96AB-B7D9542FB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56783-A187-4FCE-B74A-9FD1E676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DB79-DC7C-49EF-917D-79560BB43F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2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defaul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o.github.io/editor.md/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CB4B8-FAA2-4CBF-B4D0-C84C4487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CORTE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A41A4-0612-4C0E-BC9A-3622321F4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ANALISIS Y DISEÑO DE ALGORITMOS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0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vOps y Transformación Digital - Juan Carlos Abaunza">
            <a:extLst>
              <a:ext uri="{FF2B5EF4-FFF2-40B4-BE49-F238E27FC236}">
                <a16:creationId xmlns:a16="http://schemas.microsoft.com/office/drawing/2014/main" id="{951025E9-FFAF-4D58-B970-73E8C9B1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80963"/>
            <a:ext cx="9734550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0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C583-EA54-49B8-9B2E-FA3CFC43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MODELO V</a:t>
            </a:r>
            <a:endParaRPr lang="es-CO" dirty="0"/>
          </a:p>
        </p:txBody>
      </p:sp>
      <p:pic>
        <p:nvPicPr>
          <p:cNvPr id="4098" name="Picture 2" descr="Ciclo de vida en &quot;V&quot; - INGENIERIA DE SOFTWARE">
            <a:extLst>
              <a:ext uri="{FF2B5EF4-FFF2-40B4-BE49-F238E27FC236}">
                <a16:creationId xmlns:a16="http://schemas.microsoft.com/office/drawing/2014/main" id="{B479BF95-E74D-461C-A797-18EC2F62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0" y="918017"/>
            <a:ext cx="5222844" cy="50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ferencias entre programadores Junior, Semi Senior y Senior - AFB ...">
            <a:extLst>
              <a:ext uri="{FF2B5EF4-FFF2-40B4-BE49-F238E27FC236}">
                <a16:creationId xmlns:a16="http://schemas.microsoft.com/office/drawing/2014/main" id="{3C459228-DDD6-4B1E-B736-2670FF84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5838"/>
            <a:ext cx="5161232" cy="21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iferencias entre Programador Jr/SemiSenior/Senior | Descargas útiles">
            <a:extLst>
              <a:ext uri="{FF2B5EF4-FFF2-40B4-BE49-F238E27FC236}">
                <a16:creationId xmlns:a16="http://schemas.microsoft.com/office/drawing/2014/main" id="{9877F49C-BB7E-4289-B441-F4B7973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51" y="4155349"/>
            <a:ext cx="2952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3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💻 ¡Senior vs Junior! (Niveles de programadores) | EDteam">
            <a:extLst>
              <a:ext uri="{FF2B5EF4-FFF2-40B4-BE49-F238E27FC236}">
                <a16:creationId xmlns:a16="http://schemas.microsoft.com/office/drawing/2014/main" id="{683882D3-1E7E-41FB-9D86-9F426FB6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6" y="83298"/>
            <a:ext cx="6691403" cy="66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scala para desarrolladores de Software: Junior, Middle, Senior ...">
            <a:extLst>
              <a:ext uri="{FF2B5EF4-FFF2-40B4-BE49-F238E27FC236}">
                <a16:creationId xmlns:a16="http://schemas.microsoft.com/office/drawing/2014/main" id="{7D6D13C5-D2FE-43E8-98BD-9435768F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88" y="665824"/>
            <a:ext cx="5048926" cy="18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gramador VS Desarrollador! - YouTube">
            <a:extLst>
              <a:ext uri="{FF2B5EF4-FFF2-40B4-BE49-F238E27FC236}">
                <a16:creationId xmlns:a16="http://schemas.microsoft.com/office/drawing/2014/main" id="{EF06BB09-D7DF-4244-8886-50C7CAFF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88" y="3462293"/>
            <a:ext cx="4853125" cy="27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3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stos son los trabajos mejor pagados en el sector tech en EEUU">
            <a:extLst>
              <a:ext uri="{FF2B5EF4-FFF2-40B4-BE49-F238E27FC236}">
                <a16:creationId xmlns:a16="http://schemas.microsoft.com/office/drawing/2014/main" id="{83635B4B-AFB2-4B6C-B999-7EB49318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40" y="359962"/>
            <a:ext cx="6460631" cy="59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42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sarrollador web: Front-end, back-end y full stack. ¿Quién es ...">
            <a:extLst>
              <a:ext uri="{FF2B5EF4-FFF2-40B4-BE49-F238E27FC236}">
                <a16:creationId xmlns:a16="http://schemas.microsoft.com/office/drawing/2014/main" id="{6314A85B-0329-4E6A-9255-17CF6EA5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4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ogramación Web FULLSTACK en Tenerife - 3ª edición - Ofertas de ...">
            <a:extLst>
              <a:ext uri="{FF2B5EF4-FFF2-40B4-BE49-F238E27FC236}">
                <a16:creationId xmlns:a16="http://schemas.microsoft.com/office/drawing/2014/main" id="{ECA4F7AA-B193-46E3-9E5C-D09F4EA7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21" y="2857592"/>
            <a:ext cx="5658035" cy="40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0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0CC49-5257-49F5-907A-1C3EDAE3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DE CAJA NEGRA</a:t>
            </a:r>
            <a:endParaRPr lang="es-CO" dirty="0"/>
          </a:p>
        </p:txBody>
      </p:sp>
      <p:pic>
        <p:nvPicPr>
          <p:cNvPr id="8194" name="Picture 2" descr="Pruebas de caja negra ISTQB - La Oficina de Proyectos de Informática">
            <a:extLst>
              <a:ext uri="{FF2B5EF4-FFF2-40B4-BE49-F238E27FC236}">
                <a16:creationId xmlns:a16="http://schemas.microsoft.com/office/drawing/2014/main" id="{8581ACAB-9553-4498-BB25-761ACBE8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7" y="2502302"/>
            <a:ext cx="4762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7FB84E6-9B5A-47A9-9678-63ADA86E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77" y="1534369"/>
            <a:ext cx="4762500" cy="4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6160-B371-49F1-ABC7-C863D96D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94538"/>
            <a:ext cx="10515600" cy="745218"/>
          </a:xfrm>
        </p:spPr>
        <p:txBody>
          <a:bodyPr/>
          <a:lstStyle/>
          <a:p>
            <a:pPr algn="ctr"/>
            <a:r>
              <a:rPr lang="es-ES" dirty="0"/>
              <a:t>PRUEBAS DE CAJA BLANCA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E10A4-1F96-4343-A5BB-33429A09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2" y="1042987"/>
            <a:ext cx="6019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BB53A5-FDAF-4F76-ADF4-9859FBDE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32183"/>
            <a:ext cx="6172200" cy="3162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18736F-A585-48F1-8078-29B68088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68" y="132183"/>
            <a:ext cx="3086100" cy="1219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1A1F3A-E803-4C81-93D3-A75795169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4590"/>
            <a:ext cx="5991225" cy="4772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D3DDC7-88ED-4816-A23D-C4E9986A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3613377"/>
            <a:ext cx="5762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85ABE-8ED7-4189-B1B5-748FA414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113199"/>
            <a:ext cx="10515600" cy="791871"/>
          </a:xfrm>
        </p:spPr>
        <p:txBody>
          <a:bodyPr/>
          <a:lstStyle/>
          <a:p>
            <a:pPr algn="ctr"/>
            <a:r>
              <a:rPr lang="es-ES" dirty="0"/>
              <a:t>PRUEBAS FUNCIONALES O ACEPTACION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D9CC5B-F58B-4D58-96DD-1A9B2D23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19262"/>
            <a:ext cx="5781675" cy="3419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C3515F-FADF-4C70-B5D1-DD86CDE1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84" y="2776927"/>
            <a:ext cx="4086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8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3D212-7B9D-420E-9107-159DC6E0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STRESS Y CARGA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F0A66A-FA3E-4630-AD0B-51AE055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80" y="1622359"/>
            <a:ext cx="7101943" cy="45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89774-70AD-43B5-9E13-6D6F4749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NOTAS CORTE 3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648BB-17A5-4E4F-A1AC-98A1E3AF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40 PUNTOS</a:t>
            </a:r>
          </a:p>
          <a:p>
            <a:r>
              <a:rPr lang="es-ES" dirty="0"/>
              <a:t>20 PUNTOS EXAMEN FINAL</a:t>
            </a:r>
          </a:p>
          <a:p>
            <a:r>
              <a:rPr lang="es-ES" dirty="0"/>
              <a:t>10 PUNTOS PROYECTO</a:t>
            </a:r>
          </a:p>
          <a:p>
            <a:r>
              <a:rPr lang="es-ES" dirty="0"/>
              <a:t>10 PUNTOS TAREAS Y TALLERES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032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7497-C240-4228-A89B-03E4D2FC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68522"/>
            <a:ext cx="10515600" cy="59592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FRAMEWORKS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10F11-146D-456E-B24B-DC894615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303" y="531468"/>
            <a:ext cx="4250483" cy="5056337"/>
          </a:xfrm>
          <a:prstGeom prst="rect">
            <a:avLst/>
          </a:prstGeom>
        </p:spPr>
      </p:pic>
      <p:pic>
        <p:nvPicPr>
          <p:cNvPr id="9220" name="Picture 4" descr="Cursos de Java Frameworks">
            <a:extLst>
              <a:ext uri="{FF2B5EF4-FFF2-40B4-BE49-F238E27FC236}">
                <a16:creationId xmlns:a16="http://schemas.microsoft.com/office/drawing/2014/main" id="{BC855450-11E0-4999-A4FE-A1C3E7E9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88" y="4790298"/>
            <a:ext cx="2518653" cy="18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op Java Web Development Frameworks to Count in 2017">
            <a:extLst>
              <a:ext uri="{FF2B5EF4-FFF2-40B4-BE49-F238E27FC236}">
                <a16:creationId xmlns:a16="http://schemas.microsoft.com/office/drawing/2014/main" id="{DF4D0B5A-F6B9-451D-ABEA-214ECCF1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9" y="664450"/>
            <a:ext cx="5388818" cy="40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oadmap">
            <a:extLst>
              <a:ext uri="{FF2B5EF4-FFF2-40B4-BE49-F238E27FC236}">
                <a16:creationId xmlns:a16="http://schemas.microsoft.com/office/drawing/2014/main" id="{6CB8BB5E-9CC4-4AD0-9D0A-8429833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0"/>
            <a:ext cx="594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oadmap">
            <a:extLst>
              <a:ext uri="{FF2B5EF4-FFF2-40B4-BE49-F238E27FC236}">
                <a16:creationId xmlns:a16="http://schemas.microsoft.com/office/drawing/2014/main" id="{74B0F7DF-0865-43A3-A4F6-BF6ABF5D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0"/>
            <a:ext cx="5233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4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D3DB3-A2D3-4E69-A4BE-0308861B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843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hlinkClick r:id="rId2"/>
              </a:rPr>
              <a:t>https://www.w3schools.com/whatis/default.asp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073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89909-BAB2-4C0F-B3AB-549ED0E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EXAMEN DE ADMISION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DBBAA-4A4F-43EE-861D-DC46C830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49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8AA0-8E78-483C-BED4-2E655FBA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TEMAS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8E2F5-46AA-4B0C-BEFE-06C521DC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EFICIENCIA ALGORITMICA (O GRANDE)</a:t>
            </a:r>
          </a:p>
          <a:p>
            <a:r>
              <a:rPr lang="es-ES" dirty="0"/>
              <a:t>PROGRAMACION DINAMICA</a:t>
            </a:r>
          </a:p>
          <a:p>
            <a:r>
              <a:rPr lang="es-ES" dirty="0"/>
              <a:t>DIVIDE Y VENCERAS</a:t>
            </a:r>
          </a:p>
          <a:p>
            <a:r>
              <a:rPr lang="es-ES" dirty="0"/>
              <a:t>BACKTRACKING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899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D685A-6288-404E-B33C-8C77D97C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GIT HUB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03D8D-BBED-42C3-96BA-5F3938F0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Corte 1, corte 2 (ejercicios, talleres y parciales)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https://pandao.github.io/editor.md/en.html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Open source online </a:t>
            </a:r>
            <a:r>
              <a:rPr lang="en-US" dirty="0">
                <a:solidFill>
                  <a:srgbClr val="FF0000"/>
                </a:solidFill>
              </a:rPr>
              <a:t>Markdown</a:t>
            </a:r>
            <a:r>
              <a:rPr lang="en-US" dirty="0"/>
              <a:t> editor (README.md)</a:t>
            </a:r>
          </a:p>
          <a:p>
            <a:pPr marL="0" indent="0">
              <a:buNone/>
            </a:pPr>
            <a:r>
              <a:rPr lang="en-US" dirty="0" err="1"/>
              <a:t>Tarea</a:t>
            </a:r>
            <a:r>
              <a:rPr lang="en-US" dirty="0"/>
              <a:t> 1 – </a:t>
            </a:r>
            <a:r>
              <a:rPr lang="en-US" dirty="0" err="1"/>
              <a:t>corte</a:t>
            </a:r>
            <a:r>
              <a:rPr lang="en-US" dirty="0"/>
              <a:t> 3 (</a:t>
            </a:r>
            <a:r>
              <a:rPr lang="en-US" dirty="0" err="1"/>
              <a:t>enviar</a:t>
            </a:r>
            <a:r>
              <a:rPr lang="en-US" dirty="0"/>
              <a:t> enlace al </a:t>
            </a:r>
            <a:r>
              <a:rPr lang="en-US" dirty="0" err="1"/>
              <a:t>correo</a:t>
            </a:r>
            <a:r>
              <a:rPr lang="en-US" dirty="0"/>
              <a:t> para </a:t>
            </a:r>
            <a:r>
              <a:rPr lang="en-US" dirty="0" err="1"/>
              <a:t>calificar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959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48845-8D5E-46CA-B210-9F24DA2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24/04/2020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3443D-1372-4CBD-9539-017E7AD5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Enviar correo enlace </a:t>
            </a:r>
            <a:r>
              <a:rPr lang="es-ES" dirty="0" err="1"/>
              <a:t>github</a:t>
            </a:r>
            <a:endParaRPr lang="es-ES" dirty="0"/>
          </a:p>
          <a:p>
            <a:r>
              <a:rPr lang="es-ES" dirty="0"/>
              <a:t>Verificar nota en el sistema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13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11BD-FFB3-44E5-B7FA-5AE095DB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TESTING DE SOFWARE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F0E95-4592-494F-8FE5-70E508BD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Ingeniera </a:t>
            </a:r>
            <a:r>
              <a:rPr lang="es-ES" dirty="0" err="1"/>
              <a:t>Qa</a:t>
            </a:r>
            <a:r>
              <a:rPr lang="es-ES" dirty="0"/>
              <a:t> - </a:t>
            </a:r>
            <a:r>
              <a:rPr lang="es-CO" b="1" dirty="0" err="1"/>
              <a:t>Quality</a:t>
            </a:r>
            <a:r>
              <a:rPr lang="es-CO" b="1" dirty="0"/>
              <a:t> </a:t>
            </a:r>
            <a:r>
              <a:rPr lang="es-CO" b="1" dirty="0" err="1"/>
              <a:t>Assurance</a:t>
            </a:r>
            <a:r>
              <a:rPr lang="es-CO" b="1" dirty="0"/>
              <a:t> </a:t>
            </a:r>
            <a:endParaRPr lang="es-ES" dirty="0"/>
          </a:p>
          <a:p>
            <a:r>
              <a:rPr lang="es-ES" dirty="0"/>
              <a:t>Ingeniero de calidad</a:t>
            </a:r>
          </a:p>
          <a:p>
            <a:r>
              <a:rPr lang="es-ES" dirty="0" err="1"/>
              <a:t>Testing</a:t>
            </a:r>
            <a:r>
              <a:rPr lang="es-ES" dirty="0"/>
              <a:t> de software</a:t>
            </a:r>
          </a:p>
          <a:p>
            <a:r>
              <a:rPr lang="es-ES" dirty="0"/>
              <a:t>Ingeniero de pruebas</a:t>
            </a:r>
            <a:endParaRPr lang="es-CO" dirty="0"/>
          </a:p>
        </p:txBody>
      </p:sp>
      <p:pic>
        <p:nvPicPr>
          <p:cNvPr id="1026" name="Picture 2" descr="Cómo aplicar seguridad en el ciclo de vida del desarrollo de software">
            <a:extLst>
              <a:ext uri="{FF2B5EF4-FFF2-40B4-BE49-F238E27FC236}">
                <a16:creationId xmlns:a16="http://schemas.microsoft.com/office/drawing/2014/main" id="{C0E8DA6E-786E-4C14-A7F6-A91D8A10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1" y="1438968"/>
            <a:ext cx="5535929" cy="54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51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2855-CAC8-4534-A169-B95F39B6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(</a:t>
            </a:r>
            <a:r>
              <a:rPr lang="es-ES" dirty="0" err="1"/>
              <a:t>testing</a:t>
            </a:r>
            <a:r>
              <a:rPr lang="es-ES" dirty="0"/>
              <a:t>) DE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35A81-3F37-4B2A-900C-BB2CAC9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: Es todo el proceso para demostrar que un programa tiene errores o no.</a:t>
            </a:r>
          </a:p>
          <a:p>
            <a:r>
              <a:rPr lang="es-ES" dirty="0" err="1"/>
              <a:t>Testing</a:t>
            </a:r>
            <a:r>
              <a:rPr lang="es-ES" dirty="0"/>
              <a:t>: probar que un programa hace lo que se supone debe hacer, requerimientos software.</a:t>
            </a:r>
          </a:p>
          <a:p>
            <a:r>
              <a:rPr lang="es-ES" dirty="0" err="1"/>
              <a:t>Testing</a:t>
            </a:r>
            <a:r>
              <a:rPr lang="es-ES" dirty="0"/>
              <a:t> exitoso: cuando no da errores</a:t>
            </a:r>
          </a:p>
          <a:p>
            <a:r>
              <a:rPr lang="es-ES" dirty="0" err="1"/>
              <a:t>Testing</a:t>
            </a:r>
            <a:r>
              <a:rPr lang="es-ES" dirty="0"/>
              <a:t> no exitoso: detectan algún error en el software</a:t>
            </a:r>
          </a:p>
          <a:p>
            <a:r>
              <a:rPr lang="es-ES" dirty="0"/>
              <a:t> Error: Un desarrollador back, </a:t>
            </a:r>
            <a:r>
              <a:rPr lang="es-ES" dirty="0" err="1"/>
              <a:t>front</a:t>
            </a:r>
            <a:r>
              <a:rPr lang="es-ES" dirty="0"/>
              <a:t>, full </a:t>
            </a:r>
            <a:r>
              <a:rPr lang="es-ES" dirty="0" err="1"/>
              <a:t>stack</a:t>
            </a:r>
            <a:r>
              <a:rPr lang="es-ES" dirty="0"/>
              <a:t> tiene una equivocación. Actividad del desarrollo del software</a:t>
            </a:r>
          </a:p>
          <a:p>
            <a:r>
              <a:rPr lang="es-ES" dirty="0"/>
              <a:t>Defecto: comete un error.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780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18D873-F8DE-4320-AE73-02BB82A0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92" y="662358"/>
            <a:ext cx="7743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A954A2-4CCE-41BF-939A-A143FA99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3" y="1148223"/>
            <a:ext cx="6467475" cy="3914775"/>
          </a:xfrm>
          <a:prstGeom prst="rect">
            <a:avLst/>
          </a:prstGeom>
        </p:spPr>
      </p:pic>
      <p:pic>
        <p:nvPicPr>
          <p:cNvPr id="2050" name="Picture 2" descr="Qué es DevOps? | Nub8">
            <a:extLst>
              <a:ext uri="{FF2B5EF4-FFF2-40B4-BE49-F238E27FC236}">
                <a16:creationId xmlns:a16="http://schemas.microsoft.com/office/drawing/2014/main" id="{23B8E934-A128-43E6-BA66-C9F27409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84" y="2407813"/>
            <a:ext cx="4400085" cy="20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233</Words>
  <Application>Microsoft Office PowerPoint</Application>
  <PresentationFormat>Panorámica</PresentationFormat>
  <Paragraphs>40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CORTE 3</vt:lpstr>
      <vt:lpstr>NOTAS CORTE 3</vt:lpstr>
      <vt:lpstr>TEMAS</vt:lpstr>
      <vt:lpstr>GIT HUB</vt:lpstr>
      <vt:lpstr>24/04/2020</vt:lpstr>
      <vt:lpstr>TESTING DE SOFWARE</vt:lpstr>
      <vt:lpstr>PRUEBAS (testing) DE SOFTWARE</vt:lpstr>
      <vt:lpstr>Presentación de PowerPoint</vt:lpstr>
      <vt:lpstr>Presentación de PowerPoint</vt:lpstr>
      <vt:lpstr>Presentación de PowerPoint</vt:lpstr>
      <vt:lpstr>MODELO V</vt:lpstr>
      <vt:lpstr>Presentación de PowerPoint</vt:lpstr>
      <vt:lpstr>Presentación de PowerPoint</vt:lpstr>
      <vt:lpstr>Presentación de PowerPoint</vt:lpstr>
      <vt:lpstr>PRUEBAS DE CAJA NEGRA</vt:lpstr>
      <vt:lpstr>PRUEBAS DE CAJA BLANCA</vt:lpstr>
      <vt:lpstr>Presentación de PowerPoint</vt:lpstr>
      <vt:lpstr>PRUEBAS FUNCIONALES O ACEPTACION</vt:lpstr>
      <vt:lpstr>STRESS Y CARGA</vt:lpstr>
      <vt:lpstr>FRAMEWORKS</vt:lpstr>
      <vt:lpstr>Presentación de PowerPoint</vt:lpstr>
      <vt:lpstr>https://www.w3schools.com/whatis/default.asp</vt:lpstr>
      <vt:lpstr>TAREA EXAMEN DE ADMISION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 3</dc:title>
  <dc:creator>Luis Eduardo Barreto Santamaria</dc:creator>
  <cp:lastModifiedBy>Luis Eduardo Barreto Santamaria</cp:lastModifiedBy>
  <cp:revision>14</cp:revision>
  <dcterms:created xsi:type="dcterms:W3CDTF">2020-04-22T12:15:11Z</dcterms:created>
  <dcterms:modified xsi:type="dcterms:W3CDTF">2020-04-24T14:06:26Z</dcterms:modified>
</cp:coreProperties>
</file>