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ed22b2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4ed22b2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4ed22b20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4ed22b20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4ed22b2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4ed22b2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4ed22b2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4ed22b2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4ed22b2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4ed22b2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4ed22b2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4ed22b2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4ef7556f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4ef7556f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 de vehículos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Nombres: Javier Figueroa, Ariel Peña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Profesores: Manuel García, Eliana Providel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29/09/2021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35050" y="40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07150" y="1919250"/>
            <a:ext cx="724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Crear una aplicación web que pueda ofrecer a sus clientes todos los servicios que estos brindan, esto para poder competir contra las demás empresas bajo el contexto mundial de Covid-19 y mejorar las ventas de vehículos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984875" y="1789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-"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iseñar un sistema capaz de administrar y gestionar las distintas opciones que EVA ofrece a sus clientes en la venta de vehículos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-"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Proporcionar una aplicación web atractiva y de fácil comprensión para los clientes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 end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75" y="954850"/>
            <a:ext cx="7566173" cy="40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a base de datos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00" y="1632950"/>
            <a:ext cx="4581926" cy="18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375" y="1007200"/>
            <a:ext cx="3530149" cy="37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055075" y="1211375"/>
            <a:ext cx="7841400" cy="3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ALTER TABLE ‘administrador’ CHANGE ‘RUTa’ ‘RUTa’ VARCHAR(13) NOT NULL;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ALTER TABLE ‘compra’ DROP ‘estado’;</a:t>
            </a:r>
            <a:endParaRPr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s"/>
              <a:t>SELECT * FROM “administrador” RIGHT JOIN “proveedor” ON RUTa = RUTa.Administrador WHERE RUTa IS “55.555.555-5”</a:t>
            </a:r>
            <a:endParaRPr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s"/>
              <a:t>SELECT * FROM “administrador” LEFT JOIN “bodega” ON RUTa =RUTa.Administrador WHERE RUTa.Administrador IS “33.333.333-3”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UPDATE ‘proveedor’ SET ‘RUTp’ = ‘12138038-5’ WHERE ‘proveedor’.‘RUTp’ = ‘12138038-2’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UPDATE ‘vehiculo’ SET ‘tipo’ = ‘Deportivo’, ‘km’ = ‘20000’, ‘precio’ = ‘12000000’ WHERE ‘vehiculo’.‘IDv’ = 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INSERT INTO ‘bodega’ VALUES (‘Van’, ‘44.444.444-4’)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INSERT INTO ‘usuario’ (‘RUTu’, ‘password’, ‘correo’) VALUES (‘16.251.076-2’, ‘123qweasd’, ‘persona@gmail.com’);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DELETE FROM ‘vehiculo’ WHERE ‘vehiculo’.‘IDv’ = 40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DROP TABLE ‘usuario’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relacional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725" y="1084625"/>
            <a:ext cx="3026675" cy="37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507900" y="2228825"/>
            <a:ext cx="21282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Gracias!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