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7" r:id="rId5"/>
  </p:sldMasterIdLst>
  <p:notesMasterIdLst>
    <p:notesMasterId r:id="rId30"/>
  </p:notesMasterIdLst>
  <p:handoutMasterIdLst>
    <p:handoutMasterId r:id="rId31"/>
  </p:handoutMasterIdLst>
  <p:sldIdLst>
    <p:sldId id="256" r:id="rId6"/>
    <p:sldId id="257" r:id="rId7"/>
    <p:sldId id="259" r:id="rId8"/>
    <p:sldId id="260" r:id="rId9"/>
    <p:sldId id="261" r:id="rId10"/>
    <p:sldId id="262" r:id="rId11"/>
    <p:sldId id="263" r:id="rId12"/>
    <p:sldId id="264" r:id="rId13"/>
    <p:sldId id="266" r:id="rId14"/>
    <p:sldId id="265" r:id="rId15"/>
    <p:sldId id="267" r:id="rId16"/>
    <p:sldId id="268" r:id="rId17"/>
    <p:sldId id="270" r:id="rId18"/>
    <p:sldId id="282" r:id="rId19"/>
    <p:sldId id="283" r:id="rId20"/>
    <p:sldId id="284" r:id="rId21"/>
    <p:sldId id="285" r:id="rId22"/>
    <p:sldId id="286" r:id="rId23"/>
    <p:sldId id="287" r:id="rId24"/>
    <p:sldId id="288" r:id="rId25"/>
    <p:sldId id="289" r:id="rId26"/>
    <p:sldId id="290"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DDC"/>
    <a:srgbClr val="AA3E89"/>
    <a:srgbClr val="EED8E7"/>
    <a:srgbClr val="EB609F"/>
    <a:srgbClr val="E6E6E6"/>
    <a:srgbClr val="E8E8E8"/>
    <a:srgbClr val="CFDDE9"/>
    <a:srgbClr val="CCEBE6"/>
    <a:srgbClr val="0099CC"/>
    <a:srgbClr val="CC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573582-9C4E-49DE-8C5F-1E4A95A95F64}" type="datetimeFigureOut">
              <a:rPr lang="es-AR" smtClean="0"/>
              <a:t>26/07/2017</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E6077-37E9-4C8D-9528-97AB3B26B829}" type="slidenum">
              <a:rPr lang="es-AR" smtClean="0"/>
              <a:t>‹Nº›</a:t>
            </a:fld>
            <a:endParaRPr lang="es-AR"/>
          </a:p>
        </p:txBody>
      </p:sp>
    </p:spTree>
    <p:extLst>
      <p:ext uri="{BB962C8B-B14F-4D97-AF65-F5344CB8AC3E}">
        <p14:creationId xmlns:p14="http://schemas.microsoft.com/office/powerpoint/2010/main" val="585720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4C9C3-231F-4DD3-A08D-93770F1844D8}" type="datetimeFigureOut">
              <a:rPr lang="es-MX" smtClean="0"/>
              <a:t>26/07/2017</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E8E59-1B97-4B1A-ADCB-AAB28E0A5CA1}" type="slidenum">
              <a:rPr lang="es-MX" smtClean="0"/>
              <a:t>‹Nº›</a:t>
            </a:fld>
            <a:endParaRPr lang="es-MX"/>
          </a:p>
        </p:txBody>
      </p:sp>
    </p:spTree>
    <p:extLst>
      <p:ext uri="{BB962C8B-B14F-4D97-AF65-F5344CB8AC3E}">
        <p14:creationId xmlns:p14="http://schemas.microsoft.com/office/powerpoint/2010/main" val="345514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1">
    <p:spTree>
      <p:nvGrpSpPr>
        <p:cNvPr id="1" name=""/>
        <p:cNvGrpSpPr/>
        <p:nvPr/>
      </p:nvGrpSpPr>
      <p:grpSpPr>
        <a:xfrm>
          <a:off x="0" y="0"/>
          <a:ext cx="0" cy="0"/>
          <a:chOff x="0" y="0"/>
          <a:chExt cx="0" cy="0"/>
        </a:xfrm>
      </p:grpSpPr>
      <p:sp>
        <p:nvSpPr>
          <p:cNvPr id="73" name="Rectángulo 72"/>
          <p:cNvSpPr/>
          <p:nvPr userDrawn="1"/>
        </p:nvSpPr>
        <p:spPr>
          <a:xfrm>
            <a:off x="0" y="0"/>
            <a:ext cx="12192000" cy="5373216"/>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4" name="Rectángulo 73"/>
          <p:cNvSpPr/>
          <p:nvPr userDrawn="1"/>
        </p:nvSpPr>
        <p:spPr>
          <a:xfrm>
            <a:off x="0" y="5136980"/>
            <a:ext cx="12184068" cy="172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62" dirty="0"/>
          </a:p>
        </p:txBody>
      </p:sp>
      <p:sp>
        <p:nvSpPr>
          <p:cNvPr id="75" name="2 Subtítulo"/>
          <p:cNvSpPr>
            <a:spLocks noGrp="1"/>
          </p:cNvSpPr>
          <p:nvPr>
            <p:ph type="subTitle" idx="1" hasCustomPrompt="1"/>
          </p:nvPr>
        </p:nvSpPr>
        <p:spPr>
          <a:xfrm>
            <a:off x="196931" y="6237312"/>
            <a:ext cx="6950273" cy="432048"/>
          </a:xfrm>
        </p:spPr>
        <p:txBody>
          <a:bodyPr/>
          <a:lstStyle>
            <a:lvl1pPr marL="0" indent="0" algn="l">
              <a:buNone/>
              <a:defRPr>
                <a:solidFill>
                  <a:srgbClr val="E20613"/>
                </a:solidFill>
              </a:defRPr>
            </a:lvl1pPr>
            <a:lvl2pPr marL="422052" indent="0" algn="ctr">
              <a:buNone/>
              <a:defRPr>
                <a:solidFill>
                  <a:schemeClr val="tx1">
                    <a:tint val="75000"/>
                  </a:schemeClr>
                </a:solidFill>
              </a:defRPr>
            </a:lvl2pPr>
            <a:lvl3pPr marL="844104" indent="0" algn="ctr">
              <a:buNone/>
              <a:defRPr>
                <a:solidFill>
                  <a:schemeClr val="tx1">
                    <a:tint val="75000"/>
                  </a:schemeClr>
                </a:solidFill>
              </a:defRPr>
            </a:lvl3pPr>
            <a:lvl4pPr marL="1266155" indent="0" algn="ctr">
              <a:buNone/>
              <a:defRPr>
                <a:solidFill>
                  <a:schemeClr val="tx1">
                    <a:tint val="75000"/>
                  </a:schemeClr>
                </a:solidFill>
              </a:defRPr>
            </a:lvl4pPr>
            <a:lvl5pPr marL="1688207" indent="0" algn="ctr">
              <a:buNone/>
              <a:defRPr>
                <a:solidFill>
                  <a:schemeClr val="tx1">
                    <a:tint val="75000"/>
                  </a:schemeClr>
                </a:solidFill>
              </a:defRPr>
            </a:lvl5pPr>
            <a:lvl6pPr marL="2110260" indent="0" algn="ctr">
              <a:buNone/>
              <a:defRPr>
                <a:solidFill>
                  <a:schemeClr val="tx1">
                    <a:tint val="75000"/>
                  </a:schemeClr>
                </a:solidFill>
              </a:defRPr>
            </a:lvl6pPr>
            <a:lvl7pPr marL="2532311" indent="0" algn="ctr">
              <a:buNone/>
              <a:defRPr>
                <a:solidFill>
                  <a:schemeClr val="tx1">
                    <a:tint val="75000"/>
                  </a:schemeClr>
                </a:solidFill>
              </a:defRPr>
            </a:lvl7pPr>
            <a:lvl8pPr marL="2954363" indent="0" algn="ctr">
              <a:buNone/>
              <a:defRPr>
                <a:solidFill>
                  <a:schemeClr val="tx1">
                    <a:tint val="75000"/>
                  </a:schemeClr>
                </a:solidFill>
              </a:defRPr>
            </a:lvl8pPr>
            <a:lvl9pPr marL="3376415" indent="0" algn="ctr">
              <a:buNone/>
              <a:defRPr>
                <a:solidFill>
                  <a:schemeClr val="tx1">
                    <a:tint val="75000"/>
                  </a:schemeClr>
                </a:solidFill>
              </a:defRPr>
            </a:lvl9pPr>
          </a:lstStyle>
          <a:p>
            <a:r>
              <a:rPr lang="es-AR" noProof="0" dirty="0"/>
              <a:t>N° Versión</a:t>
            </a:r>
          </a:p>
        </p:txBody>
      </p:sp>
      <p:cxnSp>
        <p:nvCxnSpPr>
          <p:cNvPr id="76" name="Conector recto 75"/>
          <p:cNvCxnSpPr/>
          <p:nvPr userDrawn="1"/>
        </p:nvCxnSpPr>
        <p:spPr>
          <a:xfrm>
            <a:off x="2284592" y="5311924"/>
            <a:ext cx="6792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userDrawn="1"/>
        </p:nvCxnSpPr>
        <p:spPr>
          <a:xfrm>
            <a:off x="565876" y="2617319"/>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sp>
        <p:nvSpPr>
          <p:cNvPr id="78" name="Anillo 77"/>
          <p:cNvSpPr/>
          <p:nvPr userDrawn="1"/>
        </p:nvSpPr>
        <p:spPr>
          <a:xfrm>
            <a:off x="3052768" y="5181600"/>
            <a:ext cx="236488" cy="236488"/>
          </a:xfrm>
          <a:prstGeom prst="donut">
            <a:avLst>
              <a:gd name="adj" fmla="val 144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79" name="Anillo 78"/>
          <p:cNvSpPr/>
          <p:nvPr userDrawn="1"/>
        </p:nvSpPr>
        <p:spPr>
          <a:xfrm>
            <a:off x="10745996" y="3885296"/>
            <a:ext cx="1119936" cy="1119936"/>
          </a:xfrm>
          <a:prstGeom prst="donut">
            <a:avLst>
              <a:gd name="adj" fmla="val 14418"/>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80" name="Anillo 79"/>
          <p:cNvSpPr/>
          <p:nvPr userDrawn="1"/>
        </p:nvSpPr>
        <p:spPr>
          <a:xfrm>
            <a:off x="11077240" y="1234852"/>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81" name="Conector recto 80"/>
          <p:cNvCxnSpPr/>
          <p:nvPr userDrawn="1"/>
        </p:nvCxnSpPr>
        <p:spPr>
          <a:xfrm>
            <a:off x="11293264" y="1794402"/>
            <a:ext cx="0" cy="203341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2" name="Elipse 81"/>
          <p:cNvSpPr/>
          <p:nvPr userDrawn="1"/>
        </p:nvSpPr>
        <p:spPr>
          <a:xfrm>
            <a:off x="3022532" y="1807100"/>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83" name="Conector recto 82"/>
          <p:cNvCxnSpPr/>
          <p:nvPr userDrawn="1"/>
        </p:nvCxnSpPr>
        <p:spPr>
          <a:xfrm>
            <a:off x="319120" y="433239"/>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Grupo 83"/>
          <p:cNvGrpSpPr/>
          <p:nvPr userDrawn="1"/>
        </p:nvGrpSpPr>
        <p:grpSpPr>
          <a:xfrm>
            <a:off x="303170" y="138683"/>
            <a:ext cx="208980" cy="208980"/>
            <a:chOff x="996752" y="120824"/>
            <a:chExt cx="288032" cy="288032"/>
          </a:xfrm>
        </p:grpSpPr>
        <p:cxnSp>
          <p:nvCxnSpPr>
            <p:cNvPr id="85" name="Conector recto 84"/>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7" name="Conector recto 86"/>
          <p:cNvCxnSpPr/>
          <p:nvPr userDrawn="1"/>
        </p:nvCxnSpPr>
        <p:spPr>
          <a:xfrm>
            <a:off x="3342636" y="5311924"/>
            <a:ext cx="360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Anillo 87"/>
          <p:cNvSpPr/>
          <p:nvPr userDrawn="1"/>
        </p:nvSpPr>
        <p:spPr>
          <a:xfrm>
            <a:off x="2509652" y="1958752"/>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89" name="Anillo 88"/>
          <p:cNvSpPr/>
          <p:nvPr userDrawn="1"/>
        </p:nvSpPr>
        <p:spPr>
          <a:xfrm>
            <a:off x="6390941" y="1006252"/>
            <a:ext cx="432048" cy="432048"/>
          </a:xfrm>
          <a:prstGeom prst="donut">
            <a:avLst>
              <a:gd name="adj" fmla="val 14418"/>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90" name="Conector recto 89"/>
          <p:cNvCxnSpPr/>
          <p:nvPr userDrawn="1"/>
        </p:nvCxnSpPr>
        <p:spPr>
          <a:xfrm>
            <a:off x="1718004" y="2617319"/>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Elipse 90"/>
          <p:cNvSpPr/>
          <p:nvPr userDrawn="1"/>
        </p:nvSpPr>
        <p:spPr>
          <a:xfrm>
            <a:off x="2042150" y="2560404"/>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2" name="Arco 42"/>
          <p:cNvSpPr/>
          <p:nvPr userDrawn="1"/>
        </p:nvSpPr>
        <p:spPr>
          <a:xfrm>
            <a:off x="3168155" y="2617319"/>
            <a:ext cx="3748052" cy="3008781"/>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Lst>
            <a:ahLst/>
            <a:cxnLst>
              <a:cxn ang="0">
                <a:pos x="connsiteX0" y="connsiteY0"/>
              </a:cxn>
              <a:cxn ang="0">
                <a:pos x="connsiteX1" y="connsiteY1"/>
              </a:cxn>
            </a:cxnLst>
            <a:rect l="l" t="t" r="r" b="b"/>
            <a:pathLst>
              <a:path w="3748052" h="2846352" stroke="0" extrusionOk="0">
                <a:moveTo>
                  <a:pt x="0" y="0"/>
                </a:moveTo>
                <a:cubicBezTo>
                  <a:pt x="1270394" y="0"/>
                  <a:pt x="2300252" y="1029858"/>
                  <a:pt x="2300252" y="2300252"/>
                </a:cubicBezTo>
                <a:lnTo>
                  <a:pt x="0" y="2300252"/>
                </a:lnTo>
                <a:lnTo>
                  <a:pt x="0" y="0"/>
                </a:lnTo>
                <a:close/>
              </a:path>
              <a:path w="3748052" h="2846352" fill="none">
                <a:moveTo>
                  <a:pt x="25400" y="25400"/>
                </a:moveTo>
                <a:cubicBezTo>
                  <a:pt x="1333894" y="-12700"/>
                  <a:pt x="3354352" y="1029858"/>
                  <a:pt x="3748052" y="284635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3" name="Arco 42"/>
          <p:cNvSpPr/>
          <p:nvPr userDrawn="1"/>
        </p:nvSpPr>
        <p:spPr>
          <a:xfrm rot="16200000">
            <a:off x="9599859" y="3033015"/>
            <a:ext cx="2300252" cy="2846352"/>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Lst>
            <a:ahLst/>
            <a:cxnLst>
              <a:cxn ang="0">
                <a:pos x="connsiteX0" y="connsiteY0"/>
              </a:cxn>
              <a:cxn ang="0">
                <a:pos x="connsiteX1" y="connsiteY1"/>
              </a:cxn>
            </a:cxnLst>
            <a:rect l="l" t="t" r="r" b="b"/>
            <a:pathLst>
              <a:path w="2300252" h="2846352" stroke="0" extrusionOk="0">
                <a:moveTo>
                  <a:pt x="0" y="0"/>
                </a:moveTo>
                <a:cubicBezTo>
                  <a:pt x="1270394" y="0"/>
                  <a:pt x="2300252" y="1029858"/>
                  <a:pt x="2300252" y="2300252"/>
                </a:cubicBezTo>
                <a:lnTo>
                  <a:pt x="0" y="2300252"/>
                </a:lnTo>
                <a:lnTo>
                  <a:pt x="0" y="0"/>
                </a:lnTo>
                <a:close/>
              </a:path>
              <a:path w="2300252" h="2846352" fill="none">
                <a:moveTo>
                  <a:pt x="25400" y="25400"/>
                </a:moveTo>
                <a:cubicBezTo>
                  <a:pt x="978294" y="419100"/>
                  <a:pt x="1957352" y="1156858"/>
                  <a:pt x="2211352" y="284635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4" name="Arco 44"/>
          <p:cNvSpPr/>
          <p:nvPr userDrawn="1"/>
        </p:nvSpPr>
        <p:spPr>
          <a:xfrm rot="19122160">
            <a:off x="590517" y="2535401"/>
            <a:ext cx="1997442" cy="2989600"/>
          </a:xfrm>
          <a:custGeom>
            <a:avLst/>
            <a:gdLst>
              <a:gd name="connsiteX0" fmla="*/ 1523172 w 3046344"/>
              <a:gd name="connsiteY0" fmla="*/ 0 h 3046344"/>
              <a:gd name="connsiteX1" fmla="*/ 3046344 w 3046344"/>
              <a:gd name="connsiteY1" fmla="*/ 1523172 h 3046344"/>
              <a:gd name="connsiteX2" fmla="*/ 1523172 w 3046344"/>
              <a:gd name="connsiteY2" fmla="*/ 1523172 h 3046344"/>
              <a:gd name="connsiteX3" fmla="*/ 1523172 w 3046344"/>
              <a:gd name="connsiteY3" fmla="*/ 0 h 3046344"/>
              <a:gd name="connsiteX0" fmla="*/ 1523172 w 3046344"/>
              <a:gd name="connsiteY0" fmla="*/ 0 h 3046344"/>
              <a:gd name="connsiteX1" fmla="*/ 3046344 w 3046344"/>
              <a:gd name="connsiteY1" fmla="*/ 1523172 h 3046344"/>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991920"/>
              <a:gd name="connsiteX1" fmla="*/ 1997442 w 1997442"/>
              <a:gd name="connsiteY1" fmla="*/ 1523172 h 2991920"/>
              <a:gd name="connsiteX2" fmla="*/ 0 w 1997442"/>
              <a:gd name="connsiteY2" fmla="*/ 2120803 h 2991920"/>
              <a:gd name="connsiteX3" fmla="*/ 474270 w 1997442"/>
              <a:gd name="connsiteY3" fmla="*/ 0 h 2991920"/>
              <a:gd name="connsiteX0" fmla="*/ 474270 w 1997442"/>
              <a:gd name="connsiteY0" fmla="*/ 0 h 2991920"/>
              <a:gd name="connsiteX1" fmla="*/ 994608 w 1997442"/>
              <a:gd name="connsiteY1" fmla="*/ 2991920 h 299192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2027386"/>
              <a:gd name="connsiteY0" fmla="*/ 0 h 2989600"/>
              <a:gd name="connsiteX1" fmla="*/ 1997442 w 2027386"/>
              <a:gd name="connsiteY1" fmla="*/ 1523172 h 2989600"/>
              <a:gd name="connsiteX2" fmla="*/ 0 w 2027386"/>
              <a:gd name="connsiteY2" fmla="*/ 2120803 h 2989600"/>
              <a:gd name="connsiteX3" fmla="*/ 474270 w 2027386"/>
              <a:gd name="connsiteY3" fmla="*/ 0 h 2989600"/>
              <a:gd name="connsiteX0" fmla="*/ 474270 w 2027386"/>
              <a:gd name="connsiteY0" fmla="*/ 0 h 2989600"/>
              <a:gd name="connsiteX1" fmla="*/ 1030455 w 2027386"/>
              <a:gd name="connsiteY1" fmla="*/ 2989600 h 2989600"/>
              <a:gd name="connsiteX0" fmla="*/ 474270 w 2020359"/>
              <a:gd name="connsiteY0" fmla="*/ 0 h 2989600"/>
              <a:gd name="connsiteX1" fmla="*/ 1997442 w 2020359"/>
              <a:gd name="connsiteY1" fmla="*/ 1523172 h 2989600"/>
              <a:gd name="connsiteX2" fmla="*/ 0 w 2020359"/>
              <a:gd name="connsiteY2" fmla="*/ 2120803 h 2989600"/>
              <a:gd name="connsiteX3" fmla="*/ 474270 w 2020359"/>
              <a:gd name="connsiteY3" fmla="*/ 0 h 2989600"/>
              <a:gd name="connsiteX0" fmla="*/ 447966 w 2020359"/>
              <a:gd name="connsiteY0" fmla="*/ 10702 h 2989600"/>
              <a:gd name="connsiteX1" fmla="*/ 1030455 w 2020359"/>
              <a:gd name="connsiteY1" fmla="*/ 2989600 h 2989600"/>
              <a:gd name="connsiteX0" fmla="*/ 474270 w 2084958"/>
              <a:gd name="connsiteY0" fmla="*/ 6828 h 2996428"/>
              <a:gd name="connsiteX1" fmla="*/ 1997442 w 2084958"/>
              <a:gd name="connsiteY1" fmla="*/ 1530000 h 2996428"/>
              <a:gd name="connsiteX2" fmla="*/ 0 w 2084958"/>
              <a:gd name="connsiteY2" fmla="*/ 2127631 h 2996428"/>
              <a:gd name="connsiteX3" fmla="*/ 474270 w 2084958"/>
              <a:gd name="connsiteY3" fmla="*/ 6828 h 2996428"/>
              <a:gd name="connsiteX0" fmla="*/ 447966 w 2084958"/>
              <a:gd name="connsiteY0" fmla="*/ 17530 h 2996428"/>
              <a:gd name="connsiteX1" fmla="*/ 1030455 w 2084958"/>
              <a:gd name="connsiteY1" fmla="*/ 2996428 h 2996428"/>
              <a:gd name="connsiteX0" fmla="*/ 474270 w 1997442"/>
              <a:gd name="connsiteY0" fmla="*/ 7464 h 2997064"/>
              <a:gd name="connsiteX1" fmla="*/ 1997442 w 1997442"/>
              <a:gd name="connsiteY1" fmla="*/ 1530636 h 2997064"/>
              <a:gd name="connsiteX2" fmla="*/ 0 w 1997442"/>
              <a:gd name="connsiteY2" fmla="*/ 2128267 h 2997064"/>
              <a:gd name="connsiteX3" fmla="*/ 474270 w 1997442"/>
              <a:gd name="connsiteY3" fmla="*/ 7464 h 2997064"/>
              <a:gd name="connsiteX0" fmla="*/ 447966 w 1997442"/>
              <a:gd name="connsiteY0" fmla="*/ 18166 h 2997064"/>
              <a:gd name="connsiteX1" fmla="*/ 1030455 w 1997442"/>
              <a:gd name="connsiteY1" fmla="*/ 2997064 h 2997064"/>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47966 w 1997442"/>
              <a:gd name="connsiteY0" fmla="*/ 10702 h 2989600"/>
              <a:gd name="connsiteX1" fmla="*/ 1030455 w 1997442"/>
              <a:gd name="connsiteY1" fmla="*/ 2989600 h 2989600"/>
            </a:gdLst>
            <a:ahLst/>
            <a:cxnLst>
              <a:cxn ang="0">
                <a:pos x="connsiteX0" y="connsiteY0"/>
              </a:cxn>
              <a:cxn ang="0">
                <a:pos x="connsiteX1" y="connsiteY1"/>
              </a:cxn>
            </a:cxnLst>
            <a:rect l="l" t="t" r="r" b="b"/>
            <a:pathLst>
              <a:path w="1997442" h="2989600" stroke="0" extrusionOk="0">
                <a:moveTo>
                  <a:pt x="474270" y="0"/>
                </a:moveTo>
                <a:cubicBezTo>
                  <a:pt x="1315495" y="0"/>
                  <a:pt x="1980679" y="701030"/>
                  <a:pt x="1997442" y="1523172"/>
                </a:cubicBezTo>
                <a:lnTo>
                  <a:pt x="0" y="2120803"/>
                </a:lnTo>
                <a:cubicBezTo>
                  <a:pt x="150606" y="1576336"/>
                  <a:pt x="474270" y="507724"/>
                  <a:pt x="474270" y="0"/>
                </a:cubicBezTo>
                <a:close/>
              </a:path>
              <a:path w="1997442" h="2989600" fill="none">
                <a:moveTo>
                  <a:pt x="447966" y="10702"/>
                </a:moveTo>
                <a:cubicBezTo>
                  <a:pt x="1602526" y="-153560"/>
                  <a:pt x="2946160" y="1853421"/>
                  <a:pt x="1030455" y="2989600"/>
                </a:cubicBezTo>
              </a:path>
            </a:pathLst>
          </a:cu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95" name="Conector recto 94"/>
          <p:cNvCxnSpPr/>
          <p:nvPr userDrawn="1"/>
        </p:nvCxnSpPr>
        <p:spPr>
          <a:xfrm>
            <a:off x="9916704" y="243173"/>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userDrawn="1"/>
        </p:nvCxnSpPr>
        <p:spPr>
          <a:xfrm>
            <a:off x="11068833" y="243173"/>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Elipse 96"/>
          <p:cNvSpPr/>
          <p:nvPr userDrawn="1"/>
        </p:nvSpPr>
        <p:spPr>
          <a:xfrm>
            <a:off x="11392978" y="186258"/>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98" name="Imagen 97"/>
          <p:cNvPicPr>
            <a:picLocks noChangeAspect="1"/>
          </p:cNvPicPr>
          <p:nvPr userDrawn="1"/>
        </p:nvPicPr>
        <p:blipFill rotWithShape="1">
          <a:blip r:embed="rId2" cstate="print">
            <a:extLst>
              <a:ext uri="{28A0092B-C50C-407E-A947-70E740481C1C}">
                <a14:useLocalDpi xmlns:a14="http://schemas.microsoft.com/office/drawing/2010/main" val="0"/>
              </a:ext>
            </a:extLst>
          </a:blip>
          <a:srcRect l="10731" r="12369" b="8802"/>
          <a:stretch/>
        </p:blipFill>
        <p:spPr>
          <a:xfrm>
            <a:off x="10055248" y="5358080"/>
            <a:ext cx="1925573" cy="1180679"/>
          </a:xfrm>
          <a:prstGeom prst="rect">
            <a:avLst/>
          </a:prstGeom>
        </p:spPr>
      </p:pic>
      <p:sp>
        <p:nvSpPr>
          <p:cNvPr id="99" name="Rectángulo 98"/>
          <p:cNvSpPr/>
          <p:nvPr userDrawn="1"/>
        </p:nvSpPr>
        <p:spPr>
          <a:xfrm>
            <a:off x="-15840" y="3553664"/>
            <a:ext cx="763584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62" dirty="0"/>
          </a:p>
        </p:txBody>
      </p:sp>
      <p:cxnSp>
        <p:nvCxnSpPr>
          <p:cNvPr id="100" name="Conector recto 99"/>
          <p:cNvCxnSpPr/>
          <p:nvPr userDrawn="1"/>
        </p:nvCxnSpPr>
        <p:spPr>
          <a:xfrm>
            <a:off x="-15840" y="5136700"/>
            <a:ext cx="12199909" cy="0"/>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102" name="Marcador de texto 71"/>
          <p:cNvSpPr>
            <a:spLocks noGrp="1"/>
          </p:cNvSpPr>
          <p:nvPr>
            <p:ph type="body" sz="quarter" idx="10" hasCustomPrompt="1"/>
          </p:nvPr>
        </p:nvSpPr>
        <p:spPr>
          <a:xfrm>
            <a:off x="196931" y="5497611"/>
            <a:ext cx="6950273" cy="617688"/>
          </a:xfrm>
        </p:spPr>
        <p:txBody>
          <a:bodyPr>
            <a:normAutofit/>
          </a:bodyPr>
          <a:lstStyle>
            <a:lvl1pPr>
              <a:defRPr sz="2000" baseline="0"/>
            </a:lvl1pPr>
          </a:lstStyle>
          <a:p>
            <a:pPr lvl="0"/>
            <a:r>
              <a:rPr lang="es-ES" dirty="0"/>
              <a:t>Haga clic para modificar el estilo del Subtítulo del Patrón</a:t>
            </a:r>
          </a:p>
        </p:txBody>
      </p:sp>
      <p:sp>
        <p:nvSpPr>
          <p:cNvPr id="106" name="Marcador de texto 104"/>
          <p:cNvSpPr>
            <a:spLocks noGrp="1"/>
          </p:cNvSpPr>
          <p:nvPr>
            <p:ph type="body" sz="quarter" idx="11" hasCustomPrompt="1"/>
          </p:nvPr>
        </p:nvSpPr>
        <p:spPr>
          <a:xfrm>
            <a:off x="196931" y="3607117"/>
            <a:ext cx="7330675" cy="900924"/>
          </a:xfrm>
        </p:spPr>
        <p:txBody>
          <a:bodyPr>
            <a:noAutofit/>
          </a:bodyPr>
          <a:lstStyle>
            <a:lvl1pPr>
              <a:lnSpc>
                <a:spcPts val="3200"/>
              </a:lnSpc>
              <a:defRPr sz="3200" baseline="0"/>
            </a:lvl1pPr>
          </a:lstStyle>
          <a:p>
            <a:pPr lvl="0"/>
            <a:r>
              <a:rPr lang="es-ES" dirty="0"/>
              <a:t>Haga clic para modificar el estilo del </a:t>
            </a:r>
            <a:br>
              <a:rPr lang="es-ES" dirty="0"/>
            </a:br>
            <a:r>
              <a:rPr lang="es-ES" dirty="0"/>
              <a:t>Título del Patrón</a:t>
            </a:r>
            <a:endParaRPr lang="en-US" dirty="0"/>
          </a:p>
        </p:txBody>
      </p:sp>
    </p:spTree>
    <p:extLst>
      <p:ext uri="{BB962C8B-B14F-4D97-AF65-F5344CB8AC3E}">
        <p14:creationId xmlns:p14="http://schemas.microsoft.com/office/powerpoint/2010/main" val="144769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seño personalizado 2">
    <p:spTree>
      <p:nvGrpSpPr>
        <p:cNvPr id="1" name=""/>
        <p:cNvGrpSpPr/>
        <p:nvPr/>
      </p:nvGrpSpPr>
      <p:grpSpPr>
        <a:xfrm>
          <a:off x="0" y="0"/>
          <a:ext cx="0" cy="0"/>
          <a:chOff x="0" y="0"/>
          <a:chExt cx="0" cy="0"/>
        </a:xfrm>
      </p:grpSpPr>
      <p:sp>
        <p:nvSpPr>
          <p:cNvPr id="2" name="Rectángulo 1"/>
          <p:cNvSpPr/>
          <p:nvPr userDrawn="1"/>
        </p:nvSpPr>
        <p:spPr>
          <a:xfrm>
            <a:off x="0" y="0"/>
            <a:ext cx="12192000" cy="6109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54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de Título 2">
    <p:spTree>
      <p:nvGrpSpPr>
        <p:cNvPr id="1" name=""/>
        <p:cNvGrpSpPr/>
        <p:nvPr/>
      </p:nvGrpSpPr>
      <p:grpSpPr>
        <a:xfrm>
          <a:off x="0" y="0"/>
          <a:ext cx="0" cy="0"/>
          <a:chOff x="0" y="0"/>
          <a:chExt cx="0" cy="0"/>
        </a:xfrm>
      </p:grpSpPr>
      <p:sp>
        <p:nvSpPr>
          <p:cNvPr id="7" name="6 Rectángulo"/>
          <p:cNvSpPr/>
          <p:nvPr userDrawn="1"/>
        </p:nvSpPr>
        <p:spPr>
          <a:xfrm>
            <a:off x="0" y="0"/>
            <a:ext cx="12192000"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6" dirty="0"/>
          </a:p>
        </p:txBody>
      </p:sp>
      <p:sp>
        <p:nvSpPr>
          <p:cNvPr id="11" name="Rectángulo 10"/>
          <p:cNvSpPr/>
          <p:nvPr userDrawn="1"/>
        </p:nvSpPr>
        <p:spPr>
          <a:xfrm>
            <a:off x="0" y="3717032"/>
            <a:ext cx="12201762" cy="3188494"/>
          </a:xfrm>
          <a:prstGeom prst="rect">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sp>
        <p:nvSpPr>
          <p:cNvPr id="32" name="Arco 42"/>
          <p:cNvSpPr/>
          <p:nvPr userDrawn="1"/>
        </p:nvSpPr>
        <p:spPr>
          <a:xfrm>
            <a:off x="-32576" y="4039535"/>
            <a:ext cx="4612987" cy="2846352"/>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Lst>
            <a:ahLst/>
            <a:cxnLst>
              <a:cxn ang="0">
                <a:pos x="connsiteX0" y="connsiteY0"/>
              </a:cxn>
              <a:cxn ang="0">
                <a:pos x="connsiteX1" y="connsiteY1"/>
              </a:cxn>
            </a:cxnLst>
            <a:rect l="l" t="t" r="r" b="b"/>
            <a:pathLst>
              <a:path w="3748052" h="2846352" stroke="0" extrusionOk="0">
                <a:moveTo>
                  <a:pt x="0" y="0"/>
                </a:moveTo>
                <a:cubicBezTo>
                  <a:pt x="1270394" y="0"/>
                  <a:pt x="2300252" y="1029858"/>
                  <a:pt x="2300252" y="2300252"/>
                </a:cubicBezTo>
                <a:lnTo>
                  <a:pt x="0" y="2300252"/>
                </a:lnTo>
                <a:lnTo>
                  <a:pt x="0" y="0"/>
                </a:lnTo>
                <a:close/>
              </a:path>
              <a:path w="3748052" h="2846352" fill="none">
                <a:moveTo>
                  <a:pt x="25400" y="25400"/>
                </a:moveTo>
                <a:cubicBezTo>
                  <a:pt x="1333894" y="-12700"/>
                  <a:pt x="3354352" y="1029858"/>
                  <a:pt x="3748052" y="284635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sp>
        <p:nvSpPr>
          <p:cNvPr id="33" name="Arco 42"/>
          <p:cNvSpPr/>
          <p:nvPr userDrawn="1"/>
        </p:nvSpPr>
        <p:spPr>
          <a:xfrm rot="15300000">
            <a:off x="5720323" y="2358044"/>
            <a:ext cx="3271598" cy="4982527"/>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Lst>
            <a:ahLst/>
            <a:cxnLst>
              <a:cxn ang="0">
                <a:pos x="connsiteX0" y="connsiteY0"/>
              </a:cxn>
              <a:cxn ang="0">
                <a:pos x="connsiteX1" y="connsiteY1"/>
              </a:cxn>
            </a:cxnLst>
            <a:rect l="l" t="t" r="r" b="b"/>
            <a:pathLst>
              <a:path w="2300252" h="2846352" stroke="0" extrusionOk="0">
                <a:moveTo>
                  <a:pt x="0" y="0"/>
                </a:moveTo>
                <a:cubicBezTo>
                  <a:pt x="1270394" y="0"/>
                  <a:pt x="2300252" y="1029858"/>
                  <a:pt x="2300252" y="2300252"/>
                </a:cubicBezTo>
                <a:lnTo>
                  <a:pt x="0" y="2300252"/>
                </a:lnTo>
                <a:lnTo>
                  <a:pt x="0" y="0"/>
                </a:lnTo>
                <a:close/>
              </a:path>
              <a:path w="2300252" h="2846352" fill="none">
                <a:moveTo>
                  <a:pt x="25400" y="25400"/>
                </a:moveTo>
                <a:cubicBezTo>
                  <a:pt x="978294" y="419100"/>
                  <a:pt x="1957352" y="1156858"/>
                  <a:pt x="2211352" y="284635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cxnSp>
        <p:nvCxnSpPr>
          <p:cNvPr id="34" name="Conector recto 33"/>
          <p:cNvCxnSpPr/>
          <p:nvPr userDrawn="1"/>
        </p:nvCxnSpPr>
        <p:spPr>
          <a:xfrm>
            <a:off x="-15849" y="3722932"/>
            <a:ext cx="12207851" cy="0"/>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userDrawn="1"/>
        </p:nvCxnSpPr>
        <p:spPr>
          <a:xfrm>
            <a:off x="319120" y="4532695"/>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upo 35"/>
          <p:cNvGrpSpPr/>
          <p:nvPr userDrawn="1"/>
        </p:nvGrpSpPr>
        <p:grpSpPr>
          <a:xfrm>
            <a:off x="303170" y="4238139"/>
            <a:ext cx="208980" cy="208980"/>
            <a:chOff x="996752" y="120824"/>
            <a:chExt cx="288032" cy="288032"/>
          </a:xfrm>
        </p:grpSpPr>
        <p:cxnSp>
          <p:nvCxnSpPr>
            <p:cNvPr id="37" name="Conector recto 36"/>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Elipse 38"/>
          <p:cNvSpPr/>
          <p:nvPr userDrawn="1"/>
        </p:nvSpPr>
        <p:spPr>
          <a:xfrm>
            <a:off x="3444671" y="5872374"/>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0" name="Anillo 39"/>
          <p:cNvSpPr/>
          <p:nvPr userDrawn="1"/>
        </p:nvSpPr>
        <p:spPr>
          <a:xfrm>
            <a:off x="2931791" y="6024026"/>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41" name="Conector recto 40"/>
          <p:cNvCxnSpPr/>
          <p:nvPr userDrawn="1"/>
        </p:nvCxnSpPr>
        <p:spPr>
          <a:xfrm>
            <a:off x="10201723" y="6439840"/>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userDrawn="1"/>
        </p:nvCxnSpPr>
        <p:spPr>
          <a:xfrm>
            <a:off x="11353851" y="6439840"/>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lipse 42"/>
          <p:cNvSpPr/>
          <p:nvPr userDrawn="1"/>
        </p:nvSpPr>
        <p:spPr>
          <a:xfrm>
            <a:off x="11677997" y="6382925"/>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4" name="Anillo 43"/>
          <p:cNvSpPr/>
          <p:nvPr userDrawn="1"/>
        </p:nvSpPr>
        <p:spPr>
          <a:xfrm>
            <a:off x="10985861" y="3888296"/>
            <a:ext cx="432048" cy="432048"/>
          </a:xfrm>
          <a:prstGeom prst="donut">
            <a:avLst>
              <a:gd name="adj" fmla="val 144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46" name="Arco 44"/>
          <p:cNvSpPr/>
          <p:nvPr userDrawn="1"/>
        </p:nvSpPr>
        <p:spPr>
          <a:xfrm rot="15322797">
            <a:off x="9751264" y="4484617"/>
            <a:ext cx="1997442" cy="2989600"/>
          </a:xfrm>
          <a:custGeom>
            <a:avLst/>
            <a:gdLst>
              <a:gd name="connsiteX0" fmla="*/ 1523172 w 3046344"/>
              <a:gd name="connsiteY0" fmla="*/ 0 h 3046344"/>
              <a:gd name="connsiteX1" fmla="*/ 3046344 w 3046344"/>
              <a:gd name="connsiteY1" fmla="*/ 1523172 h 3046344"/>
              <a:gd name="connsiteX2" fmla="*/ 1523172 w 3046344"/>
              <a:gd name="connsiteY2" fmla="*/ 1523172 h 3046344"/>
              <a:gd name="connsiteX3" fmla="*/ 1523172 w 3046344"/>
              <a:gd name="connsiteY3" fmla="*/ 0 h 3046344"/>
              <a:gd name="connsiteX0" fmla="*/ 1523172 w 3046344"/>
              <a:gd name="connsiteY0" fmla="*/ 0 h 3046344"/>
              <a:gd name="connsiteX1" fmla="*/ 3046344 w 3046344"/>
              <a:gd name="connsiteY1" fmla="*/ 1523172 h 3046344"/>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991920"/>
              <a:gd name="connsiteX1" fmla="*/ 1997442 w 1997442"/>
              <a:gd name="connsiteY1" fmla="*/ 1523172 h 2991920"/>
              <a:gd name="connsiteX2" fmla="*/ 0 w 1997442"/>
              <a:gd name="connsiteY2" fmla="*/ 2120803 h 2991920"/>
              <a:gd name="connsiteX3" fmla="*/ 474270 w 1997442"/>
              <a:gd name="connsiteY3" fmla="*/ 0 h 2991920"/>
              <a:gd name="connsiteX0" fmla="*/ 474270 w 1997442"/>
              <a:gd name="connsiteY0" fmla="*/ 0 h 2991920"/>
              <a:gd name="connsiteX1" fmla="*/ 994608 w 1997442"/>
              <a:gd name="connsiteY1" fmla="*/ 2991920 h 299192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2027386"/>
              <a:gd name="connsiteY0" fmla="*/ 0 h 2989600"/>
              <a:gd name="connsiteX1" fmla="*/ 1997442 w 2027386"/>
              <a:gd name="connsiteY1" fmla="*/ 1523172 h 2989600"/>
              <a:gd name="connsiteX2" fmla="*/ 0 w 2027386"/>
              <a:gd name="connsiteY2" fmla="*/ 2120803 h 2989600"/>
              <a:gd name="connsiteX3" fmla="*/ 474270 w 2027386"/>
              <a:gd name="connsiteY3" fmla="*/ 0 h 2989600"/>
              <a:gd name="connsiteX0" fmla="*/ 474270 w 2027386"/>
              <a:gd name="connsiteY0" fmla="*/ 0 h 2989600"/>
              <a:gd name="connsiteX1" fmla="*/ 1030455 w 2027386"/>
              <a:gd name="connsiteY1" fmla="*/ 2989600 h 2989600"/>
              <a:gd name="connsiteX0" fmla="*/ 474270 w 2020359"/>
              <a:gd name="connsiteY0" fmla="*/ 0 h 2989600"/>
              <a:gd name="connsiteX1" fmla="*/ 1997442 w 2020359"/>
              <a:gd name="connsiteY1" fmla="*/ 1523172 h 2989600"/>
              <a:gd name="connsiteX2" fmla="*/ 0 w 2020359"/>
              <a:gd name="connsiteY2" fmla="*/ 2120803 h 2989600"/>
              <a:gd name="connsiteX3" fmla="*/ 474270 w 2020359"/>
              <a:gd name="connsiteY3" fmla="*/ 0 h 2989600"/>
              <a:gd name="connsiteX0" fmla="*/ 447966 w 2020359"/>
              <a:gd name="connsiteY0" fmla="*/ 10702 h 2989600"/>
              <a:gd name="connsiteX1" fmla="*/ 1030455 w 2020359"/>
              <a:gd name="connsiteY1" fmla="*/ 2989600 h 2989600"/>
              <a:gd name="connsiteX0" fmla="*/ 474270 w 2084958"/>
              <a:gd name="connsiteY0" fmla="*/ 6828 h 2996428"/>
              <a:gd name="connsiteX1" fmla="*/ 1997442 w 2084958"/>
              <a:gd name="connsiteY1" fmla="*/ 1530000 h 2996428"/>
              <a:gd name="connsiteX2" fmla="*/ 0 w 2084958"/>
              <a:gd name="connsiteY2" fmla="*/ 2127631 h 2996428"/>
              <a:gd name="connsiteX3" fmla="*/ 474270 w 2084958"/>
              <a:gd name="connsiteY3" fmla="*/ 6828 h 2996428"/>
              <a:gd name="connsiteX0" fmla="*/ 447966 w 2084958"/>
              <a:gd name="connsiteY0" fmla="*/ 17530 h 2996428"/>
              <a:gd name="connsiteX1" fmla="*/ 1030455 w 2084958"/>
              <a:gd name="connsiteY1" fmla="*/ 2996428 h 2996428"/>
              <a:gd name="connsiteX0" fmla="*/ 474270 w 1997442"/>
              <a:gd name="connsiteY0" fmla="*/ 7464 h 2997064"/>
              <a:gd name="connsiteX1" fmla="*/ 1997442 w 1997442"/>
              <a:gd name="connsiteY1" fmla="*/ 1530636 h 2997064"/>
              <a:gd name="connsiteX2" fmla="*/ 0 w 1997442"/>
              <a:gd name="connsiteY2" fmla="*/ 2128267 h 2997064"/>
              <a:gd name="connsiteX3" fmla="*/ 474270 w 1997442"/>
              <a:gd name="connsiteY3" fmla="*/ 7464 h 2997064"/>
              <a:gd name="connsiteX0" fmla="*/ 447966 w 1997442"/>
              <a:gd name="connsiteY0" fmla="*/ 18166 h 2997064"/>
              <a:gd name="connsiteX1" fmla="*/ 1030455 w 1997442"/>
              <a:gd name="connsiteY1" fmla="*/ 2997064 h 2997064"/>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47966 w 1997442"/>
              <a:gd name="connsiteY0" fmla="*/ 10702 h 2989600"/>
              <a:gd name="connsiteX1" fmla="*/ 1030455 w 1997442"/>
              <a:gd name="connsiteY1" fmla="*/ 2989600 h 2989600"/>
            </a:gdLst>
            <a:ahLst/>
            <a:cxnLst>
              <a:cxn ang="0">
                <a:pos x="connsiteX0" y="connsiteY0"/>
              </a:cxn>
              <a:cxn ang="0">
                <a:pos x="connsiteX1" y="connsiteY1"/>
              </a:cxn>
            </a:cxnLst>
            <a:rect l="l" t="t" r="r" b="b"/>
            <a:pathLst>
              <a:path w="1997442" h="2989600" stroke="0" extrusionOk="0">
                <a:moveTo>
                  <a:pt x="474270" y="0"/>
                </a:moveTo>
                <a:cubicBezTo>
                  <a:pt x="1315495" y="0"/>
                  <a:pt x="1980679" y="701030"/>
                  <a:pt x="1997442" y="1523172"/>
                </a:cubicBezTo>
                <a:lnTo>
                  <a:pt x="0" y="2120803"/>
                </a:lnTo>
                <a:cubicBezTo>
                  <a:pt x="150606" y="1576336"/>
                  <a:pt x="474270" y="507724"/>
                  <a:pt x="474270" y="0"/>
                </a:cubicBezTo>
                <a:close/>
              </a:path>
              <a:path w="1997442" h="2989600" fill="none">
                <a:moveTo>
                  <a:pt x="447966" y="10702"/>
                </a:moveTo>
                <a:cubicBezTo>
                  <a:pt x="1602526" y="-153560"/>
                  <a:pt x="2946160" y="1853421"/>
                  <a:pt x="1030455" y="2989600"/>
                </a:cubicBezTo>
              </a:path>
            </a:pathLst>
          </a:cu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5" name="Rectángulo 14"/>
          <p:cNvSpPr/>
          <p:nvPr userDrawn="1"/>
        </p:nvSpPr>
        <p:spPr>
          <a:xfrm>
            <a:off x="0" y="4787261"/>
            <a:ext cx="1156442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46" dirty="0"/>
          </a:p>
        </p:txBody>
      </p:sp>
      <p:sp>
        <p:nvSpPr>
          <p:cNvPr id="2" name="1 Título"/>
          <p:cNvSpPr>
            <a:spLocks noGrp="1"/>
          </p:cNvSpPr>
          <p:nvPr>
            <p:ph type="title" hasCustomPrompt="1"/>
          </p:nvPr>
        </p:nvSpPr>
        <p:spPr>
          <a:xfrm>
            <a:off x="335362" y="4684213"/>
            <a:ext cx="11229067" cy="1214208"/>
          </a:xfrm>
        </p:spPr>
        <p:txBody>
          <a:bodyPr>
            <a:noAutofit/>
          </a:bodyPr>
          <a:lstStyle>
            <a:lvl1pPr>
              <a:defRPr sz="3408">
                <a:solidFill>
                  <a:schemeClr val="tx1">
                    <a:lumMod val="75000"/>
                    <a:lumOff val="25000"/>
                  </a:schemeClr>
                </a:solidFill>
              </a:defRPr>
            </a:lvl1pPr>
          </a:lstStyle>
          <a:p>
            <a:r>
              <a:rPr lang="es-ES" noProof="0" dirty="0"/>
              <a:t>Haga clic para modificar el estilo de Título del Patrón</a:t>
            </a:r>
            <a:endParaRPr lang="es-AR" noProof="0" dirty="0"/>
          </a:p>
        </p:txBody>
      </p:sp>
      <p:cxnSp>
        <p:nvCxnSpPr>
          <p:cNvPr id="47" name="Conector recto 46"/>
          <p:cNvCxnSpPr/>
          <p:nvPr userDrawn="1"/>
        </p:nvCxnSpPr>
        <p:spPr>
          <a:xfrm>
            <a:off x="3720822" y="4212993"/>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userDrawn="1"/>
        </p:nvCxnSpPr>
        <p:spPr>
          <a:xfrm>
            <a:off x="4872950" y="4212993"/>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p:cNvSpPr/>
          <p:nvPr userDrawn="1"/>
        </p:nvSpPr>
        <p:spPr>
          <a:xfrm>
            <a:off x="5197096" y="4156078"/>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6" name="Rectángulo 5"/>
          <p:cNvSpPr/>
          <p:nvPr userDrawn="1"/>
        </p:nvSpPr>
        <p:spPr>
          <a:xfrm>
            <a:off x="-15849" y="5880950"/>
            <a:ext cx="8272089" cy="6158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1 Título"/>
          <p:cNvSpPr txBox="1">
            <a:spLocks/>
          </p:cNvSpPr>
          <p:nvPr userDrawn="1"/>
        </p:nvSpPr>
        <p:spPr>
          <a:xfrm>
            <a:off x="335362" y="5560585"/>
            <a:ext cx="11229067" cy="1214208"/>
          </a:xfrm>
          <a:prstGeom prst="rect">
            <a:avLst/>
          </a:prstGeom>
        </p:spPr>
        <p:txBody>
          <a:bodyPr vert="horz" lIns="91440" tIns="45720" rIns="91440" bIns="45720" rtlCol="0" anchor="ctr">
            <a:noAutofit/>
          </a:bodyPr>
          <a:lstStyle>
            <a:lvl1pPr algn="l" defTabSz="1038923" rtl="0" eaLnBrk="1" latinLnBrk="0" hangingPunct="1">
              <a:spcBef>
                <a:spcPct val="0"/>
              </a:spcBef>
              <a:buNone/>
              <a:defRPr sz="3408" kern="1200">
                <a:solidFill>
                  <a:schemeClr val="tx1">
                    <a:lumMod val="75000"/>
                    <a:lumOff val="25000"/>
                  </a:schemeClr>
                </a:solidFill>
                <a:latin typeface="Segoe UI Semilight" panose="020B0402040204020203" pitchFamily="34" charset="0"/>
                <a:ea typeface="+mj-ea"/>
                <a:cs typeface="Segoe UI Semilight" panose="020B0402040204020203" pitchFamily="34" charset="0"/>
              </a:defRPr>
            </a:lvl1pPr>
          </a:lstStyle>
          <a:p>
            <a:endParaRPr lang="es-AR" sz="2400" dirty="0"/>
          </a:p>
        </p:txBody>
      </p:sp>
      <p:sp>
        <p:nvSpPr>
          <p:cNvPr id="58" name="Marcador de texto 57"/>
          <p:cNvSpPr>
            <a:spLocks noGrp="1"/>
          </p:cNvSpPr>
          <p:nvPr>
            <p:ph type="body" sz="quarter" idx="10" hasCustomPrompt="1"/>
          </p:nvPr>
        </p:nvSpPr>
        <p:spPr>
          <a:xfrm>
            <a:off x="339112" y="5956518"/>
            <a:ext cx="10557657" cy="711200"/>
          </a:xfrm>
        </p:spPr>
        <p:txBody>
          <a:bodyPr>
            <a:normAutofit/>
          </a:bodyPr>
          <a:lstStyle>
            <a:lvl1pPr>
              <a:defRPr sz="2200">
                <a:solidFill>
                  <a:schemeClr val="tx1">
                    <a:lumMod val="90000"/>
                    <a:lumOff val="10000"/>
                  </a:schemeClr>
                </a:solidFill>
              </a:defRPr>
            </a:lvl1pPr>
          </a:lstStyle>
          <a:p>
            <a:pPr lvl="0"/>
            <a:r>
              <a:rPr lang="es-ES" dirty="0"/>
              <a:t>Haga clic para modificar el estilo de Subtítulo del Patrón</a:t>
            </a:r>
          </a:p>
        </p:txBody>
      </p:sp>
      <p:pic>
        <p:nvPicPr>
          <p:cNvPr id="27" name="Imagen 26"/>
          <p:cNvPicPr>
            <a:picLocks noChangeAspect="1"/>
          </p:cNvPicPr>
          <p:nvPr userDrawn="1"/>
        </p:nvPicPr>
        <p:blipFill rotWithShape="1">
          <a:blip r:embed="rId2" cstate="print">
            <a:extLst>
              <a:ext uri="{28A0092B-C50C-407E-A947-70E740481C1C}">
                <a14:useLocalDpi xmlns:a14="http://schemas.microsoft.com/office/drawing/2010/main" val="0"/>
              </a:ext>
            </a:extLst>
          </a:blip>
          <a:srcRect l="10731" r="12369" b="8802"/>
          <a:stretch/>
        </p:blipFill>
        <p:spPr>
          <a:xfrm>
            <a:off x="10344472" y="228753"/>
            <a:ext cx="1640767" cy="1006048"/>
          </a:xfrm>
          <a:prstGeom prst="rect">
            <a:avLst/>
          </a:prstGeom>
        </p:spPr>
      </p:pic>
    </p:spTree>
    <p:extLst>
      <p:ext uri="{BB962C8B-B14F-4D97-AF65-F5344CB8AC3E}">
        <p14:creationId xmlns:p14="http://schemas.microsoft.com/office/powerpoint/2010/main" val="269481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Cierre">
    <p:spTree>
      <p:nvGrpSpPr>
        <p:cNvPr id="1" name=""/>
        <p:cNvGrpSpPr/>
        <p:nvPr/>
      </p:nvGrpSpPr>
      <p:grpSpPr>
        <a:xfrm>
          <a:off x="0" y="0"/>
          <a:ext cx="0" cy="0"/>
          <a:chOff x="0" y="0"/>
          <a:chExt cx="0" cy="0"/>
        </a:xfrm>
      </p:grpSpPr>
      <p:sp>
        <p:nvSpPr>
          <p:cNvPr id="38" name="37 Rectángulo"/>
          <p:cNvSpPr/>
          <p:nvPr userDrawn="1"/>
        </p:nvSpPr>
        <p:spPr>
          <a:xfrm>
            <a:off x="0" y="-12499"/>
            <a:ext cx="12192000" cy="685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6" dirty="0"/>
          </a:p>
        </p:txBody>
      </p:sp>
      <p:sp>
        <p:nvSpPr>
          <p:cNvPr id="79" name="Rectángulo 78"/>
          <p:cNvSpPr/>
          <p:nvPr userDrawn="1"/>
        </p:nvSpPr>
        <p:spPr>
          <a:xfrm>
            <a:off x="0" y="-27384"/>
            <a:ext cx="12192000" cy="2046752"/>
          </a:xfrm>
          <a:prstGeom prst="rect">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46" dirty="0"/>
          </a:p>
        </p:txBody>
      </p:sp>
      <p:sp>
        <p:nvSpPr>
          <p:cNvPr id="82" name="CuadroTexto 81"/>
          <p:cNvSpPr txBox="1"/>
          <p:nvPr userDrawn="1"/>
        </p:nvSpPr>
        <p:spPr>
          <a:xfrm>
            <a:off x="169291" y="1029008"/>
            <a:ext cx="4011594" cy="651845"/>
          </a:xfrm>
          <a:prstGeom prst="rect">
            <a:avLst/>
          </a:prstGeom>
          <a:noFill/>
        </p:spPr>
        <p:txBody>
          <a:bodyPr wrap="square" rtlCol="0">
            <a:spAutoFit/>
          </a:bodyPr>
          <a:lstStyle/>
          <a:p>
            <a:r>
              <a:rPr lang="es-AR" sz="3636" dirty="0">
                <a:solidFill>
                  <a:schemeClr val="bg1"/>
                </a:solidFill>
                <a:latin typeface="Segoe UI Semilight" panose="020B0402040204020203" pitchFamily="34" charset="0"/>
                <a:cs typeface="Segoe UI Semilight" panose="020B0402040204020203" pitchFamily="34" charset="0"/>
              </a:rPr>
              <a:t>Nuestras</a:t>
            </a:r>
            <a:r>
              <a:rPr lang="es-AR" sz="3636" baseline="0" dirty="0">
                <a:solidFill>
                  <a:schemeClr val="bg1"/>
                </a:solidFill>
                <a:latin typeface="Segoe UI Semilight" panose="020B0402040204020203" pitchFamily="34" charset="0"/>
                <a:cs typeface="Segoe UI Semilight" panose="020B0402040204020203" pitchFamily="34" charset="0"/>
              </a:rPr>
              <a:t> Oficinas</a:t>
            </a:r>
            <a:endParaRPr lang="es-AR" sz="3636" dirty="0">
              <a:solidFill>
                <a:schemeClr val="bg1"/>
              </a:solidFill>
              <a:latin typeface="Segoe UI Semilight" panose="020B0402040204020203" pitchFamily="34" charset="0"/>
              <a:cs typeface="Segoe UI Semilight" panose="020B0402040204020203" pitchFamily="34" charset="0"/>
            </a:endParaRPr>
          </a:p>
        </p:txBody>
      </p:sp>
      <p:sp>
        <p:nvSpPr>
          <p:cNvPr id="86" name="CuadroTexto 85"/>
          <p:cNvSpPr txBox="1"/>
          <p:nvPr userDrawn="1"/>
        </p:nvSpPr>
        <p:spPr>
          <a:xfrm>
            <a:off x="2090860" y="1455619"/>
            <a:ext cx="1938475" cy="407163"/>
          </a:xfrm>
          <a:prstGeom prst="rect">
            <a:avLst/>
          </a:prstGeom>
          <a:noFill/>
        </p:spPr>
        <p:txBody>
          <a:bodyPr wrap="square" rtlCol="0">
            <a:spAutoFit/>
          </a:bodyPr>
          <a:lstStyle/>
          <a:p>
            <a:r>
              <a:rPr lang="es-AR" sz="2046" dirty="0">
                <a:solidFill>
                  <a:schemeClr val="tx1">
                    <a:lumMod val="10000"/>
                    <a:lumOff val="90000"/>
                  </a:schemeClr>
                </a:solidFill>
                <a:latin typeface="Segoe UI Semilight" panose="020B0402040204020203" pitchFamily="34" charset="0"/>
                <a:cs typeface="Segoe UI Semilight" panose="020B0402040204020203" pitchFamily="34" charset="0"/>
              </a:rPr>
              <a:t>Por el mundo</a:t>
            </a:r>
          </a:p>
        </p:txBody>
      </p:sp>
      <p:sp>
        <p:nvSpPr>
          <p:cNvPr id="26" name="Anillo 25"/>
          <p:cNvSpPr/>
          <p:nvPr userDrawn="1"/>
        </p:nvSpPr>
        <p:spPr>
          <a:xfrm>
            <a:off x="5061998" y="-648752"/>
            <a:ext cx="531751" cy="432048"/>
          </a:xfrm>
          <a:prstGeom prst="donut">
            <a:avLst>
              <a:gd name="adj" fmla="val 14418"/>
            </a:avLst>
          </a:prstGeom>
          <a:solidFill>
            <a:srgbClr val="6868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solidFill>
                <a:schemeClr val="tx1"/>
              </a:solidFill>
            </a:endParaRPr>
          </a:p>
        </p:txBody>
      </p:sp>
      <p:cxnSp>
        <p:nvCxnSpPr>
          <p:cNvPr id="32" name="Conector recto 31"/>
          <p:cNvCxnSpPr/>
          <p:nvPr userDrawn="1"/>
        </p:nvCxnSpPr>
        <p:spPr>
          <a:xfrm>
            <a:off x="-16571" y="2014240"/>
            <a:ext cx="12207851" cy="0"/>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userDrawn="1"/>
        </p:nvCxnSpPr>
        <p:spPr>
          <a:xfrm>
            <a:off x="565876" y="940297"/>
            <a:ext cx="504056" cy="0"/>
          </a:xfrm>
          <a:prstGeom prst="line">
            <a:avLst/>
          </a:prstGeom>
          <a:ln w="19050">
            <a:solidFill>
              <a:srgbClr val="C5C5C5"/>
            </a:solidFill>
          </a:ln>
        </p:spPr>
        <p:style>
          <a:lnRef idx="1">
            <a:schemeClr val="accent1"/>
          </a:lnRef>
          <a:fillRef idx="0">
            <a:schemeClr val="accent1"/>
          </a:fillRef>
          <a:effectRef idx="0">
            <a:schemeClr val="accent1"/>
          </a:effectRef>
          <a:fontRef idx="minor">
            <a:schemeClr val="tx1"/>
          </a:fontRef>
        </p:style>
      </p:cxnSp>
      <p:sp>
        <p:nvSpPr>
          <p:cNvPr id="34" name="Elipse 33"/>
          <p:cNvSpPr/>
          <p:nvPr userDrawn="1"/>
        </p:nvSpPr>
        <p:spPr>
          <a:xfrm>
            <a:off x="3022532" y="130078"/>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5" name="Anillo 34"/>
          <p:cNvSpPr/>
          <p:nvPr userDrawn="1"/>
        </p:nvSpPr>
        <p:spPr>
          <a:xfrm>
            <a:off x="2509652" y="281730"/>
            <a:ext cx="432048" cy="432048"/>
          </a:xfrm>
          <a:prstGeom prst="donut">
            <a:avLst>
              <a:gd name="adj" fmla="val 14418"/>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36" name="Conector recto 35"/>
          <p:cNvCxnSpPr/>
          <p:nvPr userDrawn="1"/>
        </p:nvCxnSpPr>
        <p:spPr>
          <a:xfrm>
            <a:off x="1718004" y="940297"/>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p:cNvSpPr/>
          <p:nvPr userDrawn="1"/>
        </p:nvSpPr>
        <p:spPr>
          <a:xfrm>
            <a:off x="2042150" y="883382"/>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9" name="Anillo 38"/>
          <p:cNvSpPr/>
          <p:nvPr userDrawn="1"/>
        </p:nvSpPr>
        <p:spPr>
          <a:xfrm>
            <a:off x="3953131" y="768742"/>
            <a:ext cx="1119936" cy="1119936"/>
          </a:xfrm>
          <a:prstGeom prst="donut">
            <a:avLst>
              <a:gd name="adj" fmla="val 144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40" name="Anillo 39"/>
          <p:cNvSpPr/>
          <p:nvPr userDrawn="1"/>
        </p:nvSpPr>
        <p:spPr>
          <a:xfrm>
            <a:off x="11508342" y="273718"/>
            <a:ext cx="432048" cy="432048"/>
          </a:xfrm>
          <a:prstGeom prst="donut">
            <a:avLst>
              <a:gd name="adj" fmla="val 14418"/>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41" name="Conector recto 40"/>
          <p:cNvCxnSpPr/>
          <p:nvPr userDrawn="1"/>
        </p:nvCxnSpPr>
        <p:spPr>
          <a:xfrm>
            <a:off x="11724366" y="833268"/>
            <a:ext cx="0" cy="1139369"/>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pic>
        <p:nvPicPr>
          <p:cNvPr id="43" name="Imagen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15658" y="5866056"/>
            <a:ext cx="1365783" cy="744826"/>
          </a:xfrm>
          <a:prstGeom prst="rect">
            <a:avLst/>
          </a:prstGeom>
        </p:spPr>
      </p:pic>
      <p:pic>
        <p:nvPicPr>
          <p:cNvPr id="23" name="Imagen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28248" y="858404"/>
            <a:ext cx="2547277" cy="659245"/>
          </a:xfrm>
          <a:prstGeom prst="rect">
            <a:avLst/>
          </a:prstGeom>
        </p:spPr>
      </p:pic>
      <p:pic>
        <p:nvPicPr>
          <p:cNvPr id="24" name="Imagen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46650" y="1557047"/>
            <a:ext cx="2510471" cy="411428"/>
          </a:xfrm>
          <a:prstGeom prst="rect">
            <a:avLst/>
          </a:prstGeom>
        </p:spPr>
      </p:pic>
      <p:sp>
        <p:nvSpPr>
          <p:cNvPr id="21" name="CuadroTexto 20"/>
          <p:cNvSpPr txBox="1"/>
          <p:nvPr userDrawn="1"/>
        </p:nvSpPr>
        <p:spPr>
          <a:xfrm>
            <a:off x="486882" y="2343837"/>
            <a:ext cx="6583995" cy="3785973"/>
          </a:xfrm>
          <a:prstGeom prst="rect">
            <a:avLst/>
          </a:prstGeom>
          <a:noFill/>
        </p:spPr>
        <p:txBody>
          <a:bodyPr wrap="square" rtlCol="0">
            <a:spAutoFit/>
          </a:bodyPr>
          <a:lstStyle/>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Argentina</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San Martín 550,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Buenos Aires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(C1004AAL)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 Tel.: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(+54-11)  5276-1999</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contacto_ar</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ES_tradnl" sz="1108" b="1" kern="1200" dirty="0">
                <a:solidFill>
                  <a:schemeClr val="tx1"/>
                </a:solidFill>
                <a:effectLst/>
                <a:latin typeface="Segoe UI Semilight" panose="020B0402040204020203" pitchFamily="34" charset="0"/>
                <a:ea typeface="+mn-ea"/>
                <a:cs typeface="Segoe UI Semilight" panose="020B0402040204020203" pitchFamily="34" charset="0"/>
              </a:rPr>
              <a:t> </a:t>
            </a:r>
            <a:endParaRPr lang="es-AR" sz="1108"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Bolivia</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Calle María de Oliveira N°4, Edificio Sanjinés, Piso 4°, Zona Brígida </a:t>
            </a:r>
            <a:r>
              <a:rPr lang="es-ES_tradnl" sz="1108" kern="1200" dirty="0" err="1">
                <a:solidFill>
                  <a:srgbClr val="686868"/>
                </a:solidFill>
                <a:effectLst/>
                <a:latin typeface="Segoe UI Semilight" panose="020B0402040204020203" pitchFamily="34" charset="0"/>
                <a:ea typeface="+mn-ea"/>
                <a:cs typeface="Segoe UI Semilight" panose="020B0402040204020203" pitchFamily="34" charset="0"/>
              </a:rPr>
              <a:t>Equipetrol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Norte, </a:t>
            </a:r>
            <a:b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b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Santa Cruz de la Sierra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 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(+59 1) 3-429300 / 3-429301</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contacto_bo</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108" b="0" kern="1200" dirty="0">
                <a:solidFill>
                  <a:srgbClr val="686868"/>
                </a:solidFill>
                <a:effectLst/>
                <a:latin typeface="Segoe UI Semilight" panose="020B0402040204020203" pitchFamily="34" charset="0"/>
                <a:ea typeface="+mn-ea"/>
                <a:cs typeface="Segoe UI Semilight" panose="020B0402040204020203" pitchFamily="34" charset="0"/>
              </a:rPr>
              <a:t> </a:t>
            </a: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Chile</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Monseñor </a:t>
            </a:r>
            <a:r>
              <a:rPr lang="es-ES_tradnl" sz="1108" kern="1200" dirty="0" err="1">
                <a:solidFill>
                  <a:srgbClr val="686868"/>
                </a:solidFill>
                <a:effectLst/>
                <a:latin typeface="Segoe UI Semilight" panose="020B0402040204020203" pitchFamily="34" charset="0"/>
                <a:ea typeface="+mn-ea"/>
                <a:cs typeface="Segoe UI Semilight" panose="020B0402040204020203" pitchFamily="34" charset="0"/>
              </a:rPr>
              <a:t>Sótero</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Sanz 161 Piso 12° </a:t>
            </a:r>
            <a:r>
              <a:rPr lang="es-ES" sz="1100" kern="1200" dirty="0">
                <a:solidFill>
                  <a:srgbClr val="686868"/>
                </a:solidFill>
                <a:effectLst/>
                <a:latin typeface="+mn-lt"/>
                <a:ea typeface="+mn-ea"/>
                <a:cs typeface="+mn-cs"/>
              </a:rPr>
              <a:t>(C.P 7500000)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Providencia, Santiago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(+56-2) 2334-3361 </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contacto_cl</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 </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969" b="0" kern="1200" dirty="0">
                <a:solidFill>
                  <a:srgbClr val="686868"/>
                </a:solidFill>
                <a:effectLst/>
                <a:latin typeface="Segoe UI Semilight" panose="020B0402040204020203" pitchFamily="34" charset="0"/>
                <a:ea typeface="+mn-ea"/>
                <a:cs typeface="Segoe UI Semilight" panose="020B0402040204020203" pitchFamily="34" charset="0"/>
              </a:rPr>
              <a:t> </a:t>
            </a: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España</a:t>
            </a:r>
            <a:br>
              <a:rPr lang="es-AR" sz="1108" kern="1200" dirty="0">
                <a:solidFill>
                  <a:schemeClr val="tx1"/>
                </a:solidFill>
                <a:effectLst/>
                <a:latin typeface="Segoe UI Semilight" panose="020B0402040204020203" pitchFamily="34" charset="0"/>
                <a:ea typeface="+mn-ea"/>
                <a:cs typeface="Segoe UI Semilight" panose="020B0402040204020203" pitchFamily="34" charset="0"/>
              </a:rPr>
            </a:b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Paseo de la Castellana 95 - Planta 15 - Torre Europa 28046,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Madrid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(+34) 91 515 0558</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contacto_es</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969" b="0" kern="1200" dirty="0">
                <a:solidFill>
                  <a:srgbClr val="686868"/>
                </a:solidFill>
                <a:effectLst/>
                <a:latin typeface="Segoe UI Semilight" panose="020B0402040204020203" pitchFamily="34" charset="0"/>
                <a:ea typeface="+mn-ea"/>
                <a:cs typeface="Segoe UI Semilight" panose="020B0402040204020203" pitchFamily="34" charset="0"/>
              </a:rPr>
              <a:t> </a:t>
            </a:r>
          </a:p>
        </p:txBody>
      </p:sp>
      <p:sp>
        <p:nvSpPr>
          <p:cNvPr id="22" name="CuadroTexto 21"/>
          <p:cNvSpPr txBox="1"/>
          <p:nvPr userDrawn="1"/>
        </p:nvSpPr>
        <p:spPr>
          <a:xfrm>
            <a:off x="7070878" y="2343837"/>
            <a:ext cx="5120402" cy="3432414"/>
          </a:xfrm>
          <a:prstGeom prst="rect">
            <a:avLst/>
          </a:prstGeom>
          <a:noFill/>
        </p:spPr>
        <p:txBody>
          <a:bodyPr wrap="square" rtlCol="0">
            <a:spAutoFit/>
          </a:bodyPr>
          <a:lstStyle/>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México</a:t>
            </a:r>
          </a:p>
          <a:p>
            <a:r>
              <a:rPr lang="es-AR" sz="1100" kern="1200" dirty="0">
                <a:solidFill>
                  <a:srgbClr val="686868"/>
                </a:solidFill>
                <a:effectLst/>
                <a:latin typeface="+mn-lt"/>
                <a:ea typeface="+mn-ea"/>
                <a:cs typeface="+mn-cs"/>
              </a:rPr>
              <a:t>Euler 152 PH Polanco, Miguel Hidalgo, CDMX (11560) </a:t>
            </a:r>
            <a:r>
              <a:rPr lang="es-AR" sz="1110" kern="1200" dirty="0">
                <a:solidFill>
                  <a:srgbClr val="686868"/>
                </a:solidFill>
                <a:effectLst/>
                <a:latin typeface="Segoe UI Semilight" panose="020B0402040204020203" pitchFamily="34" charset="0"/>
                <a:ea typeface="+mn-ea"/>
                <a:cs typeface="Segoe UI Semilight" panose="020B0402040204020203" pitchFamily="34" charset="0"/>
              </a:rPr>
              <a:t>| </a:t>
            </a:r>
            <a:r>
              <a:rPr lang="es-AR" sz="1110" b="1" kern="1200" dirty="0">
                <a:solidFill>
                  <a:srgbClr val="686868"/>
                </a:solidFill>
                <a:effectLst/>
                <a:latin typeface="Segoe UI Semilight" panose="020B0402040204020203" pitchFamily="34" charset="0"/>
                <a:ea typeface="+mn-ea"/>
                <a:cs typeface="Segoe UI Semilight" panose="020B0402040204020203" pitchFamily="34" charset="0"/>
              </a:rPr>
              <a:t>México D.F</a:t>
            </a:r>
            <a:r>
              <a:rPr lang="es-AR" sz="1110" kern="1200" dirty="0">
                <a:solidFill>
                  <a:srgbClr val="686868"/>
                </a:solidFill>
                <a:effectLst/>
                <a:latin typeface="Segoe UI Semilight" panose="020B0402040204020203" pitchFamily="34" charset="0"/>
                <a:ea typeface="+mn-ea"/>
                <a:cs typeface="Segoe UI Semilight" panose="020B0402040204020203" pitchFamily="34" charset="0"/>
              </a:rPr>
              <a:t> </a:t>
            </a:r>
          </a:p>
          <a:p>
            <a:endParaRPr lang="es-ES_tradnl" sz="1110"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Prol</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Corregidora No. 338 Oficina 3 y 4 (76160) |</a:t>
            </a:r>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Fracc</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Alamos</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3ra. Sección, </a:t>
            </a:r>
            <a:r>
              <a:rPr lang="es-ES_tradnl" sz="1110" b="1" kern="1200" dirty="0">
                <a:solidFill>
                  <a:srgbClr val="686868"/>
                </a:solidFill>
                <a:effectLst/>
                <a:latin typeface="Segoe UI Semilight" panose="020B0402040204020203" pitchFamily="34" charset="0"/>
                <a:ea typeface="+mn-ea"/>
                <a:cs typeface="Segoe UI Semilight" panose="020B0402040204020203" pitchFamily="34" charset="0"/>
              </a:rPr>
              <a:t>Querétaro, </a:t>
            </a:r>
            <a:r>
              <a:rPr lang="es-ES_tradnl" sz="1110" b="1" kern="1200" dirty="0" err="1">
                <a:solidFill>
                  <a:srgbClr val="686868"/>
                </a:solidFill>
                <a:effectLst/>
                <a:latin typeface="Segoe UI Semilight" panose="020B0402040204020203" pitchFamily="34" charset="0"/>
                <a:ea typeface="+mn-ea"/>
                <a:cs typeface="Segoe UI Semilight" panose="020B0402040204020203" pitchFamily="34" charset="0"/>
              </a:rPr>
              <a:t>Qro</a:t>
            </a:r>
            <a:r>
              <a:rPr lang="es-ES_tradnl" sz="1110" b="1" kern="1200" dirty="0">
                <a:solidFill>
                  <a:srgbClr val="686868"/>
                </a:solidFill>
                <a:effectLst/>
                <a:latin typeface="Segoe UI Semilight" panose="020B0402040204020203" pitchFamily="34" charset="0"/>
                <a:ea typeface="+mn-ea"/>
                <a:cs typeface="Segoe UI Semilight" panose="020B0402040204020203" pitchFamily="34" charset="0"/>
              </a:rPr>
              <a:t>.  Tel.:</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(+ 52) 442 245 2151/52 </a:t>
            </a:r>
            <a:endParaRPr lang="es-AR" sz="1110"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10" u="none" kern="1200" dirty="0" err="1">
                <a:solidFill>
                  <a:srgbClr val="E30513"/>
                </a:solidFill>
                <a:effectLst/>
                <a:latin typeface="Segoe UI Semilight" panose="020B0402040204020203" pitchFamily="34" charset="0"/>
                <a:ea typeface="+mn-ea"/>
                <a:cs typeface="Segoe UI Semilight" panose="020B0402040204020203" pitchFamily="34" charset="0"/>
              </a:rPr>
              <a:t>contacto_mx@practia.global</a:t>
            </a:r>
            <a:endParaRPr lang="es-AR" sz="1110" u="none" kern="1200" dirty="0">
              <a:solidFill>
                <a:srgbClr val="E30513"/>
              </a:solidFill>
              <a:effectLst/>
              <a:latin typeface="Segoe UI Semilight" panose="020B0402040204020203" pitchFamily="34" charset="0"/>
              <a:ea typeface="+mn-ea"/>
              <a:cs typeface="Segoe UI Semilight" panose="020B0402040204020203" pitchFamily="34" charset="0"/>
            </a:endParaRPr>
          </a:p>
          <a:p>
            <a:br>
              <a:rPr lang="es-AR" sz="2400" b="0" kern="1200" dirty="0">
                <a:solidFill>
                  <a:schemeClr val="tx1"/>
                </a:solidFill>
                <a:effectLst/>
                <a:latin typeface="Segoe UI Semilight" panose="020B0402040204020203" pitchFamily="34" charset="0"/>
                <a:ea typeface="+mn-ea"/>
                <a:cs typeface="Segoe UI Semilight" panose="020B0402040204020203" pitchFamily="34" charset="0"/>
              </a:rPr>
            </a:br>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Perú</a:t>
            </a:r>
          </a:p>
          <a:p>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Avenida Larco 724 | Oficina 602</a:t>
            </a:r>
            <a:r>
              <a:rPr lang="es-AR" sz="1108" kern="1200" baseline="0" dirty="0">
                <a:solidFill>
                  <a:srgbClr val="686868"/>
                </a:solidFill>
                <a:effectLst/>
                <a:latin typeface="Segoe UI Semilight" panose="020B0402040204020203" pitchFamily="34" charset="0"/>
                <a:ea typeface="+mn-ea"/>
                <a:cs typeface="Segoe UI Semilight" panose="020B0402040204020203" pitchFamily="34" charset="0"/>
              </a:rPr>
              <a:t> </a:t>
            </a:r>
            <a:r>
              <a:rPr lang="es-ES" sz="1100" kern="1200" dirty="0">
                <a:solidFill>
                  <a:srgbClr val="686868"/>
                </a:solidFill>
                <a:effectLst/>
                <a:latin typeface="+mn-lt"/>
                <a:ea typeface="+mn-ea"/>
                <a:cs typeface="+mn-cs"/>
              </a:rPr>
              <a:t>(C.P 1500) </a:t>
            </a:r>
            <a:r>
              <a:rPr lang="es-AR" sz="1108" b="1" kern="1200" dirty="0">
                <a:solidFill>
                  <a:srgbClr val="686868"/>
                </a:solidFill>
                <a:effectLst/>
                <a:latin typeface="Segoe UI Semilight" panose="020B0402040204020203" pitchFamily="34" charset="0"/>
                <a:ea typeface="+mn-ea"/>
                <a:cs typeface="Segoe UI Semilight" panose="020B0402040204020203" pitchFamily="34" charset="0"/>
              </a:rPr>
              <a:t>Miraflores, Lima </a:t>
            </a:r>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AR"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 (+ 511) 241-0293</a:t>
            </a:r>
          </a:p>
          <a:p>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contacto_pe@practia.global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 </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endParaRPr lang="es-AR" sz="2215" b="1"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Uruguay</a:t>
            </a:r>
          </a:p>
          <a:p>
            <a:pPr marL="0" marR="0" lvl="0" indent="0" algn="l" defTabSz="1125472" rtl="0" eaLnBrk="1" fontAlgn="auto" latinLnBrk="0" hangingPunct="1">
              <a:lnSpc>
                <a:spcPct val="100000"/>
              </a:lnSpc>
              <a:spcBef>
                <a:spcPts val="0"/>
              </a:spcBef>
              <a:spcAft>
                <a:spcPts val="0"/>
              </a:spcAft>
              <a:buClrTx/>
              <a:buSzTx/>
              <a:buFontTx/>
              <a:buNone/>
              <a:tabLst/>
              <a:defRPr/>
            </a:pP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Yi 1807, </a:t>
            </a:r>
            <a:r>
              <a:rPr lang="en-US" sz="1108" b="0" kern="1200" dirty="0">
                <a:solidFill>
                  <a:srgbClr val="686868"/>
                </a:solidFill>
                <a:effectLst/>
                <a:latin typeface="Segoe UI Semilight" panose="020B0402040204020203" pitchFamily="34" charset="0"/>
                <a:ea typeface="+mn-ea"/>
                <a:cs typeface="Segoe UI Semilight" panose="020B0402040204020203" pitchFamily="34" charset="0"/>
              </a:rPr>
              <a:t>(</a:t>
            </a:r>
            <a:r>
              <a:rPr lang="es-AR" sz="1108" b="0" dirty="0">
                <a:solidFill>
                  <a:srgbClr val="686868"/>
                </a:solidFill>
                <a:latin typeface="Segoe UI Semilight" panose="020B0402040204020203" pitchFamily="34" charset="0"/>
                <a:cs typeface="Segoe UI Semilight" panose="020B0402040204020203" pitchFamily="34" charset="0"/>
              </a:rPr>
              <a:t>11800) </a:t>
            </a:r>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Montevideo</a:t>
            </a: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 | </a:t>
            </a:r>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 (+ 598) 29290315</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n-US"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contacto_uy</a:t>
            </a:r>
            <a:r>
              <a:rPr lang="en-US"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p:txBody>
      </p:sp>
      <p:sp>
        <p:nvSpPr>
          <p:cNvPr id="28" name="CuadroTexto 27"/>
          <p:cNvSpPr txBox="1"/>
          <p:nvPr userDrawn="1"/>
        </p:nvSpPr>
        <p:spPr>
          <a:xfrm>
            <a:off x="4794201" y="6289331"/>
            <a:ext cx="2603598" cy="369332"/>
          </a:xfrm>
          <a:prstGeom prst="rect">
            <a:avLst/>
          </a:prstGeom>
          <a:noFill/>
        </p:spPr>
        <p:txBody>
          <a:bodyPr wrap="none" rtlCol="0">
            <a:spAutoFit/>
          </a:bodyPr>
          <a:lstStyle/>
          <a:p>
            <a:r>
              <a:rPr lang="es-AR" b="0" dirty="0" err="1">
                <a:solidFill>
                  <a:srgbClr val="E30513"/>
                </a:solidFill>
              </a:rPr>
              <a:t>contacto@practia.global</a:t>
            </a:r>
            <a:endParaRPr lang="en-US" b="0" dirty="0">
              <a:solidFill>
                <a:srgbClr val="E30513"/>
              </a:solidFill>
            </a:endParaRPr>
          </a:p>
        </p:txBody>
      </p:sp>
      <p:pic>
        <p:nvPicPr>
          <p:cNvPr id="29" name="Imagen 28"/>
          <p:cNvPicPr>
            <a:picLocks noChangeAspect="1"/>
          </p:cNvPicPr>
          <p:nvPr userDrawn="1"/>
        </p:nvPicPr>
        <p:blipFill rotWithShape="1">
          <a:blip r:embed="rId5">
            <a:extLst>
              <a:ext uri="{28A0092B-C50C-407E-A947-70E740481C1C}">
                <a14:useLocalDpi xmlns:a14="http://schemas.microsoft.com/office/drawing/2010/main" val="0"/>
              </a:ext>
            </a:extLst>
          </a:blip>
          <a:srcRect l="17601" t="12201" r="17601" b="12201"/>
          <a:stretch/>
        </p:blipFill>
        <p:spPr>
          <a:xfrm>
            <a:off x="4391444" y="6323032"/>
            <a:ext cx="402757" cy="335631"/>
          </a:xfrm>
          <a:prstGeom prst="rect">
            <a:avLst/>
          </a:prstGeom>
        </p:spPr>
      </p:pic>
    </p:spTree>
    <p:extLst>
      <p:ext uri="{BB962C8B-B14F-4D97-AF65-F5344CB8AC3E}">
        <p14:creationId xmlns:p14="http://schemas.microsoft.com/office/powerpoint/2010/main" val="164816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1">
    <p:spTree>
      <p:nvGrpSpPr>
        <p:cNvPr id="1" name=""/>
        <p:cNvGrpSpPr/>
        <p:nvPr/>
      </p:nvGrpSpPr>
      <p:grpSpPr>
        <a:xfrm>
          <a:off x="0" y="0"/>
          <a:ext cx="0" cy="0"/>
          <a:chOff x="0" y="0"/>
          <a:chExt cx="0" cy="0"/>
        </a:xfrm>
      </p:grpSpPr>
      <p:sp>
        <p:nvSpPr>
          <p:cNvPr id="4" name="3 Marcador de contenido"/>
          <p:cNvSpPr>
            <a:spLocks noGrp="1"/>
          </p:cNvSpPr>
          <p:nvPr>
            <p:ph sz="quarter" idx="10"/>
          </p:nvPr>
        </p:nvSpPr>
        <p:spPr>
          <a:xfrm>
            <a:off x="187573" y="1219200"/>
            <a:ext cx="11869558" cy="4946104"/>
          </a:xfrm>
        </p:spPr>
        <p:txBody>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AR" noProof="0" dirty="0"/>
          </a:p>
        </p:txBody>
      </p:sp>
      <p:sp>
        <p:nvSpPr>
          <p:cNvPr id="2" name="1 Título"/>
          <p:cNvSpPr>
            <a:spLocks noGrp="1"/>
          </p:cNvSpPr>
          <p:nvPr>
            <p:ph type="title" hasCustomPrompt="1"/>
          </p:nvPr>
        </p:nvSpPr>
        <p:spPr>
          <a:xfrm>
            <a:off x="187570" y="-18826"/>
            <a:ext cx="10925906" cy="927546"/>
          </a:xfrm>
        </p:spPr>
        <p:txBody>
          <a:bodyPr>
            <a:normAutofit/>
          </a:bodyPr>
          <a:lstStyle>
            <a:lvl1pPr>
              <a:defRPr sz="2800" b="1">
                <a:solidFill>
                  <a:schemeClr val="tx1">
                    <a:lumMod val="75000"/>
                    <a:lumOff val="25000"/>
                  </a:schemeClr>
                </a:solidFill>
              </a:defRPr>
            </a:lvl1pPr>
          </a:lstStyle>
          <a:p>
            <a:r>
              <a:rPr lang="es-ES" noProof="0" dirty="0"/>
              <a:t>Haga clic para modificar el estilo de Título del Patrón</a:t>
            </a:r>
            <a:endParaRPr lang="es-AR" noProof="0" dirty="0"/>
          </a:p>
        </p:txBody>
      </p:sp>
      <p:cxnSp>
        <p:nvCxnSpPr>
          <p:cNvPr id="15" name="Conector recto 14"/>
          <p:cNvCxnSpPr/>
          <p:nvPr userDrawn="1"/>
        </p:nvCxnSpPr>
        <p:spPr>
          <a:xfrm>
            <a:off x="11512550" y="433239"/>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upo 15"/>
          <p:cNvGrpSpPr/>
          <p:nvPr userDrawn="1"/>
        </p:nvGrpSpPr>
        <p:grpSpPr>
          <a:xfrm>
            <a:off x="11496600" y="138683"/>
            <a:ext cx="208980" cy="208980"/>
            <a:chOff x="996752" y="120824"/>
            <a:chExt cx="288032" cy="288032"/>
          </a:xfrm>
        </p:grpSpPr>
        <p:cxnSp>
          <p:nvCxnSpPr>
            <p:cNvPr id="17" name="Conector recto 16"/>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0536" y="6172200"/>
            <a:ext cx="1136595" cy="619839"/>
          </a:xfrm>
          <a:prstGeom prst="rect">
            <a:avLst/>
          </a:prstGeom>
        </p:spPr>
      </p:pic>
    </p:spTree>
    <p:extLst>
      <p:ext uri="{BB962C8B-B14F-4D97-AF65-F5344CB8AC3E}">
        <p14:creationId xmlns:p14="http://schemas.microsoft.com/office/powerpoint/2010/main" val="153999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2">
    <p:spTree>
      <p:nvGrpSpPr>
        <p:cNvPr id="1" name=""/>
        <p:cNvGrpSpPr/>
        <p:nvPr/>
      </p:nvGrpSpPr>
      <p:grpSpPr>
        <a:xfrm>
          <a:off x="0" y="0"/>
          <a:ext cx="0" cy="0"/>
          <a:chOff x="0" y="0"/>
          <a:chExt cx="0" cy="0"/>
        </a:xfrm>
      </p:grpSpPr>
      <p:sp>
        <p:nvSpPr>
          <p:cNvPr id="4" name="Marcador de contenido 2"/>
          <p:cNvSpPr>
            <a:spLocks noGrp="1"/>
          </p:cNvSpPr>
          <p:nvPr>
            <p:ph sz="half" idx="1"/>
          </p:nvPr>
        </p:nvSpPr>
        <p:spPr>
          <a:xfrm>
            <a:off x="31242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contenido 3"/>
          <p:cNvSpPr>
            <a:spLocks noGrp="1"/>
          </p:cNvSpPr>
          <p:nvPr>
            <p:ph sz="half" idx="2"/>
          </p:nvPr>
        </p:nvSpPr>
        <p:spPr>
          <a:xfrm>
            <a:off x="617220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1 Título"/>
          <p:cNvSpPr>
            <a:spLocks noGrp="1"/>
          </p:cNvSpPr>
          <p:nvPr>
            <p:ph type="title" hasCustomPrompt="1"/>
          </p:nvPr>
        </p:nvSpPr>
        <p:spPr>
          <a:xfrm>
            <a:off x="187570" y="-18826"/>
            <a:ext cx="10925906" cy="927546"/>
          </a:xfrm>
        </p:spPr>
        <p:txBody>
          <a:bodyPr>
            <a:normAutofit/>
          </a:bodyPr>
          <a:lstStyle>
            <a:lvl1pPr>
              <a:defRPr sz="2800" b="1">
                <a:solidFill>
                  <a:schemeClr val="tx1">
                    <a:lumMod val="75000"/>
                    <a:lumOff val="25000"/>
                  </a:schemeClr>
                </a:solidFill>
              </a:defRPr>
            </a:lvl1pPr>
          </a:lstStyle>
          <a:p>
            <a:r>
              <a:rPr lang="es-ES" noProof="0" dirty="0"/>
              <a:t>Haga clic para modificar el estilo de Título del Patrón</a:t>
            </a:r>
            <a:endParaRPr lang="es-AR" noProof="0" dirty="0"/>
          </a:p>
        </p:txBody>
      </p:sp>
    </p:spTree>
    <p:extLst>
      <p:ext uri="{BB962C8B-B14F-4D97-AF65-F5344CB8AC3E}">
        <p14:creationId xmlns:p14="http://schemas.microsoft.com/office/powerpoint/2010/main" val="250679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eño Personalizado 2">
    <p:spTree>
      <p:nvGrpSpPr>
        <p:cNvPr id="1" name=""/>
        <p:cNvGrpSpPr/>
        <p:nvPr/>
      </p:nvGrpSpPr>
      <p:grpSpPr>
        <a:xfrm>
          <a:off x="0" y="0"/>
          <a:ext cx="0" cy="0"/>
          <a:chOff x="0" y="0"/>
          <a:chExt cx="0" cy="0"/>
        </a:xfrm>
      </p:grpSpPr>
      <p:sp>
        <p:nvSpPr>
          <p:cNvPr id="4" name="Marcador de contenido 2"/>
          <p:cNvSpPr>
            <a:spLocks noGrp="1"/>
          </p:cNvSpPr>
          <p:nvPr>
            <p:ph sz="half" idx="1"/>
          </p:nvPr>
        </p:nvSpPr>
        <p:spPr>
          <a:xfrm>
            <a:off x="31242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contenido 3"/>
          <p:cNvSpPr>
            <a:spLocks noGrp="1"/>
          </p:cNvSpPr>
          <p:nvPr>
            <p:ph sz="half" idx="2"/>
          </p:nvPr>
        </p:nvSpPr>
        <p:spPr>
          <a:xfrm>
            <a:off x="617220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1 Título"/>
          <p:cNvSpPr>
            <a:spLocks noGrp="1"/>
          </p:cNvSpPr>
          <p:nvPr>
            <p:ph type="title" hasCustomPrompt="1"/>
          </p:nvPr>
        </p:nvSpPr>
        <p:spPr>
          <a:xfrm>
            <a:off x="187570" y="-18826"/>
            <a:ext cx="10925906" cy="927546"/>
          </a:xfrm>
        </p:spPr>
        <p:txBody>
          <a:bodyPr>
            <a:normAutofit/>
          </a:bodyPr>
          <a:lstStyle>
            <a:lvl1pPr>
              <a:defRPr sz="2800" b="1">
                <a:solidFill>
                  <a:schemeClr val="tx1">
                    <a:lumMod val="75000"/>
                    <a:lumOff val="25000"/>
                  </a:schemeClr>
                </a:solidFill>
              </a:defRPr>
            </a:lvl1pPr>
          </a:lstStyle>
          <a:p>
            <a:r>
              <a:rPr lang="es-ES" noProof="0" dirty="0"/>
              <a:t>Haga clic para modificar el estilo de Título del Patrón</a:t>
            </a:r>
            <a:endParaRPr lang="es-AR" noProof="0" dirty="0"/>
          </a:p>
        </p:txBody>
      </p:sp>
    </p:spTree>
    <p:extLst>
      <p:ext uri="{BB962C8B-B14F-4D97-AF65-F5344CB8AC3E}">
        <p14:creationId xmlns:p14="http://schemas.microsoft.com/office/powerpoint/2010/main" val="367842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2">
    <p:spTree>
      <p:nvGrpSpPr>
        <p:cNvPr id="1" name=""/>
        <p:cNvGrpSpPr/>
        <p:nvPr/>
      </p:nvGrpSpPr>
      <p:grpSpPr>
        <a:xfrm>
          <a:off x="0" y="0"/>
          <a:ext cx="0" cy="0"/>
          <a:chOff x="0" y="0"/>
          <a:chExt cx="0" cy="0"/>
        </a:xfrm>
      </p:grpSpPr>
      <p:sp>
        <p:nvSpPr>
          <p:cNvPr id="7" name="6 Rectángulo"/>
          <p:cNvSpPr/>
          <p:nvPr userDrawn="1"/>
        </p:nvSpPr>
        <p:spPr>
          <a:xfrm>
            <a:off x="0" y="0"/>
            <a:ext cx="12192000"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6" dirty="0"/>
          </a:p>
        </p:txBody>
      </p:sp>
      <p:sp>
        <p:nvSpPr>
          <p:cNvPr id="11" name="Rectángulo 10"/>
          <p:cNvSpPr/>
          <p:nvPr userDrawn="1"/>
        </p:nvSpPr>
        <p:spPr>
          <a:xfrm>
            <a:off x="0" y="3717032"/>
            <a:ext cx="12201762" cy="318849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sp>
        <p:nvSpPr>
          <p:cNvPr id="32" name="Arco 42"/>
          <p:cNvSpPr/>
          <p:nvPr userDrawn="1"/>
        </p:nvSpPr>
        <p:spPr>
          <a:xfrm>
            <a:off x="-32576" y="4039535"/>
            <a:ext cx="4612987" cy="2846352"/>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Lst>
            <a:ahLst/>
            <a:cxnLst>
              <a:cxn ang="0">
                <a:pos x="connsiteX0" y="connsiteY0"/>
              </a:cxn>
              <a:cxn ang="0">
                <a:pos x="connsiteX1" y="connsiteY1"/>
              </a:cxn>
            </a:cxnLst>
            <a:rect l="l" t="t" r="r" b="b"/>
            <a:pathLst>
              <a:path w="3748052" h="2846352" stroke="0" extrusionOk="0">
                <a:moveTo>
                  <a:pt x="0" y="0"/>
                </a:moveTo>
                <a:cubicBezTo>
                  <a:pt x="1270394" y="0"/>
                  <a:pt x="2300252" y="1029858"/>
                  <a:pt x="2300252" y="2300252"/>
                </a:cubicBezTo>
                <a:lnTo>
                  <a:pt x="0" y="2300252"/>
                </a:lnTo>
                <a:lnTo>
                  <a:pt x="0" y="0"/>
                </a:lnTo>
                <a:close/>
              </a:path>
              <a:path w="3748052" h="2846352" fill="none">
                <a:moveTo>
                  <a:pt x="25400" y="25400"/>
                </a:moveTo>
                <a:cubicBezTo>
                  <a:pt x="1333894" y="-12700"/>
                  <a:pt x="3354352" y="1029858"/>
                  <a:pt x="3748052" y="284635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sp>
        <p:nvSpPr>
          <p:cNvPr id="33" name="Arco 42"/>
          <p:cNvSpPr/>
          <p:nvPr userDrawn="1"/>
        </p:nvSpPr>
        <p:spPr>
          <a:xfrm rot="15300000">
            <a:off x="5720323" y="2358044"/>
            <a:ext cx="3271598" cy="4982527"/>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Lst>
            <a:ahLst/>
            <a:cxnLst>
              <a:cxn ang="0">
                <a:pos x="connsiteX0" y="connsiteY0"/>
              </a:cxn>
              <a:cxn ang="0">
                <a:pos x="connsiteX1" y="connsiteY1"/>
              </a:cxn>
            </a:cxnLst>
            <a:rect l="l" t="t" r="r" b="b"/>
            <a:pathLst>
              <a:path w="2300252" h="2846352" stroke="0" extrusionOk="0">
                <a:moveTo>
                  <a:pt x="0" y="0"/>
                </a:moveTo>
                <a:cubicBezTo>
                  <a:pt x="1270394" y="0"/>
                  <a:pt x="2300252" y="1029858"/>
                  <a:pt x="2300252" y="2300252"/>
                </a:cubicBezTo>
                <a:lnTo>
                  <a:pt x="0" y="2300252"/>
                </a:lnTo>
                <a:lnTo>
                  <a:pt x="0" y="0"/>
                </a:lnTo>
                <a:close/>
              </a:path>
              <a:path w="2300252" h="2846352" fill="none">
                <a:moveTo>
                  <a:pt x="25400" y="25400"/>
                </a:moveTo>
                <a:cubicBezTo>
                  <a:pt x="978294" y="419100"/>
                  <a:pt x="1957352" y="1156858"/>
                  <a:pt x="2211352" y="2846352"/>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p>
        </p:txBody>
      </p:sp>
      <p:cxnSp>
        <p:nvCxnSpPr>
          <p:cNvPr id="34" name="Conector recto 33"/>
          <p:cNvCxnSpPr/>
          <p:nvPr userDrawn="1"/>
        </p:nvCxnSpPr>
        <p:spPr>
          <a:xfrm>
            <a:off x="-15849" y="3722932"/>
            <a:ext cx="12207851" cy="0"/>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userDrawn="1"/>
        </p:nvCxnSpPr>
        <p:spPr>
          <a:xfrm>
            <a:off x="319120" y="4532695"/>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upo 35"/>
          <p:cNvGrpSpPr/>
          <p:nvPr userDrawn="1"/>
        </p:nvGrpSpPr>
        <p:grpSpPr>
          <a:xfrm>
            <a:off x="303170" y="4238139"/>
            <a:ext cx="208980" cy="208980"/>
            <a:chOff x="996752" y="120824"/>
            <a:chExt cx="288032" cy="288032"/>
          </a:xfrm>
        </p:grpSpPr>
        <p:cxnSp>
          <p:nvCxnSpPr>
            <p:cNvPr id="37" name="Conector recto 36"/>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Elipse 38"/>
          <p:cNvSpPr/>
          <p:nvPr userDrawn="1"/>
        </p:nvSpPr>
        <p:spPr>
          <a:xfrm>
            <a:off x="3444671" y="5872374"/>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0" name="Anillo 39"/>
          <p:cNvSpPr/>
          <p:nvPr userDrawn="1"/>
        </p:nvSpPr>
        <p:spPr>
          <a:xfrm>
            <a:off x="2931791" y="6024026"/>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41" name="Conector recto 40"/>
          <p:cNvCxnSpPr/>
          <p:nvPr userDrawn="1"/>
        </p:nvCxnSpPr>
        <p:spPr>
          <a:xfrm>
            <a:off x="10201723" y="6439840"/>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userDrawn="1"/>
        </p:nvCxnSpPr>
        <p:spPr>
          <a:xfrm>
            <a:off x="11353851" y="6439840"/>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lipse 42"/>
          <p:cNvSpPr/>
          <p:nvPr userDrawn="1"/>
        </p:nvSpPr>
        <p:spPr>
          <a:xfrm>
            <a:off x="11677997" y="6382925"/>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4" name="Anillo 43"/>
          <p:cNvSpPr/>
          <p:nvPr userDrawn="1"/>
        </p:nvSpPr>
        <p:spPr>
          <a:xfrm>
            <a:off x="10985861" y="3888296"/>
            <a:ext cx="432048" cy="432048"/>
          </a:xfrm>
          <a:prstGeom prst="donut">
            <a:avLst>
              <a:gd name="adj" fmla="val 14418"/>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46" name="Arco 44"/>
          <p:cNvSpPr/>
          <p:nvPr userDrawn="1"/>
        </p:nvSpPr>
        <p:spPr>
          <a:xfrm rot="15322797">
            <a:off x="9751264" y="4484617"/>
            <a:ext cx="1997442" cy="2989600"/>
          </a:xfrm>
          <a:custGeom>
            <a:avLst/>
            <a:gdLst>
              <a:gd name="connsiteX0" fmla="*/ 1523172 w 3046344"/>
              <a:gd name="connsiteY0" fmla="*/ 0 h 3046344"/>
              <a:gd name="connsiteX1" fmla="*/ 3046344 w 3046344"/>
              <a:gd name="connsiteY1" fmla="*/ 1523172 h 3046344"/>
              <a:gd name="connsiteX2" fmla="*/ 1523172 w 3046344"/>
              <a:gd name="connsiteY2" fmla="*/ 1523172 h 3046344"/>
              <a:gd name="connsiteX3" fmla="*/ 1523172 w 3046344"/>
              <a:gd name="connsiteY3" fmla="*/ 0 h 3046344"/>
              <a:gd name="connsiteX0" fmla="*/ 1523172 w 3046344"/>
              <a:gd name="connsiteY0" fmla="*/ 0 h 3046344"/>
              <a:gd name="connsiteX1" fmla="*/ 3046344 w 3046344"/>
              <a:gd name="connsiteY1" fmla="*/ 1523172 h 3046344"/>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991920"/>
              <a:gd name="connsiteX1" fmla="*/ 1997442 w 1997442"/>
              <a:gd name="connsiteY1" fmla="*/ 1523172 h 2991920"/>
              <a:gd name="connsiteX2" fmla="*/ 0 w 1997442"/>
              <a:gd name="connsiteY2" fmla="*/ 2120803 h 2991920"/>
              <a:gd name="connsiteX3" fmla="*/ 474270 w 1997442"/>
              <a:gd name="connsiteY3" fmla="*/ 0 h 2991920"/>
              <a:gd name="connsiteX0" fmla="*/ 474270 w 1997442"/>
              <a:gd name="connsiteY0" fmla="*/ 0 h 2991920"/>
              <a:gd name="connsiteX1" fmla="*/ 994608 w 1997442"/>
              <a:gd name="connsiteY1" fmla="*/ 2991920 h 299192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2027386"/>
              <a:gd name="connsiteY0" fmla="*/ 0 h 2989600"/>
              <a:gd name="connsiteX1" fmla="*/ 1997442 w 2027386"/>
              <a:gd name="connsiteY1" fmla="*/ 1523172 h 2989600"/>
              <a:gd name="connsiteX2" fmla="*/ 0 w 2027386"/>
              <a:gd name="connsiteY2" fmla="*/ 2120803 h 2989600"/>
              <a:gd name="connsiteX3" fmla="*/ 474270 w 2027386"/>
              <a:gd name="connsiteY3" fmla="*/ 0 h 2989600"/>
              <a:gd name="connsiteX0" fmla="*/ 474270 w 2027386"/>
              <a:gd name="connsiteY0" fmla="*/ 0 h 2989600"/>
              <a:gd name="connsiteX1" fmla="*/ 1030455 w 2027386"/>
              <a:gd name="connsiteY1" fmla="*/ 2989600 h 2989600"/>
              <a:gd name="connsiteX0" fmla="*/ 474270 w 2020359"/>
              <a:gd name="connsiteY0" fmla="*/ 0 h 2989600"/>
              <a:gd name="connsiteX1" fmla="*/ 1997442 w 2020359"/>
              <a:gd name="connsiteY1" fmla="*/ 1523172 h 2989600"/>
              <a:gd name="connsiteX2" fmla="*/ 0 w 2020359"/>
              <a:gd name="connsiteY2" fmla="*/ 2120803 h 2989600"/>
              <a:gd name="connsiteX3" fmla="*/ 474270 w 2020359"/>
              <a:gd name="connsiteY3" fmla="*/ 0 h 2989600"/>
              <a:gd name="connsiteX0" fmla="*/ 447966 w 2020359"/>
              <a:gd name="connsiteY0" fmla="*/ 10702 h 2989600"/>
              <a:gd name="connsiteX1" fmla="*/ 1030455 w 2020359"/>
              <a:gd name="connsiteY1" fmla="*/ 2989600 h 2989600"/>
              <a:gd name="connsiteX0" fmla="*/ 474270 w 2084958"/>
              <a:gd name="connsiteY0" fmla="*/ 6828 h 2996428"/>
              <a:gd name="connsiteX1" fmla="*/ 1997442 w 2084958"/>
              <a:gd name="connsiteY1" fmla="*/ 1530000 h 2996428"/>
              <a:gd name="connsiteX2" fmla="*/ 0 w 2084958"/>
              <a:gd name="connsiteY2" fmla="*/ 2127631 h 2996428"/>
              <a:gd name="connsiteX3" fmla="*/ 474270 w 2084958"/>
              <a:gd name="connsiteY3" fmla="*/ 6828 h 2996428"/>
              <a:gd name="connsiteX0" fmla="*/ 447966 w 2084958"/>
              <a:gd name="connsiteY0" fmla="*/ 17530 h 2996428"/>
              <a:gd name="connsiteX1" fmla="*/ 1030455 w 2084958"/>
              <a:gd name="connsiteY1" fmla="*/ 2996428 h 2996428"/>
              <a:gd name="connsiteX0" fmla="*/ 474270 w 1997442"/>
              <a:gd name="connsiteY0" fmla="*/ 7464 h 2997064"/>
              <a:gd name="connsiteX1" fmla="*/ 1997442 w 1997442"/>
              <a:gd name="connsiteY1" fmla="*/ 1530636 h 2997064"/>
              <a:gd name="connsiteX2" fmla="*/ 0 w 1997442"/>
              <a:gd name="connsiteY2" fmla="*/ 2128267 h 2997064"/>
              <a:gd name="connsiteX3" fmla="*/ 474270 w 1997442"/>
              <a:gd name="connsiteY3" fmla="*/ 7464 h 2997064"/>
              <a:gd name="connsiteX0" fmla="*/ 447966 w 1997442"/>
              <a:gd name="connsiteY0" fmla="*/ 18166 h 2997064"/>
              <a:gd name="connsiteX1" fmla="*/ 1030455 w 1997442"/>
              <a:gd name="connsiteY1" fmla="*/ 2997064 h 2997064"/>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47966 w 1997442"/>
              <a:gd name="connsiteY0" fmla="*/ 10702 h 2989600"/>
              <a:gd name="connsiteX1" fmla="*/ 1030455 w 1997442"/>
              <a:gd name="connsiteY1" fmla="*/ 2989600 h 2989600"/>
            </a:gdLst>
            <a:ahLst/>
            <a:cxnLst>
              <a:cxn ang="0">
                <a:pos x="connsiteX0" y="connsiteY0"/>
              </a:cxn>
              <a:cxn ang="0">
                <a:pos x="connsiteX1" y="connsiteY1"/>
              </a:cxn>
            </a:cxnLst>
            <a:rect l="l" t="t" r="r" b="b"/>
            <a:pathLst>
              <a:path w="1997442" h="2989600" stroke="0" extrusionOk="0">
                <a:moveTo>
                  <a:pt x="474270" y="0"/>
                </a:moveTo>
                <a:cubicBezTo>
                  <a:pt x="1315495" y="0"/>
                  <a:pt x="1980679" y="701030"/>
                  <a:pt x="1997442" y="1523172"/>
                </a:cubicBezTo>
                <a:lnTo>
                  <a:pt x="0" y="2120803"/>
                </a:lnTo>
                <a:cubicBezTo>
                  <a:pt x="150606" y="1576336"/>
                  <a:pt x="474270" y="507724"/>
                  <a:pt x="474270" y="0"/>
                </a:cubicBezTo>
                <a:close/>
              </a:path>
              <a:path w="1997442" h="2989600" fill="none">
                <a:moveTo>
                  <a:pt x="447966" y="10702"/>
                </a:moveTo>
                <a:cubicBezTo>
                  <a:pt x="1602526" y="-153560"/>
                  <a:pt x="2946160" y="1853421"/>
                  <a:pt x="1030455" y="2989600"/>
                </a:cubicBezTo>
              </a:path>
            </a:pathLst>
          </a:cu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5" name="Rectángulo 14"/>
          <p:cNvSpPr/>
          <p:nvPr userDrawn="1"/>
        </p:nvSpPr>
        <p:spPr>
          <a:xfrm>
            <a:off x="0" y="4787261"/>
            <a:ext cx="1156442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46" dirty="0"/>
          </a:p>
        </p:txBody>
      </p:sp>
      <p:sp>
        <p:nvSpPr>
          <p:cNvPr id="2" name="1 Título"/>
          <p:cNvSpPr>
            <a:spLocks noGrp="1"/>
          </p:cNvSpPr>
          <p:nvPr>
            <p:ph type="title" hasCustomPrompt="1"/>
          </p:nvPr>
        </p:nvSpPr>
        <p:spPr>
          <a:xfrm>
            <a:off x="335362" y="4684213"/>
            <a:ext cx="11229067" cy="1214208"/>
          </a:xfrm>
        </p:spPr>
        <p:txBody>
          <a:bodyPr>
            <a:noAutofit/>
          </a:bodyPr>
          <a:lstStyle>
            <a:lvl1pPr>
              <a:defRPr sz="3408" b="1">
                <a:solidFill>
                  <a:schemeClr val="tx1">
                    <a:lumMod val="75000"/>
                    <a:lumOff val="25000"/>
                  </a:schemeClr>
                </a:solidFill>
              </a:defRPr>
            </a:lvl1pPr>
          </a:lstStyle>
          <a:p>
            <a:r>
              <a:rPr lang="es-ES" noProof="0" dirty="0"/>
              <a:t>Haga clic para modificar el estilo de Título del Patrón</a:t>
            </a:r>
            <a:endParaRPr lang="es-AR" noProof="0" dirty="0"/>
          </a:p>
        </p:txBody>
      </p:sp>
      <p:cxnSp>
        <p:nvCxnSpPr>
          <p:cNvPr id="47" name="Conector recto 46"/>
          <p:cNvCxnSpPr/>
          <p:nvPr userDrawn="1"/>
        </p:nvCxnSpPr>
        <p:spPr>
          <a:xfrm>
            <a:off x="3720822" y="4212993"/>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userDrawn="1"/>
        </p:nvCxnSpPr>
        <p:spPr>
          <a:xfrm>
            <a:off x="4872950" y="4212993"/>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p:cNvSpPr/>
          <p:nvPr userDrawn="1"/>
        </p:nvSpPr>
        <p:spPr>
          <a:xfrm>
            <a:off x="5197096" y="4156078"/>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6" name="Rectángulo 5"/>
          <p:cNvSpPr/>
          <p:nvPr userDrawn="1"/>
        </p:nvSpPr>
        <p:spPr>
          <a:xfrm>
            <a:off x="-15849" y="5880950"/>
            <a:ext cx="8272089" cy="615806"/>
          </a:xfrm>
          <a:prstGeom prst="rect">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1 Título"/>
          <p:cNvSpPr txBox="1">
            <a:spLocks/>
          </p:cNvSpPr>
          <p:nvPr userDrawn="1"/>
        </p:nvSpPr>
        <p:spPr>
          <a:xfrm>
            <a:off x="335362" y="5560585"/>
            <a:ext cx="11229067" cy="1214208"/>
          </a:xfrm>
          <a:prstGeom prst="rect">
            <a:avLst/>
          </a:prstGeom>
        </p:spPr>
        <p:txBody>
          <a:bodyPr vert="horz" lIns="91440" tIns="45720" rIns="91440" bIns="45720" rtlCol="0" anchor="ctr">
            <a:noAutofit/>
          </a:bodyPr>
          <a:lstStyle>
            <a:lvl1pPr algn="l" defTabSz="1038923" rtl="0" eaLnBrk="1" latinLnBrk="0" hangingPunct="1">
              <a:spcBef>
                <a:spcPct val="0"/>
              </a:spcBef>
              <a:buNone/>
              <a:defRPr sz="3408" kern="1200">
                <a:solidFill>
                  <a:schemeClr val="tx1">
                    <a:lumMod val="75000"/>
                    <a:lumOff val="25000"/>
                  </a:schemeClr>
                </a:solidFill>
                <a:latin typeface="Segoe UI Semilight" panose="020B0402040204020203" pitchFamily="34" charset="0"/>
                <a:ea typeface="+mj-ea"/>
                <a:cs typeface="Segoe UI Semilight" panose="020B0402040204020203" pitchFamily="34" charset="0"/>
              </a:defRPr>
            </a:lvl1pPr>
          </a:lstStyle>
          <a:p>
            <a:endParaRPr lang="es-AR" sz="2400" dirty="0"/>
          </a:p>
        </p:txBody>
      </p:sp>
      <p:sp>
        <p:nvSpPr>
          <p:cNvPr id="58" name="Marcador de texto 57"/>
          <p:cNvSpPr>
            <a:spLocks noGrp="1"/>
          </p:cNvSpPr>
          <p:nvPr>
            <p:ph type="body" sz="quarter" idx="10" hasCustomPrompt="1"/>
          </p:nvPr>
        </p:nvSpPr>
        <p:spPr>
          <a:xfrm>
            <a:off x="339112" y="5956518"/>
            <a:ext cx="10557657" cy="711200"/>
          </a:xfrm>
        </p:spPr>
        <p:txBody>
          <a:bodyPr>
            <a:normAutofit/>
          </a:bodyPr>
          <a:lstStyle>
            <a:lvl1pPr>
              <a:defRPr sz="2200">
                <a:solidFill>
                  <a:schemeClr val="bg1"/>
                </a:solidFill>
              </a:defRPr>
            </a:lvl1pPr>
          </a:lstStyle>
          <a:p>
            <a:pPr lvl="0"/>
            <a:r>
              <a:rPr lang="es-ES" dirty="0"/>
              <a:t>Haga clic para modificar el estilo de Subtítulo del Patrón</a:t>
            </a:r>
          </a:p>
        </p:txBody>
      </p:sp>
      <p:pic>
        <p:nvPicPr>
          <p:cNvPr id="28" name="Imagen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0731" r="12369" b="8802"/>
          <a:stretch/>
        </p:blipFill>
        <p:spPr>
          <a:xfrm>
            <a:off x="10344472" y="228753"/>
            <a:ext cx="1640767" cy="1006048"/>
          </a:xfrm>
          <a:prstGeom prst="rect">
            <a:avLst/>
          </a:prstGeom>
        </p:spPr>
      </p:pic>
    </p:spTree>
    <p:extLst>
      <p:ext uri="{BB962C8B-B14F-4D97-AF65-F5344CB8AC3E}">
        <p14:creationId xmlns:p14="http://schemas.microsoft.com/office/powerpoint/2010/main" val="96613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Cierre">
    <p:spTree>
      <p:nvGrpSpPr>
        <p:cNvPr id="1" name=""/>
        <p:cNvGrpSpPr/>
        <p:nvPr/>
      </p:nvGrpSpPr>
      <p:grpSpPr>
        <a:xfrm>
          <a:off x="0" y="0"/>
          <a:ext cx="0" cy="0"/>
          <a:chOff x="0" y="0"/>
          <a:chExt cx="0" cy="0"/>
        </a:xfrm>
      </p:grpSpPr>
      <p:sp>
        <p:nvSpPr>
          <p:cNvPr id="38" name="37 Rectángulo"/>
          <p:cNvSpPr/>
          <p:nvPr userDrawn="1"/>
        </p:nvSpPr>
        <p:spPr>
          <a:xfrm>
            <a:off x="0" y="-12499"/>
            <a:ext cx="12192000" cy="685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6" dirty="0"/>
          </a:p>
        </p:txBody>
      </p:sp>
      <p:sp>
        <p:nvSpPr>
          <p:cNvPr id="79" name="Rectángulo 78"/>
          <p:cNvSpPr/>
          <p:nvPr userDrawn="1"/>
        </p:nvSpPr>
        <p:spPr>
          <a:xfrm>
            <a:off x="0" y="-27384"/>
            <a:ext cx="12192000" cy="2046752"/>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46" dirty="0"/>
          </a:p>
        </p:txBody>
      </p:sp>
      <p:sp>
        <p:nvSpPr>
          <p:cNvPr id="82" name="CuadroTexto 81"/>
          <p:cNvSpPr txBox="1"/>
          <p:nvPr userDrawn="1"/>
        </p:nvSpPr>
        <p:spPr>
          <a:xfrm>
            <a:off x="169291" y="1029008"/>
            <a:ext cx="4011594" cy="651845"/>
          </a:xfrm>
          <a:prstGeom prst="rect">
            <a:avLst/>
          </a:prstGeom>
          <a:noFill/>
        </p:spPr>
        <p:txBody>
          <a:bodyPr wrap="square" rtlCol="0">
            <a:spAutoFit/>
          </a:bodyPr>
          <a:lstStyle/>
          <a:p>
            <a:r>
              <a:rPr lang="es-AR" sz="3636" dirty="0">
                <a:solidFill>
                  <a:schemeClr val="tx1">
                    <a:lumMod val="75000"/>
                    <a:lumOff val="25000"/>
                  </a:schemeClr>
                </a:solidFill>
                <a:latin typeface="Segoe UI Semilight" panose="020B0402040204020203" pitchFamily="34" charset="0"/>
                <a:cs typeface="Segoe UI Semilight" panose="020B0402040204020203" pitchFamily="34" charset="0"/>
              </a:rPr>
              <a:t>Nuestras</a:t>
            </a:r>
            <a:r>
              <a:rPr lang="es-AR" sz="3636" baseline="0" dirty="0">
                <a:solidFill>
                  <a:schemeClr val="tx1">
                    <a:lumMod val="75000"/>
                    <a:lumOff val="25000"/>
                  </a:schemeClr>
                </a:solidFill>
                <a:latin typeface="Segoe UI Semilight" panose="020B0402040204020203" pitchFamily="34" charset="0"/>
                <a:cs typeface="Segoe UI Semilight" panose="020B0402040204020203" pitchFamily="34" charset="0"/>
              </a:rPr>
              <a:t> Oficinas</a:t>
            </a:r>
            <a:endParaRPr lang="es-AR" sz="3636" dirty="0">
              <a:solidFill>
                <a:schemeClr val="tx1">
                  <a:lumMod val="75000"/>
                  <a:lumOff val="25000"/>
                </a:schemeClr>
              </a:solidFill>
              <a:latin typeface="Segoe UI Semilight" panose="020B0402040204020203" pitchFamily="34" charset="0"/>
              <a:cs typeface="Segoe UI Semilight" panose="020B0402040204020203" pitchFamily="34" charset="0"/>
            </a:endParaRPr>
          </a:p>
        </p:txBody>
      </p:sp>
      <p:sp>
        <p:nvSpPr>
          <p:cNvPr id="86" name="CuadroTexto 85"/>
          <p:cNvSpPr txBox="1"/>
          <p:nvPr userDrawn="1"/>
        </p:nvSpPr>
        <p:spPr>
          <a:xfrm>
            <a:off x="2090860" y="1455619"/>
            <a:ext cx="1938475" cy="407163"/>
          </a:xfrm>
          <a:prstGeom prst="rect">
            <a:avLst/>
          </a:prstGeom>
          <a:noFill/>
        </p:spPr>
        <p:txBody>
          <a:bodyPr wrap="square" rtlCol="0">
            <a:spAutoFit/>
          </a:bodyPr>
          <a:lstStyle/>
          <a:p>
            <a:r>
              <a:rPr lang="es-AR" sz="2046" dirty="0">
                <a:solidFill>
                  <a:srgbClr val="E20613"/>
                </a:solidFill>
                <a:latin typeface="Segoe UI Semilight" panose="020B0402040204020203" pitchFamily="34" charset="0"/>
                <a:cs typeface="Segoe UI Semilight" panose="020B0402040204020203" pitchFamily="34" charset="0"/>
              </a:rPr>
              <a:t>Por el mundo</a:t>
            </a:r>
          </a:p>
        </p:txBody>
      </p:sp>
      <p:sp>
        <p:nvSpPr>
          <p:cNvPr id="6" name="CuadroTexto 5"/>
          <p:cNvSpPr txBox="1"/>
          <p:nvPr userDrawn="1"/>
        </p:nvSpPr>
        <p:spPr>
          <a:xfrm>
            <a:off x="486882" y="2343837"/>
            <a:ext cx="6583995" cy="3785973"/>
          </a:xfrm>
          <a:prstGeom prst="rect">
            <a:avLst/>
          </a:prstGeom>
          <a:noFill/>
        </p:spPr>
        <p:txBody>
          <a:bodyPr wrap="square" rtlCol="0">
            <a:spAutoFit/>
          </a:bodyPr>
          <a:lstStyle/>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Argentina</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San Martín 550,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Buenos Aires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(C1004AAL)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 Tel.: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(+54-11)  5276-1999</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contacto_ar</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ES_tradnl" sz="1108" b="1" kern="1200" dirty="0">
                <a:solidFill>
                  <a:schemeClr val="tx1"/>
                </a:solidFill>
                <a:effectLst/>
                <a:latin typeface="Segoe UI Semilight" panose="020B0402040204020203" pitchFamily="34" charset="0"/>
                <a:ea typeface="+mn-ea"/>
                <a:cs typeface="Segoe UI Semilight" panose="020B0402040204020203" pitchFamily="34" charset="0"/>
              </a:rPr>
              <a:t> </a:t>
            </a:r>
            <a:endParaRPr lang="es-AR" sz="1108"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Bolivia</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Calle María de Oliveira N°4, Edificio Sanjinés, Piso 4°, Zona Brígida </a:t>
            </a:r>
            <a:r>
              <a:rPr lang="es-ES_tradnl" sz="1108" kern="1200" dirty="0" err="1">
                <a:solidFill>
                  <a:srgbClr val="686868"/>
                </a:solidFill>
                <a:effectLst/>
                <a:latin typeface="Segoe UI Semilight" panose="020B0402040204020203" pitchFamily="34" charset="0"/>
                <a:ea typeface="+mn-ea"/>
                <a:cs typeface="Segoe UI Semilight" panose="020B0402040204020203" pitchFamily="34" charset="0"/>
              </a:rPr>
              <a:t>Equipetrol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Norte, </a:t>
            </a:r>
            <a:b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b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Santa Cruz de la Sierra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 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(+59 1) 3-429300 / 3-429301</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contacto_bo</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108" b="0" kern="1200" dirty="0">
                <a:solidFill>
                  <a:srgbClr val="686868"/>
                </a:solidFill>
                <a:effectLst/>
                <a:latin typeface="Segoe UI Semilight" panose="020B0402040204020203" pitchFamily="34" charset="0"/>
                <a:ea typeface="+mn-ea"/>
                <a:cs typeface="Segoe UI Semilight" panose="020B0402040204020203" pitchFamily="34" charset="0"/>
              </a:rPr>
              <a:t> </a:t>
            </a: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Chile</a:t>
            </a:r>
          </a:p>
          <a:p>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Monseñor </a:t>
            </a:r>
            <a:r>
              <a:rPr lang="es-ES_tradnl" sz="1108" kern="1200" dirty="0" err="1">
                <a:solidFill>
                  <a:srgbClr val="686868"/>
                </a:solidFill>
                <a:effectLst/>
                <a:latin typeface="Segoe UI Semilight" panose="020B0402040204020203" pitchFamily="34" charset="0"/>
                <a:ea typeface="+mn-ea"/>
                <a:cs typeface="Segoe UI Semilight" panose="020B0402040204020203" pitchFamily="34" charset="0"/>
              </a:rPr>
              <a:t>Sótero</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Sanz 161 Piso 12° </a:t>
            </a:r>
            <a:r>
              <a:rPr lang="es-ES" sz="1100" kern="1200" dirty="0">
                <a:solidFill>
                  <a:srgbClr val="686868"/>
                </a:solidFill>
                <a:effectLst/>
                <a:latin typeface="+mn-lt"/>
                <a:ea typeface="+mn-ea"/>
                <a:cs typeface="+mn-cs"/>
              </a:rPr>
              <a:t>(C.P 7500000)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Providencia, Santiago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(+56-2) 2334-3361 </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practia_cl</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 </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969" b="0" kern="1200" dirty="0">
                <a:solidFill>
                  <a:srgbClr val="686868"/>
                </a:solidFill>
                <a:effectLst/>
                <a:latin typeface="Segoe UI Semilight" panose="020B0402040204020203" pitchFamily="34" charset="0"/>
                <a:ea typeface="+mn-ea"/>
                <a:cs typeface="Segoe UI Semilight" panose="020B0402040204020203" pitchFamily="34" charset="0"/>
              </a:rPr>
              <a:t> </a:t>
            </a: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España</a:t>
            </a:r>
            <a:br>
              <a:rPr lang="es-AR" sz="1108" kern="1200" dirty="0">
                <a:solidFill>
                  <a:schemeClr val="tx1"/>
                </a:solidFill>
                <a:effectLst/>
                <a:latin typeface="Segoe UI Semilight" panose="020B0402040204020203" pitchFamily="34" charset="0"/>
                <a:ea typeface="+mn-ea"/>
                <a:cs typeface="Segoe UI Semilight" panose="020B0402040204020203" pitchFamily="34" charset="0"/>
              </a:rPr>
            </a:b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Paseo de la Castellana 95 - Planta 15 - Torre Europa 28046,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Madrid </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 </a:t>
            </a:r>
            <a:r>
              <a:rPr lang="es-ES_tradnl"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ES_tradnl" sz="1108" kern="1200" dirty="0">
                <a:solidFill>
                  <a:srgbClr val="686868"/>
                </a:solidFill>
                <a:effectLst/>
                <a:latin typeface="Segoe UI Semilight" panose="020B0402040204020203" pitchFamily="34" charset="0"/>
                <a:ea typeface="+mn-ea"/>
                <a:cs typeface="Segoe UI Semilight" panose="020B0402040204020203" pitchFamily="34" charset="0"/>
              </a:rPr>
              <a:t> (+34) 91 515 0558</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practia_es</a:t>
            </a:r>
            <a:r>
              <a:rPr lang="es-ES_tradnl"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1969" b="0" kern="1200" dirty="0">
                <a:solidFill>
                  <a:srgbClr val="686868"/>
                </a:solidFill>
                <a:effectLst/>
                <a:latin typeface="Segoe UI Semilight" panose="020B0402040204020203" pitchFamily="34" charset="0"/>
                <a:ea typeface="+mn-ea"/>
                <a:cs typeface="Segoe UI Semilight" panose="020B0402040204020203" pitchFamily="34" charset="0"/>
              </a:rPr>
              <a:t> </a:t>
            </a:r>
          </a:p>
        </p:txBody>
      </p:sp>
      <p:sp>
        <p:nvSpPr>
          <p:cNvPr id="28" name="CuadroTexto 27"/>
          <p:cNvSpPr txBox="1"/>
          <p:nvPr userDrawn="1"/>
        </p:nvSpPr>
        <p:spPr>
          <a:xfrm>
            <a:off x="7070878" y="2343837"/>
            <a:ext cx="5120402" cy="3432414"/>
          </a:xfrm>
          <a:prstGeom prst="rect">
            <a:avLst/>
          </a:prstGeom>
          <a:noFill/>
        </p:spPr>
        <p:txBody>
          <a:bodyPr wrap="square" rtlCol="0">
            <a:spAutoFit/>
          </a:bodyPr>
          <a:lstStyle/>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México</a:t>
            </a:r>
          </a:p>
          <a:p>
            <a:r>
              <a:rPr lang="es-AR" sz="1100" kern="1200" dirty="0">
                <a:solidFill>
                  <a:srgbClr val="686868"/>
                </a:solidFill>
                <a:effectLst/>
                <a:latin typeface="+mn-lt"/>
                <a:ea typeface="+mn-ea"/>
                <a:cs typeface="+mn-cs"/>
              </a:rPr>
              <a:t>Euler 152 PH Polanco, Miguel Hidalgo, CDMX (11560) </a:t>
            </a:r>
            <a:r>
              <a:rPr lang="es-AR" sz="1110" kern="1200" dirty="0">
                <a:solidFill>
                  <a:srgbClr val="686868"/>
                </a:solidFill>
                <a:effectLst/>
                <a:latin typeface="Segoe UI Semilight" panose="020B0402040204020203" pitchFamily="34" charset="0"/>
                <a:ea typeface="+mn-ea"/>
                <a:cs typeface="Segoe UI Semilight" panose="020B0402040204020203" pitchFamily="34" charset="0"/>
              </a:rPr>
              <a:t>| </a:t>
            </a:r>
            <a:r>
              <a:rPr lang="es-AR" sz="1110" b="1" kern="1200" dirty="0">
                <a:solidFill>
                  <a:srgbClr val="686868"/>
                </a:solidFill>
                <a:effectLst/>
                <a:latin typeface="Segoe UI Semilight" panose="020B0402040204020203" pitchFamily="34" charset="0"/>
                <a:ea typeface="+mn-ea"/>
                <a:cs typeface="Segoe UI Semilight" panose="020B0402040204020203" pitchFamily="34" charset="0"/>
              </a:rPr>
              <a:t>México D.F</a:t>
            </a:r>
            <a:r>
              <a:rPr lang="es-AR" sz="1110" kern="1200" dirty="0">
                <a:solidFill>
                  <a:srgbClr val="686868"/>
                </a:solidFill>
                <a:effectLst/>
                <a:latin typeface="Segoe UI Semilight" panose="020B0402040204020203" pitchFamily="34" charset="0"/>
                <a:ea typeface="+mn-ea"/>
                <a:cs typeface="Segoe UI Semilight" panose="020B0402040204020203" pitchFamily="34" charset="0"/>
              </a:rPr>
              <a:t> </a:t>
            </a:r>
          </a:p>
          <a:p>
            <a:endParaRPr lang="es-ES_tradnl" sz="1110"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Prol</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Corregidora No. 338 Oficina 3 y 4 (76160) |</a:t>
            </a:r>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Fracc</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a:t>
            </a:r>
            <a:r>
              <a:rPr lang="es-ES_tradnl" sz="1110" kern="1200" dirty="0" err="1">
                <a:solidFill>
                  <a:srgbClr val="686868"/>
                </a:solidFill>
                <a:effectLst/>
                <a:latin typeface="Segoe UI Semilight" panose="020B0402040204020203" pitchFamily="34" charset="0"/>
                <a:ea typeface="+mn-ea"/>
                <a:cs typeface="Segoe UI Semilight" panose="020B0402040204020203" pitchFamily="34" charset="0"/>
              </a:rPr>
              <a:t>Alamos</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3ra. Sección, </a:t>
            </a:r>
            <a:r>
              <a:rPr lang="es-ES_tradnl" sz="1110" b="1" kern="1200" dirty="0">
                <a:solidFill>
                  <a:srgbClr val="686868"/>
                </a:solidFill>
                <a:effectLst/>
                <a:latin typeface="Segoe UI Semilight" panose="020B0402040204020203" pitchFamily="34" charset="0"/>
                <a:ea typeface="+mn-ea"/>
                <a:cs typeface="Segoe UI Semilight" panose="020B0402040204020203" pitchFamily="34" charset="0"/>
              </a:rPr>
              <a:t>Querétaro, </a:t>
            </a:r>
            <a:r>
              <a:rPr lang="es-ES_tradnl" sz="1110" b="1" kern="1200" dirty="0" err="1">
                <a:solidFill>
                  <a:srgbClr val="686868"/>
                </a:solidFill>
                <a:effectLst/>
                <a:latin typeface="Segoe UI Semilight" panose="020B0402040204020203" pitchFamily="34" charset="0"/>
                <a:ea typeface="+mn-ea"/>
                <a:cs typeface="Segoe UI Semilight" panose="020B0402040204020203" pitchFamily="34" charset="0"/>
              </a:rPr>
              <a:t>Qro</a:t>
            </a:r>
            <a:r>
              <a:rPr lang="es-ES_tradnl" sz="1110" b="1" kern="1200" dirty="0">
                <a:solidFill>
                  <a:srgbClr val="686868"/>
                </a:solidFill>
                <a:effectLst/>
                <a:latin typeface="Segoe UI Semilight" panose="020B0402040204020203" pitchFamily="34" charset="0"/>
                <a:ea typeface="+mn-ea"/>
                <a:cs typeface="Segoe UI Semilight" panose="020B0402040204020203" pitchFamily="34" charset="0"/>
              </a:rPr>
              <a:t>.  Tel.:</a:t>
            </a:r>
            <a:r>
              <a:rPr lang="es-ES_tradnl" sz="1110" kern="1200" dirty="0">
                <a:solidFill>
                  <a:srgbClr val="686868"/>
                </a:solidFill>
                <a:effectLst/>
                <a:latin typeface="Segoe UI Semilight" panose="020B0402040204020203" pitchFamily="34" charset="0"/>
                <a:ea typeface="+mn-ea"/>
                <a:cs typeface="Segoe UI Semilight" panose="020B0402040204020203" pitchFamily="34" charset="0"/>
              </a:rPr>
              <a:t> (+ 52) 442 245 2151/52 </a:t>
            </a:r>
            <a:endParaRPr lang="es-AR" sz="1110"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s-ES_tradnl" sz="1110" u="none" kern="1200" dirty="0" err="1">
                <a:solidFill>
                  <a:srgbClr val="E30513"/>
                </a:solidFill>
                <a:effectLst/>
                <a:latin typeface="Segoe UI Semilight" panose="020B0402040204020203" pitchFamily="34" charset="0"/>
                <a:ea typeface="+mn-ea"/>
                <a:cs typeface="Segoe UI Semilight" panose="020B0402040204020203" pitchFamily="34" charset="0"/>
              </a:rPr>
              <a:t>practia_mx@practia.global</a:t>
            </a:r>
            <a:endParaRPr lang="es-AR" sz="1110" u="none" kern="1200" dirty="0">
              <a:solidFill>
                <a:srgbClr val="E30513"/>
              </a:solidFill>
              <a:effectLst/>
              <a:latin typeface="Segoe UI Semilight" panose="020B0402040204020203" pitchFamily="34" charset="0"/>
              <a:ea typeface="+mn-ea"/>
              <a:cs typeface="Segoe UI Semilight" panose="020B0402040204020203" pitchFamily="34" charset="0"/>
            </a:endParaRPr>
          </a:p>
          <a:p>
            <a:br>
              <a:rPr lang="es-AR" sz="2400" b="0" kern="1200" dirty="0">
                <a:solidFill>
                  <a:schemeClr val="tx1"/>
                </a:solidFill>
                <a:effectLst/>
                <a:latin typeface="Segoe UI Semilight" panose="020B0402040204020203" pitchFamily="34" charset="0"/>
                <a:ea typeface="+mn-ea"/>
                <a:cs typeface="Segoe UI Semilight" panose="020B0402040204020203" pitchFamily="34" charset="0"/>
              </a:rPr>
            </a:br>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Perú</a:t>
            </a:r>
          </a:p>
          <a:p>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Avenida Larco 724 | Oficina 602</a:t>
            </a:r>
            <a:r>
              <a:rPr lang="es-AR" sz="1108" kern="1200" baseline="0" dirty="0">
                <a:solidFill>
                  <a:srgbClr val="686868"/>
                </a:solidFill>
                <a:effectLst/>
                <a:latin typeface="Segoe UI Semilight" panose="020B0402040204020203" pitchFamily="34" charset="0"/>
                <a:ea typeface="+mn-ea"/>
                <a:cs typeface="Segoe UI Semilight" panose="020B0402040204020203" pitchFamily="34" charset="0"/>
              </a:rPr>
              <a:t> </a:t>
            </a:r>
            <a:r>
              <a:rPr lang="es-ES" sz="1100" kern="1200" dirty="0">
                <a:solidFill>
                  <a:srgbClr val="686868"/>
                </a:solidFill>
                <a:effectLst/>
                <a:latin typeface="+mn-lt"/>
                <a:ea typeface="+mn-ea"/>
                <a:cs typeface="+mn-cs"/>
              </a:rPr>
              <a:t>(C.P 1500) </a:t>
            </a:r>
            <a:r>
              <a:rPr lang="es-AR" sz="1108" b="1" kern="1200" dirty="0">
                <a:solidFill>
                  <a:srgbClr val="686868"/>
                </a:solidFill>
                <a:effectLst/>
                <a:latin typeface="Segoe UI Semilight" panose="020B0402040204020203" pitchFamily="34" charset="0"/>
                <a:ea typeface="+mn-ea"/>
                <a:cs typeface="Segoe UI Semilight" panose="020B0402040204020203" pitchFamily="34" charset="0"/>
              </a:rPr>
              <a:t>Miraflores, Lima </a:t>
            </a:r>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 </a:t>
            </a:r>
            <a:r>
              <a:rPr lang="es-AR"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s-AR" sz="1108" kern="1200" dirty="0">
                <a:solidFill>
                  <a:srgbClr val="686868"/>
                </a:solidFill>
                <a:effectLst/>
                <a:latin typeface="Segoe UI Semilight" panose="020B0402040204020203" pitchFamily="34" charset="0"/>
                <a:ea typeface="+mn-ea"/>
                <a:cs typeface="Segoe UI Semilight" panose="020B0402040204020203" pitchFamily="34" charset="0"/>
              </a:rPr>
              <a:t> (+ 511) 241-0293</a:t>
            </a:r>
          </a:p>
          <a:p>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contacto_pe@practia.global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 </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endParaRPr lang="es-AR" sz="2215" b="1" kern="1200" dirty="0">
              <a:solidFill>
                <a:srgbClr val="E30513"/>
              </a:solidFill>
              <a:effectLst/>
              <a:latin typeface="Segoe UI Semilight" panose="020B0402040204020203" pitchFamily="34" charset="0"/>
              <a:ea typeface="+mn-ea"/>
              <a:cs typeface="Segoe UI Semilight" panose="020B0402040204020203" pitchFamily="34" charset="0"/>
            </a:endParaRPr>
          </a:p>
          <a:p>
            <a:r>
              <a:rPr lang="es-AR" sz="2000" b="0" kern="1200" dirty="0">
                <a:solidFill>
                  <a:srgbClr val="E30513"/>
                </a:solidFill>
                <a:effectLst/>
                <a:latin typeface="Segoe UI Semilight" panose="020B0402040204020203" pitchFamily="34" charset="0"/>
                <a:ea typeface="+mn-ea"/>
                <a:cs typeface="Segoe UI Semilight" panose="020B0402040204020203" pitchFamily="34" charset="0"/>
              </a:rPr>
              <a:t>Uruguay</a:t>
            </a:r>
          </a:p>
          <a:p>
            <a:pPr marL="0" marR="0" lvl="0" indent="0" algn="l" defTabSz="1125472" rtl="0" eaLnBrk="1" fontAlgn="auto" latinLnBrk="0" hangingPunct="1">
              <a:lnSpc>
                <a:spcPct val="100000"/>
              </a:lnSpc>
              <a:spcBef>
                <a:spcPts val="0"/>
              </a:spcBef>
              <a:spcAft>
                <a:spcPts val="0"/>
              </a:spcAft>
              <a:buClrTx/>
              <a:buSzTx/>
              <a:buFontTx/>
              <a:buNone/>
              <a:tabLst/>
              <a:defRPr/>
            </a:pP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Yi 1807, </a:t>
            </a:r>
            <a:r>
              <a:rPr lang="en-US" sz="1108" b="0" kern="1200" dirty="0">
                <a:solidFill>
                  <a:srgbClr val="686868"/>
                </a:solidFill>
                <a:effectLst/>
                <a:latin typeface="Segoe UI Semilight" panose="020B0402040204020203" pitchFamily="34" charset="0"/>
                <a:ea typeface="+mn-ea"/>
                <a:cs typeface="Segoe UI Semilight" panose="020B0402040204020203" pitchFamily="34" charset="0"/>
              </a:rPr>
              <a:t>(</a:t>
            </a:r>
            <a:r>
              <a:rPr lang="es-AR" sz="1108" b="0" dirty="0">
                <a:solidFill>
                  <a:srgbClr val="686868"/>
                </a:solidFill>
                <a:latin typeface="Segoe UI Semilight" panose="020B0402040204020203" pitchFamily="34" charset="0"/>
                <a:cs typeface="Segoe UI Semilight" panose="020B0402040204020203" pitchFamily="34" charset="0"/>
              </a:rPr>
              <a:t>11800) </a:t>
            </a:r>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Montevideo</a:t>
            </a: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 | </a:t>
            </a:r>
            <a:r>
              <a:rPr lang="en-US" sz="1108" b="1" kern="1200" dirty="0">
                <a:solidFill>
                  <a:srgbClr val="686868"/>
                </a:solidFill>
                <a:effectLst/>
                <a:latin typeface="Segoe UI Semilight" panose="020B0402040204020203" pitchFamily="34" charset="0"/>
                <a:ea typeface="+mn-ea"/>
                <a:cs typeface="Segoe UI Semilight" panose="020B0402040204020203" pitchFamily="34" charset="0"/>
              </a:rPr>
              <a:t>Tel.:</a:t>
            </a:r>
            <a:r>
              <a:rPr lang="en-US" sz="1108" kern="1200" dirty="0">
                <a:solidFill>
                  <a:srgbClr val="686868"/>
                </a:solidFill>
                <a:effectLst/>
                <a:latin typeface="Segoe UI Semilight" panose="020B0402040204020203" pitchFamily="34" charset="0"/>
                <a:ea typeface="+mn-ea"/>
                <a:cs typeface="Segoe UI Semilight" panose="020B0402040204020203" pitchFamily="34" charset="0"/>
              </a:rPr>
              <a:t> (+ 598) 29290315</a:t>
            </a:r>
            <a:endParaRPr lang="es-AR" sz="1108" kern="1200" dirty="0">
              <a:solidFill>
                <a:srgbClr val="686868"/>
              </a:solidFill>
              <a:effectLst/>
              <a:latin typeface="Segoe UI Semilight" panose="020B0402040204020203" pitchFamily="34" charset="0"/>
              <a:ea typeface="+mn-ea"/>
              <a:cs typeface="Segoe UI Semilight" panose="020B0402040204020203" pitchFamily="34" charset="0"/>
            </a:endParaRPr>
          </a:p>
          <a:p>
            <a:r>
              <a:rPr lang="en-US" sz="1108" u="none" kern="1200" dirty="0" err="1">
                <a:solidFill>
                  <a:srgbClr val="E30513"/>
                </a:solidFill>
                <a:effectLst/>
                <a:latin typeface="Segoe UI Semilight" panose="020B0402040204020203" pitchFamily="34" charset="0"/>
                <a:ea typeface="+mn-ea"/>
                <a:cs typeface="Segoe UI Semilight" panose="020B0402040204020203" pitchFamily="34" charset="0"/>
              </a:rPr>
              <a:t>contacto_uy</a:t>
            </a:r>
            <a:r>
              <a:rPr lang="en-US" sz="1108" u="none" kern="1200" dirty="0">
                <a:solidFill>
                  <a:srgbClr val="E30513"/>
                </a:solidFill>
                <a:effectLst/>
                <a:latin typeface="Segoe UI Semilight" panose="020B0402040204020203" pitchFamily="34" charset="0"/>
                <a:ea typeface="+mn-ea"/>
                <a:cs typeface="Segoe UI Semilight" panose="020B0402040204020203" pitchFamily="34" charset="0"/>
              </a:rPr>
              <a:t>@</a:t>
            </a:r>
            <a:r>
              <a:rPr lang="es-AR" sz="1108" u="none" kern="1200" dirty="0" err="1">
                <a:solidFill>
                  <a:srgbClr val="E30513"/>
                </a:solidFill>
                <a:effectLst/>
                <a:latin typeface="Segoe UI Semilight" panose="020B0402040204020203" pitchFamily="34" charset="0"/>
                <a:ea typeface="+mn-ea"/>
                <a:cs typeface="Segoe UI Semilight" panose="020B0402040204020203" pitchFamily="34" charset="0"/>
              </a:rPr>
              <a:t>practia.global</a:t>
            </a:r>
            <a:endParaRPr lang="es-AR" sz="1108" u="none" kern="1200" dirty="0">
              <a:solidFill>
                <a:srgbClr val="E30513"/>
              </a:solidFill>
              <a:effectLst/>
              <a:latin typeface="Segoe UI Semilight" panose="020B0402040204020203" pitchFamily="34" charset="0"/>
              <a:ea typeface="+mn-ea"/>
              <a:cs typeface="Segoe UI Semilight" panose="020B0402040204020203" pitchFamily="34" charset="0"/>
            </a:endParaRPr>
          </a:p>
        </p:txBody>
      </p:sp>
      <p:sp>
        <p:nvSpPr>
          <p:cNvPr id="26" name="Anillo 25"/>
          <p:cNvSpPr/>
          <p:nvPr userDrawn="1"/>
        </p:nvSpPr>
        <p:spPr>
          <a:xfrm>
            <a:off x="5061998" y="-648752"/>
            <a:ext cx="531751" cy="432048"/>
          </a:xfrm>
          <a:prstGeom prst="donut">
            <a:avLst>
              <a:gd name="adj" fmla="val 14418"/>
            </a:avLst>
          </a:prstGeom>
          <a:solidFill>
            <a:srgbClr val="6868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en-US" sz="2215">
              <a:solidFill>
                <a:schemeClr val="tx1"/>
              </a:solidFill>
            </a:endParaRPr>
          </a:p>
        </p:txBody>
      </p:sp>
      <p:cxnSp>
        <p:nvCxnSpPr>
          <p:cNvPr id="32" name="Conector recto 31"/>
          <p:cNvCxnSpPr/>
          <p:nvPr userDrawn="1"/>
        </p:nvCxnSpPr>
        <p:spPr>
          <a:xfrm>
            <a:off x="-16571" y="2014240"/>
            <a:ext cx="12207851" cy="0"/>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userDrawn="1"/>
        </p:nvCxnSpPr>
        <p:spPr>
          <a:xfrm>
            <a:off x="565876" y="940297"/>
            <a:ext cx="504056" cy="0"/>
          </a:xfrm>
          <a:prstGeom prst="line">
            <a:avLst/>
          </a:prstGeom>
          <a:ln w="19050">
            <a:solidFill>
              <a:srgbClr val="E20613"/>
            </a:solidFill>
          </a:ln>
        </p:spPr>
        <p:style>
          <a:lnRef idx="1">
            <a:schemeClr val="accent1"/>
          </a:lnRef>
          <a:fillRef idx="0">
            <a:schemeClr val="accent1"/>
          </a:fillRef>
          <a:effectRef idx="0">
            <a:schemeClr val="accent1"/>
          </a:effectRef>
          <a:fontRef idx="minor">
            <a:schemeClr val="tx1"/>
          </a:fontRef>
        </p:style>
      </p:cxnSp>
      <p:sp>
        <p:nvSpPr>
          <p:cNvPr id="34" name="Elipse 33"/>
          <p:cNvSpPr/>
          <p:nvPr userDrawn="1"/>
        </p:nvSpPr>
        <p:spPr>
          <a:xfrm>
            <a:off x="3022532" y="130078"/>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5" name="Anillo 34"/>
          <p:cNvSpPr/>
          <p:nvPr userDrawn="1"/>
        </p:nvSpPr>
        <p:spPr>
          <a:xfrm>
            <a:off x="2509652" y="281730"/>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36" name="Conector recto 35"/>
          <p:cNvCxnSpPr/>
          <p:nvPr userDrawn="1"/>
        </p:nvCxnSpPr>
        <p:spPr>
          <a:xfrm>
            <a:off x="1718004" y="940297"/>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p:cNvSpPr/>
          <p:nvPr userDrawn="1"/>
        </p:nvSpPr>
        <p:spPr>
          <a:xfrm>
            <a:off x="2042150" y="883382"/>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9" name="Anillo 38"/>
          <p:cNvSpPr/>
          <p:nvPr userDrawn="1"/>
        </p:nvSpPr>
        <p:spPr>
          <a:xfrm>
            <a:off x="3953131" y="768742"/>
            <a:ext cx="1119936" cy="1119936"/>
          </a:xfrm>
          <a:prstGeom prst="donut">
            <a:avLst>
              <a:gd name="adj" fmla="val 14418"/>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40" name="Anillo 39"/>
          <p:cNvSpPr/>
          <p:nvPr userDrawn="1"/>
        </p:nvSpPr>
        <p:spPr>
          <a:xfrm>
            <a:off x="11508342" y="273718"/>
            <a:ext cx="432048" cy="432048"/>
          </a:xfrm>
          <a:prstGeom prst="donut">
            <a:avLst>
              <a:gd name="adj" fmla="val 14418"/>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41" name="Conector recto 40"/>
          <p:cNvCxnSpPr/>
          <p:nvPr userDrawn="1"/>
        </p:nvCxnSpPr>
        <p:spPr>
          <a:xfrm>
            <a:off x="11724366" y="833268"/>
            <a:ext cx="0" cy="1139369"/>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28248" y="858267"/>
            <a:ext cx="2547277" cy="659520"/>
          </a:xfrm>
          <a:prstGeom prst="rect">
            <a:avLst/>
          </a:prstGeom>
        </p:spPr>
      </p:pic>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21394" y="1559390"/>
            <a:ext cx="2190199" cy="350719"/>
          </a:xfrm>
          <a:prstGeom prst="rect">
            <a:avLst/>
          </a:prstGeom>
        </p:spPr>
      </p:pic>
      <p:pic>
        <p:nvPicPr>
          <p:cNvPr id="21" name="Imagen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15658" y="5866056"/>
            <a:ext cx="1365783" cy="744826"/>
          </a:xfrm>
          <a:prstGeom prst="rect">
            <a:avLst/>
          </a:prstGeom>
        </p:spPr>
      </p:pic>
      <p:sp>
        <p:nvSpPr>
          <p:cNvPr id="4" name="CuadroTexto 3"/>
          <p:cNvSpPr txBox="1"/>
          <p:nvPr userDrawn="1"/>
        </p:nvSpPr>
        <p:spPr>
          <a:xfrm>
            <a:off x="4794201" y="6289331"/>
            <a:ext cx="2603598" cy="369332"/>
          </a:xfrm>
          <a:prstGeom prst="rect">
            <a:avLst/>
          </a:prstGeom>
          <a:noFill/>
        </p:spPr>
        <p:txBody>
          <a:bodyPr wrap="none" rtlCol="0">
            <a:spAutoFit/>
          </a:bodyPr>
          <a:lstStyle/>
          <a:p>
            <a:r>
              <a:rPr lang="es-AR" b="0" dirty="0" err="1">
                <a:solidFill>
                  <a:srgbClr val="686868"/>
                </a:solidFill>
              </a:rPr>
              <a:t>contacto@practia.global</a:t>
            </a:r>
            <a:endParaRPr lang="en-US" b="0" dirty="0">
              <a:solidFill>
                <a:srgbClr val="686868"/>
              </a:solidFill>
            </a:endParaRPr>
          </a:p>
        </p:txBody>
      </p:sp>
      <p:pic>
        <p:nvPicPr>
          <p:cNvPr id="5" name="Imagen 4"/>
          <p:cNvPicPr>
            <a:picLocks noChangeAspect="1"/>
          </p:cNvPicPr>
          <p:nvPr userDrawn="1"/>
        </p:nvPicPr>
        <p:blipFill rotWithShape="1">
          <a:blip r:embed="rId5">
            <a:extLst>
              <a:ext uri="{28A0092B-C50C-407E-A947-70E740481C1C}">
                <a14:useLocalDpi xmlns:a14="http://schemas.microsoft.com/office/drawing/2010/main" val="0"/>
              </a:ext>
            </a:extLst>
          </a:blip>
          <a:srcRect l="17601" t="12201" r="17601" b="12201"/>
          <a:stretch/>
        </p:blipFill>
        <p:spPr>
          <a:xfrm>
            <a:off x="4391444" y="6356472"/>
            <a:ext cx="402757" cy="335631"/>
          </a:xfrm>
          <a:prstGeom prst="rect">
            <a:avLst/>
          </a:prstGeom>
        </p:spPr>
      </p:pic>
    </p:spTree>
    <p:extLst>
      <p:ext uri="{BB962C8B-B14F-4D97-AF65-F5344CB8AC3E}">
        <p14:creationId xmlns:p14="http://schemas.microsoft.com/office/powerpoint/2010/main" val="263078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Título 1">
    <p:spTree>
      <p:nvGrpSpPr>
        <p:cNvPr id="1" name=""/>
        <p:cNvGrpSpPr/>
        <p:nvPr/>
      </p:nvGrpSpPr>
      <p:grpSpPr>
        <a:xfrm>
          <a:off x="0" y="0"/>
          <a:ext cx="0" cy="0"/>
          <a:chOff x="0" y="0"/>
          <a:chExt cx="0" cy="0"/>
        </a:xfrm>
      </p:grpSpPr>
      <p:sp>
        <p:nvSpPr>
          <p:cNvPr id="73" name="Rectángulo 72"/>
          <p:cNvSpPr/>
          <p:nvPr userDrawn="1"/>
        </p:nvSpPr>
        <p:spPr>
          <a:xfrm>
            <a:off x="0" y="0"/>
            <a:ext cx="12192000" cy="5373216"/>
          </a:xfrm>
          <a:prstGeom prst="rect">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4" name="Rectángulo 73"/>
          <p:cNvSpPr/>
          <p:nvPr userDrawn="1"/>
        </p:nvSpPr>
        <p:spPr>
          <a:xfrm>
            <a:off x="0" y="5136980"/>
            <a:ext cx="12204700" cy="172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62" dirty="0"/>
          </a:p>
        </p:txBody>
      </p:sp>
      <p:sp>
        <p:nvSpPr>
          <p:cNvPr id="75" name="2 Subtítulo"/>
          <p:cNvSpPr>
            <a:spLocks noGrp="1"/>
          </p:cNvSpPr>
          <p:nvPr>
            <p:ph type="subTitle" idx="1" hasCustomPrompt="1"/>
          </p:nvPr>
        </p:nvSpPr>
        <p:spPr>
          <a:xfrm>
            <a:off x="196931" y="6237312"/>
            <a:ext cx="6950273" cy="432048"/>
          </a:xfrm>
        </p:spPr>
        <p:txBody>
          <a:bodyPr/>
          <a:lstStyle>
            <a:lvl1pPr marL="0" indent="0" algn="l">
              <a:buNone/>
              <a:defRPr>
                <a:solidFill>
                  <a:srgbClr val="E20613"/>
                </a:solidFill>
              </a:defRPr>
            </a:lvl1pPr>
            <a:lvl2pPr marL="422052" indent="0" algn="ctr">
              <a:buNone/>
              <a:defRPr>
                <a:solidFill>
                  <a:schemeClr val="tx1">
                    <a:tint val="75000"/>
                  </a:schemeClr>
                </a:solidFill>
              </a:defRPr>
            </a:lvl2pPr>
            <a:lvl3pPr marL="844104" indent="0" algn="ctr">
              <a:buNone/>
              <a:defRPr>
                <a:solidFill>
                  <a:schemeClr val="tx1">
                    <a:tint val="75000"/>
                  </a:schemeClr>
                </a:solidFill>
              </a:defRPr>
            </a:lvl3pPr>
            <a:lvl4pPr marL="1266155" indent="0" algn="ctr">
              <a:buNone/>
              <a:defRPr>
                <a:solidFill>
                  <a:schemeClr val="tx1">
                    <a:tint val="75000"/>
                  </a:schemeClr>
                </a:solidFill>
              </a:defRPr>
            </a:lvl4pPr>
            <a:lvl5pPr marL="1688207" indent="0" algn="ctr">
              <a:buNone/>
              <a:defRPr>
                <a:solidFill>
                  <a:schemeClr val="tx1">
                    <a:tint val="75000"/>
                  </a:schemeClr>
                </a:solidFill>
              </a:defRPr>
            </a:lvl5pPr>
            <a:lvl6pPr marL="2110260" indent="0" algn="ctr">
              <a:buNone/>
              <a:defRPr>
                <a:solidFill>
                  <a:schemeClr val="tx1">
                    <a:tint val="75000"/>
                  </a:schemeClr>
                </a:solidFill>
              </a:defRPr>
            </a:lvl6pPr>
            <a:lvl7pPr marL="2532311" indent="0" algn="ctr">
              <a:buNone/>
              <a:defRPr>
                <a:solidFill>
                  <a:schemeClr val="tx1">
                    <a:tint val="75000"/>
                  </a:schemeClr>
                </a:solidFill>
              </a:defRPr>
            </a:lvl7pPr>
            <a:lvl8pPr marL="2954363" indent="0" algn="ctr">
              <a:buNone/>
              <a:defRPr>
                <a:solidFill>
                  <a:schemeClr val="tx1">
                    <a:tint val="75000"/>
                  </a:schemeClr>
                </a:solidFill>
              </a:defRPr>
            </a:lvl8pPr>
            <a:lvl9pPr marL="3376415" indent="0" algn="ctr">
              <a:buNone/>
              <a:defRPr>
                <a:solidFill>
                  <a:schemeClr val="tx1">
                    <a:tint val="75000"/>
                  </a:schemeClr>
                </a:solidFill>
              </a:defRPr>
            </a:lvl9pPr>
          </a:lstStyle>
          <a:p>
            <a:r>
              <a:rPr lang="es-AR" noProof="0" dirty="0"/>
              <a:t>N° Versión</a:t>
            </a:r>
          </a:p>
        </p:txBody>
      </p:sp>
      <p:cxnSp>
        <p:nvCxnSpPr>
          <p:cNvPr id="76" name="Conector recto 75"/>
          <p:cNvCxnSpPr/>
          <p:nvPr userDrawn="1"/>
        </p:nvCxnSpPr>
        <p:spPr>
          <a:xfrm>
            <a:off x="2284592" y="5311924"/>
            <a:ext cx="6792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userDrawn="1"/>
        </p:nvCxnSpPr>
        <p:spPr>
          <a:xfrm>
            <a:off x="565876" y="2617319"/>
            <a:ext cx="504056" cy="0"/>
          </a:xfrm>
          <a:prstGeom prst="line">
            <a:avLst/>
          </a:prstGeom>
          <a:ln w="19050">
            <a:solidFill>
              <a:srgbClr val="C5C5C5"/>
            </a:solidFill>
          </a:ln>
        </p:spPr>
        <p:style>
          <a:lnRef idx="1">
            <a:schemeClr val="accent1"/>
          </a:lnRef>
          <a:fillRef idx="0">
            <a:schemeClr val="accent1"/>
          </a:fillRef>
          <a:effectRef idx="0">
            <a:schemeClr val="accent1"/>
          </a:effectRef>
          <a:fontRef idx="minor">
            <a:schemeClr val="tx1"/>
          </a:fontRef>
        </p:style>
      </p:cxnSp>
      <p:sp>
        <p:nvSpPr>
          <p:cNvPr id="78" name="Anillo 77"/>
          <p:cNvSpPr/>
          <p:nvPr userDrawn="1"/>
        </p:nvSpPr>
        <p:spPr>
          <a:xfrm>
            <a:off x="3052768" y="5181600"/>
            <a:ext cx="236488" cy="236488"/>
          </a:xfrm>
          <a:prstGeom prst="donut">
            <a:avLst>
              <a:gd name="adj" fmla="val 144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79" name="Anillo 78"/>
          <p:cNvSpPr/>
          <p:nvPr userDrawn="1"/>
        </p:nvSpPr>
        <p:spPr>
          <a:xfrm>
            <a:off x="10745996" y="3885296"/>
            <a:ext cx="1119936" cy="1119936"/>
          </a:xfrm>
          <a:prstGeom prst="donut">
            <a:avLst>
              <a:gd name="adj" fmla="val 144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80" name="Anillo 79"/>
          <p:cNvSpPr/>
          <p:nvPr userDrawn="1"/>
        </p:nvSpPr>
        <p:spPr>
          <a:xfrm>
            <a:off x="11077240" y="1234852"/>
            <a:ext cx="432048" cy="432048"/>
          </a:xfrm>
          <a:prstGeom prst="donut">
            <a:avLst>
              <a:gd name="adj" fmla="val 14418"/>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81" name="Conector recto 80"/>
          <p:cNvCxnSpPr/>
          <p:nvPr userDrawn="1"/>
        </p:nvCxnSpPr>
        <p:spPr>
          <a:xfrm>
            <a:off x="11293264" y="1794402"/>
            <a:ext cx="0" cy="203341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2" name="Elipse 81"/>
          <p:cNvSpPr/>
          <p:nvPr userDrawn="1"/>
        </p:nvSpPr>
        <p:spPr>
          <a:xfrm>
            <a:off x="3022532" y="1807100"/>
            <a:ext cx="143640" cy="143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83" name="Conector recto 82"/>
          <p:cNvCxnSpPr/>
          <p:nvPr userDrawn="1"/>
        </p:nvCxnSpPr>
        <p:spPr>
          <a:xfrm>
            <a:off x="319120" y="433239"/>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Grupo 83"/>
          <p:cNvGrpSpPr/>
          <p:nvPr userDrawn="1"/>
        </p:nvGrpSpPr>
        <p:grpSpPr>
          <a:xfrm>
            <a:off x="303170" y="138683"/>
            <a:ext cx="208980" cy="208980"/>
            <a:chOff x="996752" y="120824"/>
            <a:chExt cx="288032" cy="288032"/>
          </a:xfrm>
        </p:grpSpPr>
        <p:cxnSp>
          <p:nvCxnSpPr>
            <p:cNvPr id="85" name="Conector recto 84"/>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7" name="Conector recto 86"/>
          <p:cNvCxnSpPr/>
          <p:nvPr userDrawn="1"/>
        </p:nvCxnSpPr>
        <p:spPr>
          <a:xfrm>
            <a:off x="3342636" y="5311924"/>
            <a:ext cx="360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Anillo 87"/>
          <p:cNvSpPr/>
          <p:nvPr userDrawn="1"/>
        </p:nvSpPr>
        <p:spPr>
          <a:xfrm>
            <a:off x="2509652" y="1958752"/>
            <a:ext cx="432048" cy="432048"/>
          </a:xfrm>
          <a:prstGeom prst="donut">
            <a:avLst>
              <a:gd name="adj" fmla="val 144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sp>
        <p:nvSpPr>
          <p:cNvPr id="89" name="Anillo 88"/>
          <p:cNvSpPr/>
          <p:nvPr userDrawn="1"/>
        </p:nvSpPr>
        <p:spPr>
          <a:xfrm>
            <a:off x="6390941" y="1006252"/>
            <a:ext cx="432048" cy="432048"/>
          </a:xfrm>
          <a:prstGeom prst="donut">
            <a:avLst>
              <a:gd name="adj" fmla="val 144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tx1"/>
              </a:solidFill>
            </a:endParaRPr>
          </a:p>
        </p:txBody>
      </p:sp>
      <p:cxnSp>
        <p:nvCxnSpPr>
          <p:cNvPr id="90" name="Conector recto 89"/>
          <p:cNvCxnSpPr/>
          <p:nvPr userDrawn="1"/>
        </p:nvCxnSpPr>
        <p:spPr>
          <a:xfrm>
            <a:off x="1718004" y="2617319"/>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Elipse 90"/>
          <p:cNvSpPr/>
          <p:nvPr userDrawn="1"/>
        </p:nvSpPr>
        <p:spPr>
          <a:xfrm>
            <a:off x="2042150" y="2560404"/>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2" name="Arco 42"/>
          <p:cNvSpPr/>
          <p:nvPr userDrawn="1"/>
        </p:nvSpPr>
        <p:spPr>
          <a:xfrm>
            <a:off x="3168155" y="2617319"/>
            <a:ext cx="3748052" cy="3008781"/>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Lst>
            <a:ahLst/>
            <a:cxnLst>
              <a:cxn ang="0">
                <a:pos x="connsiteX0" y="connsiteY0"/>
              </a:cxn>
              <a:cxn ang="0">
                <a:pos x="connsiteX1" y="connsiteY1"/>
              </a:cxn>
            </a:cxnLst>
            <a:rect l="l" t="t" r="r" b="b"/>
            <a:pathLst>
              <a:path w="3748052" h="2846352" stroke="0" extrusionOk="0">
                <a:moveTo>
                  <a:pt x="0" y="0"/>
                </a:moveTo>
                <a:cubicBezTo>
                  <a:pt x="1270394" y="0"/>
                  <a:pt x="2300252" y="1029858"/>
                  <a:pt x="2300252" y="2300252"/>
                </a:cubicBezTo>
                <a:lnTo>
                  <a:pt x="0" y="2300252"/>
                </a:lnTo>
                <a:lnTo>
                  <a:pt x="0" y="0"/>
                </a:lnTo>
                <a:close/>
              </a:path>
              <a:path w="3748052" h="2846352" fill="none">
                <a:moveTo>
                  <a:pt x="25400" y="25400"/>
                </a:moveTo>
                <a:cubicBezTo>
                  <a:pt x="1333894" y="-12700"/>
                  <a:pt x="3354352" y="1029858"/>
                  <a:pt x="3748052" y="284635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3" name="Arco 42"/>
          <p:cNvSpPr/>
          <p:nvPr userDrawn="1"/>
        </p:nvSpPr>
        <p:spPr>
          <a:xfrm rot="16200000">
            <a:off x="9599859" y="3033015"/>
            <a:ext cx="2300252" cy="2846352"/>
          </a:xfrm>
          <a:custGeom>
            <a:avLst/>
            <a:gdLst>
              <a:gd name="connsiteX0" fmla="*/ 2300252 w 4600504"/>
              <a:gd name="connsiteY0" fmla="*/ 0 h 4600504"/>
              <a:gd name="connsiteX1" fmla="*/ 4600504 w 4600504"/>
              <a:gd name="connsiteY1" fmla="*/ 2300252 h 4600504"/>
              <a:gd name="connsiteX2" fmla="*/ 2300252 w 4600504"/>
              <a:gd name="connsiteY2" fmla="*/ 2300252 h 4600504"/>
              <a:gd name="connsiteX3" fmla="*/ 2300252 w 4600504"/>
              <a:gd name="connsiteY3" fmla="*/ 0 h 4600504"/>
              <a:gd name="connsiteX0" fmla="*/ 2300252 w 4600504"/>
              <a:gd name="connsiteY0" fmla="*/ 0 h 4600504"/>
              <a:gd name="connsiteX1" fmla="*/ 4600504 w 4600504"/>
              <a:gd name="connsiteY1" fmla="*/ 2300252 h 4600504"/>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0 w 3748052"/>
              <a:gd name="connsiteY0" fmla="*/ 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3748052"/>
              <a:gd name="connsiteY0" fmla="*/ 0 h 2846352"/>
              <a:gd name="connsiteX1" fmla="*/ 2300252 w 3748052"/>
              <a:gd name="connsiteY1" fmla="*/ 2300252 h 2846352"/>
              <a:gd name="connsiteX2" fmla="*/ 0 w 3748052"/>
              <a:gd name="connsiteY2" fmla="*/ 2300252 h 2846352"/>
              <a:gd name="connsiteX3" fmla="*/ 0 w 3748052"/>
              <a:gd name="connsiteY3" fmla="*/ 0 h 2846352"/>
              <a:gd name="connsiteX0" fmla="*/ 25400 w 3748052"/>
              <a:gd name="connsiteY0" fmla="*/ 25400 h 2846352"/>
              <a:gd name="connsiteX1" fmla="*/ 3748052 w 37480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 name="connsiteX0" fmla="*/ 0 w 2300252"/>
              <a:gd name="connsiteY0" fmla="*/ 0 h 2846352"/>
              <a:gd name="connsiteX1" fmla="*/ 2300252 w 2300252"/>
              <a:gd name="connsiteY1" fmla="*/ 2300252 h 2846352"/>
              <a:gd name="connsiteX2" fmla="*/ 0 w 2300252"/>
              <a:gd name="connsiteY2" fmla="*/ 2300252 h 2846352"/>
              <a:gd name="connsiteX3" fmla="*/ 0 w 2300252"/>
              <a:gd name="connsiteY3" fmla="*/ 0 h 2846352"/>
              <a:gd name="connsiteX0" fmla="*/ 25400 w 2300252"/>
              <a:gd name="connsiteY0" fmla="*/ 25400 h 2846352"/>
              <a:gd name="connsiteX1" fmla="*/ 2211352 w 2300252"/>
              <a:gd name="connsiteY1" fmla="*/ 2846352 h 2846352"/>
            </a:gdLst>
            <a:ahLst/>
            <a:cxnLst>
              <a:cxn ang="0">
                <a:pos x="connsiteX0" y="connsiteY0"/>
              </a:cxn>
              <a:cxn ang="0">
                <a:pos x="connsiteX1" y="connsiteY1"/>
              </a:cxn>
            </a:cxnLst>
            <a:rect l="l" t="t" r="r" b="b"/>
            <a:pathLst>
              <a:path w="2300252" h="2846352" stroke="0" extrusionOk="0">
                <a:moveTo>
                  <a:pt x="0" y="0"/>
                </a:moveTo>
                <a:cubicBezTo>
                  <a:pt x="1270394" y="0"/>
                  <a:pt x="2300252" y="1029858"/>
                  <a:pt x="2300252" y="2300252"/>
                </a:cubicBezTo>
                <a:lnTo>
                  <a:pt x="0" y="2300252"/>
                </a:lnTo>
                <a:lnTo>
                  <a:pt x="0" y="0"/>
                </a:lnTo>
                <a:close/>
              </a:path>
              <a:path w="2300252" h="2846352" fill="none">
                <a:moveTo>
                  <a:pt x="25400" y="25400"/>
                </a:moveTo>
                <a:cubicBezTo>
                  <a:pt x="978294" y="419100"/>
                  <a:pt x="1957352" y="1156858"/>
                  <a:pt x="2211352" y="284635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4" name="Arco 44"/>
          <p:cNvSpPr/>
          <p:nvPr userDrawn="1"/>
        </p:nvSpPr>
        <p:spPr>
          <a:xfrm rot="19122160">
            <a:off x="590517" y="2535401"/>
            <a:ext cx="1997442" cy="2989600"/>
          </a:xfrm>
          <a:custGeom>
            <a:avLst/>
            <a:gdLst>
              <a:gd name="connsiteX0" fmla="*/ 1523172 w 3046344"/>
              <a:gd name="connsiteY0" fmla="*/ 0 h 3046344"/>
              <a:gd name="connsiteX1" fmla="*/ 3046344 w 3046344"/>
              <a:gd name="connsiteY1" fmla="*/ 1523172 h 3046344"/>
              <a:gd name="connsiteX2" fmla="*/ 1523172 w 3046344"/>
              <a:gd name="connsiteY2" fmla="*/ 1523172 h 3046344"/>
              <a:gd name="connsiteX3" fmla="*/ 1523172 w 3046344"/>
              <a:gd name="connsiteY3" fmla="*/ 0 h 3046344"/>
              <a:gd name="connsiteX0" fmla="*/ 1523172 w 3046344"/>
              <a:gd name="connsiteY0" fmla="*/ 0 h 3046344"/>
              <a:gd name="connsiteX1" fmla="*/ 3046344 w 3046344"/>
              <a:gd name="connsiteY1" fmla="*/ 1523172 h 3046344"/>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120803"/>
              <a:gd name="connsiteX1" fmla="*/ 1997442 w 1997442"/>
              <a:gd name="connsiteY1" fmla="*/ 1523172 h 2120803"/>
              <a:gd name="connsiteX2" fmla="*/ 0 w 1997442"/>
              <a:gd name="connsiteY2" fmla="*/ 2120803 h 2120803"/>
              <a:gd name="connsiteX3" fmla="*/ 474270 w 1997442"/>
              <a:gd name="connsiteY3" fmla="*/ 0 h 2120803"/>
              <a:gd name="connsiteX0" fmla="*/ 474270 w 1997442"/>
              <a:gd name="connsiteY0" fmla="*/ 0 h 2120803"/>
              <a:gd name="connsiteX1" fmla="*/ 1997442 w 1997442"/>
              <a:gd name="connsiteY1" fmla="*/ 1523172 h 2120803"/>
              <a:gd name="connsiteX0" fmla="*/ 474270 w 1997442"/>
              <a:gd name="connsiteY0" fmla="*/ 0 h 2991920"/>
              <a:gd name="connsiteX1" fmla="*/ 1997442 w 1997442"/>
              <a:gd name="connsiteY1" fmla="*/ 1523172 h 2991920"/>
              <a:gd name="connsiteX2" fmla="*/ 0 w 1997442"/>
              <a:gd name="connsiteY2" fmla="*/ 2120803 h 2991920"/>
              <a:gd name="connsiteX3" fmla="*/ 474270 w 1997442"/>
              <a:gd name="connsiteY3" fmla="*/ 0 h 2991920"/>
              <a:gd name="connsiteX0" fmla="*/ 474270 w 1997442"/>
              <a:gd name="connsiteY0" fmla="*/ 0 h 2991920"/>
              <a:gd name="connsiteX1" fmla="*/ 994608 w 1997442"/>
              <a:gd name="connsiteY1" fmla="*/ 2991920 h 299192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74270 w 1997442"/>
              <a:gd name="connsiteY0" fmla="*/ 0 h 2989600"/>
              <a:gd name="connsiteX1" fmla="*/ 1030455 w 1997442"/>
              <a:gd name="connsiteY1" fmla="*/ 2989600 h 2989600"/>
              <a:gd name="connsiteX0" fmla="*/ 474270 w 2027386"/>
              <a:gd name="connsiteY0" fmla="*/ 0 h 2989600"/>
              <a:gd name="connsiteX1" fmla="*/ 1997442 w 2027386"/>
              <a:gd name="connsiteY1" fmla="*/ 1523172 h 2989600"/>
              <a:gd name="connsiteX2" fmla="*/ 0 w 2027386"/>
              <a:gd name="connsiteY2" fmla="*/ 2120803 h 2989600"/>
              <a:gd name="connsiteX3" fmla="*/ 474270 w 2027386"/>
              <a:gd name="connsiteY3" fmla="*/ 0 h 2989600"/>
              <a:gd name="connsiteX0" fmla="*/ 474270 w 2027386"/>
              <a:gd name="connsiteY0" fmla="*/ 0 h 2989600"/>
              <a:gd name="connsiteX1" fmla="*/ 1030455 w 2027386"/>
              <a:gd name="connsiteY1" fmla="*/ 2989600 h 2989600"/>
              <a:gd name="connsiteX0" fmla="*/ 474270 w 2020359"/>
              <a:gd name="connsiteY0" fmla="*/ 0 h 2989600"/>
              <a:gd name="connsiteX1" fmla="*/ 1997442 w 2020359"/>
              <a:gd name="connsiteY1" fmla="*/ 1523172 h 2989600"/>
              <a:gd name="connsiteX2" fmla="*/ 0 w 2020359"/>
              <a:gd name="connsiteY2" fmla="*/ 2120803 h 2989600"/>
              <a:gd name="connsiteX3" fmla="*/ 474270 w 2020359"/>
              <a:gd name="connsiteY3" fmla="*/ 0 h 2989600"/>
              <a:gd name="connsiteX0" fmla="*/ 447966 w 2020359"/>
              <a:gd name="connsiteY0" fmla="*/ 10702 h 2989600"/>
              <a:gd name="connsiteX1" fmla="*/ 1030455 w 2020359"/>
              <a:gd name="connsiteY1" fmla="*/ 2989600 h 2989600"/>
              <a:gd name="connsiteX0" fmla="*/ 474270 w 2084958"/>
              <a:gd name="connsiteY0" fmla="*/ 6828 h 2996428"/>
              <a:gd name="connsiteX1" fmla="*/ 1997442 w 2084958"/>
              <a:gd name="connsiteY1" fmla="*/ 1530000 h 2996428"/>
              <a:gd name="connsiteX2" fmla="*/ 0 w 2084958"/>
              <a:gd name="connsiteY2" fmla="*/ 2127631 h 2996428"/>
              <a:gd name="connsiteX3" fmla="*/ 474270 w 2084958"/>
              <a:gd name="connsiteY3" fmla="*/ 6828 h 2996428"/>
              <a:gd name="connsiteX0" fmla="*/ 447966 w 2084958"/>
              <a:gd name="connsiteY0" fmla="*/ 17530 h 2996428"/>
              <a:gd name="connsiteX1" fmla="*/ 1030455 w 2084958"/>
              <a:gd name="connsiteY1" fmla="*/ 2996428 h 2996428"/>
              <a:gd name="connsiteX0" fmla="*/ 474270 w 1997442"/>
              <a:gd name="connsiteY0" fmla="*/ 7464 h 2997064"/>
              <a:gd name="connsiteX1" fmla="*/ 1997442 w 1997442"/>
              <a:gd name="connsiteY1" fmla="*/ 1530636 h 2997064"/>
              <a:gd name="connsiteX2" fmla="*/ 0 w 1997442"/>
              <a:gd name="connsiteY2" fmla="*/ 2128267 h 2997064"/>
              <a:gd name="connsiteX3" fmla="*/ 474270 w 1997442"/>
              <a:gd name="connsiteY3" fmla="*/ 7464 h 2997064"/>
              <a:gd name="connsiteX0" fmla="*/ 447966 w 1997442"/>
              <a:gd name="connsiteY0" fmla="*/ 18166 h 2997064"/>
              <a:gd name="connsiteX1" fmla="*/ 1030455 w 1997442"/>
              <a:gd name="connsiteY1" fmla="*/ 2997064 h 2997064"/>
              <a:gd name="connsiteX0" fmla="*/ 474270 w 1997442"/>
              <a:gd name="connsiteY0" fmla="*/ 0 h 2989600"/>
              <a:gd name="connsiteX1" fmla="*/ 1997442 w 1997442"/>
              <a:gd name="connsiteY1" fmla="*/ 1523172 h 2989600"/>
              <a:gd name="connsiteX2" fmla="*/ 0 w 1997442"/>
              <a:gd name="connsiteY2" fmla="*/ 2120803 h 2989600"/>
              <a:gd name="connsiteX3" fmla="*/ 474270 w 1997442"/>
              <a:gd name="connsiteY3" fmla="*/ 0 h 2989600"/>
              <a:gd name="connsiteX0" fmla="*/ 447966 w 1997442"/>
              <a:gd name="connsiteY0" fmla="*/ 10702 h 2989600"/>
              <a:gd name="connsiteX1" fmla="*/ 1030455 w 1997442"/>
              <a:gd name="connsiteY1" fmla="*/ 2989600 h 2989600"/>
            </a:gdLst>
            <a:ahLst/>
            <a:cxnLst>
              <a:cxn ang="0">
                <a:pos x="connsiteX0" y="connsiteY0"/>
              </a:cxn>
              <a:cxn ang="0">
                <a:pos x="connsiteX1" y="connsiteY1"/>
              </a:cxn>
            </a:cxnLst>
            <a:rect l="l" t="t" r="r" b="b"/>
            <a:pathLst>
              <a:path w="1997442" h="2989600" stroke="0" extrusionOk="0">
                <a:moveTo>
                  <a:pt x="474270" y="0"/>
                </a:moveTo>
                <a:cubicBezTo>
                  <a:pt x="1315495" y="0"/>
                  <a:pt x="1980679" y="701030"/>
                  <a:pt x="1997442" y="1523172"/>
                </a:cubicBezTo>
                <a:lnTo>
                  <a:pt x="0" y="2120803"/>
                </a:lnTo>
                <a:cubicBezTo>
                  <a:pt x="150606" y="1576336"/>
                  <a:pt x="474270" y="507724"/>
                  <a:pt x="474270" y="0"/>
                </a:cubicBezTo>
                <a:close/>
              </a:path>
              <a:path w="1997442" h="2989600" fill="none">
                <a:moveTo>
                  <a:pt x="447966" y="10702"/>
                </a:moveTo>
                <a:cubicBezTo>
                  <a:pt x="1602526" y="-153560"/>
                  <a:pt x="2946160" y="1853421"/>
                  <a:pt x="1030455" y="2989600"/>
                </a:cubicBezTo>
              </a:path>
            </a:pathLst>
          </a:cu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95" name="Conector recto 94"/>
          <p:cNvCxnSpPr/>
          <p:nvPr userDrawn="1"/>
        </p:nvCxnSpPr>
        <p:spPr>
          <a:xfrm>
            <a:off x="9916704" y="243173"/>
            <a:ext cx="504056" cy="0"/>
          </a:xfrm>
          <a:prstGeom prst="line">
            <a:avLst/>
          </a:prstGeom>
          <a:ln w="19050">
            <a:solidFill>
              <a:srgbClr val="C5C5C5"/>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userDrawn="1"/>
        </p:nvCxnSpPr>
        <p:spPr>
          <a:xfrm>
            <a:off x="11068833" y="243173"/>
            <a:ext cx="2880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Elipse 96"/>
          <p:cNvSpPr/>
          <p:nvPr userDrawn="1"/>
        </p:nvSpPr>
        <p:spPr>
          <a:xfrm>
            <a:off x="11392978" y="186258"/>
            <a:ext cx="113830" cy="11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98" name="Imagen 97"/>
          <p:cNvPicPr>
            <a:picLocks noChangeAspect="1"/>
          </p:cNvPicPr>
          <p:nvPr userDrawn="1"/>
        </p:nvPicPr>
        <p:blipFill rotWithShape="1">
          <a:blip r:embed="rId2" cstate="print">
            <a:extLst>
              <a:ext uri="{28A0092B-C50C-407E-A947-70E740481C1C}">
                <a14:useLocalDpi xmlns:a14="http://schemas.microsoft.com/office/drawing/2010/main" val="0"/>
              </a:ext>
            </a:extLst>
          </a:blip>
          <a:srcRect l="10731" r="12369" b="8802"/>
          <a:stretch/>
        </p:blipFill>
        <p:spPr>
          <a:xfrm>
            <a:off x="10055248" y="5358080"/>
            <a:ext cx="1925573" cy="1180679"/>
          </a:xfrm>
          <a:prstGeom prst="rect">
            <a:avLst/>
          </a:prstGeom>
        </p:spPr>
      </p:pic>
      <p:sp>
        <p:nvSpPr>
          <p:cNvPr id="99" name="Rectángulo 98"/>
          <p:cNvSpPr/>
          <p:nvPr userDrawn="1"/>
        </p:nvSpPr>
        <p:spPr>
          <a:xfrm>
            <a:off x="-15840" y="3553664"/>
            <a:ext cx="763584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62" dirty="0"/>
          </a:p>
        </p:txBody>
      </p:sp>
      <p:cxnSp>
        <p:nvCxnSpPr>
          <p:cNvPr id="100" name="Conector recto 99"/>
          <p:cNvCxnSpPr/>
          <p:nvPr userDrawn="1"/>
        </p:nvCxnSpPr>
        <p:spPr>
          <a:xfrm>
            <a:off x="-15840" y="5136700"/>
            <a:ext cx="1219990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Marcador de texto 71"/>
          <p:cNvSpPr>
            <a:spLocks noGrp="1"/>
          </p:cNvSpPr>
          <p:nvPr>
            <p:ph type="body" sz="quarter" idx="10" hasCustomPrompt="1"/>
          </p:nvPr>
        </p:nvSpPr>
        <p:spPr>
          <a:xfrm>
            <a:off x="196931" y="5497611"/>
            <a:ext cx="6950273" cy="617688"/>
          </a:xfrm>
        </p:spPr>
        <p:txBody>
          <a:bodyPr>
            <a:normAutofit/>
          </a:bodyPr>
          <a:lstStyle>
            <a:lvl1pPr>
              <a:defRPr sz="2000" baseline="0"/>
            </a:lvl1pPr>
          </a:lstStyle>
          <a:p>
            <a:pPr lvl="0"/>
            <a:r>
              <a:rPr lang="es-ES" dirty="0"/>
              <a:t>Haga clic para modificar el estilo del Subtítulo del Patrón</a:t>
            </a:r>
          </a:p>
        </p:txBody>
      </p:sp>
      <p:sp>
        <p:nvSpPr>
          <p:cNvPr id="33" name="Marcador de texto 104"/>
          <p:cNvSpPr>
            <a:spLocks noGrp="1"/>
          </p:cNvSpPr>
          <p:nvPr>
            <p:ph type="body" sz="quarter" idx="11" hasCustomPrompt="1"/>
          </p:nvPr>
        </p:nvSpPr>
        <p:spPr>
          <a:xfrm>
            <a:off x="196931" y="3607117"/>
            <a:ext cx="7330675" cy="900924"/>
          </a:xfrm>
        </p:spPr>
        <p:txBody>
          <a:bodyPr>
            <a:noAutofit/>
          </a:bodyPr>
          <a:lstStyle>
            <a:lvl1pPr>
              <a:lnSpc>
                <a:spcPts val="3200"/>
              </a:lnSpc>
              <a:defRPr sz="3200" baseline="0"/>
            </a:lvl1pPr>
          </a:lstStyle>
          <a:p>
            <a:pPr lvl="0"/>
            <a:r>
              <a:rPr lang="es-ES" dirty="0"/>
              <a:t>Haga clic para modificar el estilo del </a:t>
            </a:r>
            <a:br>
              <a:rPr lang="es-ES" dirty="0"/>
            </a:br>
            <a:r>
              <a:rPr lang="es-ES" dirty="0"/>
              <a:t>Título del Patrón</a:t>
            </a:r>
            <a:endParaRPr lang="en-US" dirty="0"/>
          </a:p>
        </p:txBody>
      </p:sp>
    </p:spTree>
    <p:extLst>
      <p:ext uri="{BB962C8B-B14F-4D97-AF65-F5344CB8AC3E}">
        <p14:creationId xmlns:p14="http://schemas.microsoft.com/office/powerpoint/2010/main" val="374949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1">
    <p:spTree>
      <p:nvGrpSpPr>
        <p:cNvPr id="1" name=""/>
        <p:cNvGrpSpPr/>
        <p:nvPr/>
      </p:nvGrpSpPr>
      <p:grpSpPr>
        <a:xfrm>
          <a:off x="0" y="0"/>
          <a:ext cx="0" cy="0"/>
          <a:chOff x="0" y="0"/>
          <a:chExt cx="0" cy="0"/>
        </a:xfrm>
      </p:grpSpPr>
      <p:sp>
        <p:nvSpPr>
          <p:cNvPr id="4" name="3 Marcador de contenido"/>
          <p:cNvSpPr>
            <a:spLocks noGrp="1"/>
          </p:cNvSpPr>
          <p:nvPr>
            <p:ph sz="quarter" idx="10"/>
          </p:nvPr>
        </p:nvSpPr>
        <p:spPr>
          <a:xfrm>
            <a:off x="187572" y="1219200"/>
            <a:ext cx="11787759" cy="5334000"/>
          </a:xfrm>
        </p:spPr>
        <p:txBody>
          <a:bodyPr/>
          <a:lstStyle/>
          <a:p>
            <a:pPr lvl="0"/>
            <a:r>
              <a:rPr lang="es-ES" noProof="0" dirty="0"/>
              <a:t>Haga clic para modificar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endParaRPr lang="es-AR" noProof="0" dirty="0"/>
          </a:p>
        </p:txBody>
      </p:sp>
      <p:sp>
        <p:nvSpPr>
          <p:cNvPr id="2" name="1 Título"/>
          <p:cNvSpPr>
            <a:spLocks noGrp="1"/>
          </p:cNvSpPr>
          <p:nvPr>
            <p:ph type="title" hasCustomPrompt="1"/>
          </p:nvPr>
        </p:nvSpPr>
        <p:spPr>
          <a:xfrm>
            <a:off x="187570" y="-18826"/>
            <a:ext cx="11787761" cy="927546"/>
          </a:xfrm>
        </p:spPr>
        <p:txBody>
          <a:bodyPr>
            <a:normAutofit/>
          </a:bodyPr>
          <a:lstStyle>
            <a:lvl1pPr>
              <a:defRPr sz="2800">
                <a:solidFill>
                  <a:schemeClr val="bg1"/>
                </a:solidFill>
              </a:defRPr>
            </a:lvl1pPr>
          </a:lstStyle>
          <a:p>
            <a:r>
              <a:rPr lang="es-ES" noProof="0" dirty="0"/>
              <a:t>Haga clic para modificar el estilo de Título del Patrón</a:t>
            </a:r>
            <a:endParaRPr lang="es-AR" noProof="0" dirty="0"/>
          </a:p>
        </p:txBody>
      </p:sp>
      <p:cxnSp>
        <p:nvCxnSpPr>
          <p:cNvPr id="15" name="Conector recto 14"/>
          <p:cNvCxnSpPr/>
          <p:nvPr userDrawn="1"/>
        </p:nvCxnSpPr>
        <p:spPr>
          <a:xfrm>
            <a:off x="11512550" y="433239"/>
            <a:ext cx="4627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upo 15"/>
          <p:cNvGrpSpPr/>
          <p:nvPr userDrawn="1"/>
        </p:nvGrpSpPr>
        <p:grpSpPr>
          <a:xfrm>
            <a:off x="11496600" y="138683"/>
            <a:ext cx="208980" cy="208980"/>
            <a:chOff x="996752" y="120824"/>
            <a:chExt cx="288032" cy="288032"/>
          </a:xfrm>
        </p:grpSpPr>
        <p:cxnSp>
          <p:nvCxnSpPr>
            <p:cNvPr id="17" name="Conector recto 16"/>
            <p:cNvCxnSpPr/>
            <p:nvPr userDrawn="1"/>
          </p:nvCxnSpPr>
          <p:spPr>
            <a:xfrm>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userDrawn="1"/>
          </p:nvCxnSpPr>
          <p:spPr>
            <a:xfrm rot="16200000">
              <a:off x="1140768" y="120824"/>
              <a:ext cx="0" cy="2880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341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2">
    <p:spTree>
      <p:nvGrpSpPr>
        <p:cNvPr id="1" name=""/>
        <p:cNvGrpSpPr/>
        <p:nvPr/>
      </p:nvGrpSpPr>
      <p:grpSpPr>
        <a:xfrm>
          <a:off x="0" y="0"/>
          <a:ext cx="0" cy="0"/>
          <a:chOff x="0" y="0"/>
          <a:chExt cx="0" cy="0"/>
        </a:xfrm>
      </p:grpSpPr>
      <p:sp>
        <p:nvSpPr>
          <p:cNvPr id="4" name="Marcador de contenido 2"/>
          <p:cNvSpPr>
            <a:spLocks noGrp="1"/>
          </p:cNvSpPr>
          <p:nvPr>
            <p:ph sz="half" idx="1"/>
          </p:nvPr>
        </p:nvSpPr>
        <p:spPr>
          <a:xfrm>
            <a:off x="31242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contenido 3"/>
          <p:cNvSpPr>
            <a:spLocks noGrp="1"/>
          </p:cNvSpPr>
          <p:nvPr>
            <p:ph sz="half" idx="2"/>
          </p:nvPr>
        </p:nvSpPr>
        <p:spPr>
          <a:xfrm>
            <a:off x="6172200" y="1217092"/>
            <a:ext cx="5699760" cy="509222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1 Título"/>
          <p:cNvSpPr>
            <a:spLocks noGrp="1"/>
          </p:cNvSpPr>
          <p:nvPr>
            <p:ph type="title" hasCustomPrompt="1"/>
          </p:nvPr>
        </p:nvSpPr>
        <p:spPr>
          <a:xfrm>
            <a:off x="187570" y="-18826"/>
            <a:ext cx="10925906" cy="927546"/>
          </a:xfrm>
        </p:spPr>
        <p:txBody>
          <a:bodyPr>
            <a:normAutofit/>
          </a:bodyPr>
          <a:lstStyle>
            <a:lvl1pPr>
              <a:defRPr sz="2800">
                <a:solidFill>
                  <a:schemeClr val="bg1"/>
                </a:solidFill>
              </a:defRPr>
            </a:lvl1pPr>
          </a:lstStyle>
          <a:p>
            <a:r>
              <a:rPr lang="es-ES" noProof="0" dirty="0"/>
              <a:t>Haga clic para modificar el estilo de Título del Patrón</a:t>
            </a:r>
            <a:endParaRPr lang="es-AR" noProof="0" dirty="0"/>
          </a:p>
        </p:txBody>
      </p:sp>
    </p:spTree>
    <p:extLst>
      <p:ext uri="{BB962C8B-B14F-4D97-AF65-F5344CB8AC3E}">
        <p14:creationId xmlns:p14="http://schemas.microsoft.com/office/powerpoint/2010/main" val="320254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ángulo 11"/>
          <p:cNvSpPr/>
          <p:nvPr userDrawn="1"/>
        </p:nvSpPr>
        <p:spPr>
          <a:xfrm>
            <a:off x="0" y="0"/>
            <a:ext cx="12192000" cy="90872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900" dirty="0"/>
          </a:p>
        </p:txBody>
      </p:sp>
      <p:sp>
        <p:nvSpPr>
          <p:cNvPr id="2" name="1 Marcador de título"/>
          <p:cNvSpPr>
            <a:spLocks noGrp="1"/>
          </p:cNvSpPr>
          <p:nvPr>
            <p:ph type="title"/>
          </p:nvPr>
        </p:nvSpPr>
        <p:spPr>
          <a:xfrm>
            <a:off x="187569" y="-18826"/>
            <a:ext cx="11735476" cy="1143000"/>
          </a:xfrm>
          <a:prstGeom prst="rect">
            <a:avLst/>
          </a:prstGeom>
        </p:spPr>
        <p:txBody>
          <a:bodyPr vert="horz" lIns="91440" tIns="45720" rIns="91440" bIns="45720" rtlCol="0" anchor="ctr">
            <a:normAutofit/>
          </a:bodyPr>
          <a:lstStyle/>
          <a:p>
            <a:r>
              <a:rPr lang="es-AR" noProof="0" dirty="0"/>
              <a:t>Haga clic para modificar el estilo de Título del Patrón</a:t>
            </a:r>
          </a:p>
        </p:txBody>
      </p:sp>
      <p:sp>
        <p:nvSpPr>
          <p:cNvPr id="3" name="2 Marcador de texto"/>
          <p:cNvSpPr>
            <a:spLocks noGrp="1"/>
          </p:cNvSpPr>
          <p:nvPr>
            <p:ph type="body" idx="1"/>
          </p:nvPr>
        </p:nvSpPr>
        <p:spPr>
          <a:xfrm>
            <a:off x="187570" y="1371600"/>
            <a:ext cx="11735477" cy="4800600"/>
          </a:xfrm>
          <a:prstGeom prst="rect">
            <a:avLst/>
          </a:prstGeom>
        </p:spPr>
        <p:txBody>
          <a:bodyPr vert="horz" lIns="91440" tIns="45720" rIns="91440" bIns="45720" rtlCol="0">
            <a:normAutofit/>
          </a:bodyPr>
          <a:lstStyle/>
          <a:p>
            <a:pPr lvl="0"/>
            <a:r>
              <a:rPr lang="es-AR" noProof="0" dirty="0"/>
              <a:t>Haga clic para modificar el estilo de texto del patrón</a:t>
            </a:r>
          </a:p>
          <a:p>
            <a:pPr lvl="1"/>
            <a:r>
              <a:rPr lang="es-AR" noProof="0" dirty="0"/>
              <a:t>Segundo nivel</a:t>
            </a:r>
          </a:p>
          <a:p>
            <a:pPr lvl="2"/>
            <a:r>
              <a:rPr lang="es-AR" noProof="0" dirty="0"/>
              <a:t>Tercer nivel</a:t>
            </a:r>
          </a:p>
          <a:p>
            <a:pPr lvl="3"/>
            <a:r>
              <a:rPr lang="es-AR" noProof="0" dirty="0"/>
              <a:t>Cuarto nivel</a:t>
            </a:r>
          </a:p>
          <a:p>
            <a:pPr lvl="4"/>
            <a:r>
              <a:rPr lang="es-AR" noProof="0" dirty="0"/>
              <a:t>Quinto nivel</a:t>
            </a:r>
          </a:p>
        </p:txBody>
      </p:sp>
      <p:sp>
        <p:nvSpPr>
          <p:cNvPr id="10" name="9 CuadroTexto"/>
          <p:cNvSpPr txBox="1"/>
          <p:nvPr/>
        </p:nvSpPr>
        <p:spPr>
          <a:xfrm>
            <a:off x="512612" y="6490290"/>
            <a:ext cx="1681871" cy="249748"/>
          </a:xfrm>
          <a:prstGeom prst="rect">
            <a:avLst/>
          </a:prstGeom>
          <a:noFill/>
        </p:spPr>
        <p:txBody>
          <a:bodyPr wrap="none" rtlCol="0">
            <a:spAutoFit/>
          </a:bodyPr>
          <a:lstStyle/>
          <a:p>
            <a:r>
              <a:rPr lang="es-AR" sz="908" b="0" i="0" dirty="0">
                <a:solidFill>
                  <a:schemeClr val="tx1">
                    <a:lumMod val="50000"/>
                    <a:lumOff val="50000"/>
                  </a:schemeClr>
                </a:solidFill>
                <a:latin typeface="Segoe UI Semilight" panose="020B0402040204020203" pitchFamily="34" charset="0"/>
                <a:cs typeface="Segoe UI Semilight" panose="020B0402040204020203" pitchFamily="34" charset="0"/>
              </a:rPr>
              <a:t>COPYRIGHT © PRACTIA </a:t>
            </a:r>
            <a:r>
              <a:rPr lang="es-AR" sz="1023" b="0" i="0" dirty="0">
                <a:solidFill>
                  <a:schemeClr val="tx1">
                    <a:lumMod val="50000"/>
                    <a:lumOff val="50000"/>
                  </a:schemeClr>
                </a:solidFill>
                <a:latin typeface="Segoe UI Semilight" panose="020B0402040204020203" pitchFamily="34" charset="0"/>
                <a:cs typeface="Segoe UI Semilight" panose="020B0402040204020203" pitchFamily="34" charset="0"/>
              </a:rPr>
              <a:t>2017</a:t>
            </a:r>
          </a:p>
        </p:txBody>
      </p:sp>
      <p:sp>
        <p:nvSpPr>
          <p:cNvPr id="11" name="10 CuadroTexto"/>
          <p:cNvSpPr txBox="1"/>
          <p:nvPr/>
        </p:nvSpPr>
        <p:spPr>
          <a:xfrm>
            <a:off x="4943872" y="6490292"/>
            <a:ext cx="1329378" cy="249748"/>
          </a:xfrm>
          <a:prstGeom prst="rect">
            <a:avLst/>
          </a:prstGeom>
          <a:noFill/>
        </p:spPr>
        <p:txBody>
          <a:bodyPr wrap="square" rtlCol="0">
            <a:spAutoFit/>
          </a:bodyPr>
          <a:lstStyle/>
          <a:p>
            <a:r>
              <a:rPr lang="es-AR" sz="1023" dirty="0">
                <a:solidFill>
                  <a:schemeClr val="tx1">
                    <a:lumMod val="50000"/>
                    <a:lumOff val="50000"/>
                  </a:schemeClr>
                </a:solidFill>
                <a:latin typeface="Segoe UI Semilight" panose="020B0402040204020203" pitchFamily="34" charset="0"/>
                <a:cs typeface="Segoe UI Semilight" panose="020B0402040204020203" pitchFamily="34" charset="0"/>
              </a:rPr>
              <a:t>Diapositiva N°</a:t>
            </a:r>
            <a:fld id="{BA835434-0B4F-4687-9C1B-5C3D0E441216}" type="slidenum">
              <a:rPr lang="es-AR" sz="1023" smtClean="0">
                <a:solidFill>
                  <a:schemeClr val="tx1">
                    <a:lumMod val="50000"/>
                    <a:lumOff val="50000"/>
                  </a:schemeClr>
                </a:solidFill>
                <a:latin typeface="Segoe UI Semilight" panose="020B0402040204020203" pitchFamily="34" charset="0"/>
                <a:cs typeface="Segoe UI Semilight" panose="020B0402040204020203" pitchFamily="34" charset="0"/>
              </a:rPr>
              <a:t>‹Nº›</a:t>
            </a:fld>
            <a:endParaRPr lang="es-AR" sz="1023" dirty="0">
              <a:solidFill>
                <a:schemeClr val="tx1">
                  <a:lumMod val="50000"/>
                  <a:lumOff val="50000"/>
                </a:schemeClr>
              </a:solidFill>
              <a:latin typeface="Segoe UI Semilight" panose="020B0402040204020203" pitchFamily="34" charset="0"/>
              <a:cs typeface="Segoe UI Semilight" panose="020B0402040204020203" pitchFamily="34" charset="0"/>
            </a:endParaRPr>
          </a:p>
        </p:txBody>
      </p:sp>
      <p:sp>
        <p:nvSpPr>
          <p:cNvPr id="13" name="10 CuadroTexto"/>
          <p:cNvSpPr txBox="1"/>
          <p:nvPr userDrawn="1"/>
        </p:nvSpPr>
        <p:spPr>
          <a:xfrm>
            <a:off x="9508057" y="6490292"/>
            <a:ext cx="1329378" cy="243913"/>
          </a:xfrm>
          <a:prstGeom prst="rect">
            <a:avLst/>
          </a:prstGeom>
          <a:noFill/>
        </p:spPr>
        <p:txBody>
          <a:bodyPr wrap="square" rtlCol="0">
            <a:spAutoFit/>
          </a:bodyPr>
          <a:lstStyle/>
          <a:p>
            <a:r>
              <a:rPr lang="es-AR" sz="985" kern="1200" dirty="0">
                <a:solidFill>
                  <a:schemeClr val="tx1">
                    <a:lumMod val="50000"/>
                    <a:lumOff val="50000"/>
                  </a:schemeClr>
                </a:solidFill>
                <a:latin typeface="Segoe UI Semilight" panose="020B0402040204020203" pitchFamily="34" charset="0"/>
                <a:ea typeface="+mn-ea"/>
                <a:cs typeface="Segoe UI Semilight" panose="020B0402040204020203" pitchFamily="34" charset="0"/>
              </a:rPr>
              <a:t>Versión N°….</a:t>
            </a:r>
          </a:p>
        </p:txBody>
      </p:sp>
    </p:spTree>
    <p:extLst>
      <p:ext uri="{BB962C8B-B14F-4D97-AF65-F5344CB8AC3E}">
        <p14:creationId xmlns:p14="http://schemas.microsoft.com/office/powerpoint/2010/main" val="2711439551"/>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66" r:id="rId3"/>
    <p:sldLayoutId id="2147483674" r:id="rId4"/>
    <p:sldLayoutId id="2147483650" r:id="rId5"/>
    <p:sldLayoutId id="2147483651" r:id="rId6"/>
  </p:sldLayoutIdLst>
  <p:txStyles>
    <p:titleStyle>
      <a:lvl1pPr algn="l" defTabSz="1038923" rtl="0" eaLnBrk="1" latinLnBrk="0" hangingPunct="1">
        <a:spcBef>
          <a:spcPct val="0"/>
        </a:spcBef>
        <a:buNone/>
        <a:defRPr sz="2800" kern="1200">
          <a:solidFill>
            <a:schemeClr val="tx1">
              <a:lumMod val="75000"/>
              <a:lumOff val="25000"/>
            </a:schemeClr>
          </a:solidFill>
          <a:latin typeface="Segoe UI Semilight" panose="020B0402040204020203" pitchFamily="34" charset="0"/>
          <a:ea typeface="+mj-ea"/>
          <a:cs typeface="Segoe UI Semilight" panose="020B0402040204020203" pitchFamily="34" charset="0"/>
        </a:defRPr>
      </a:lvl1pPr>
    </p:titleStyle>
    <p:bodyStyle>
      <a:lvl1pPr marL="0" indent="0" algn="l" defTabSz="1038923" rtl="0" eaLnBrk="1" latinLnBrk="0" hangingPunct="1">
        <a:spcBef>
          <a:spcPct val="20000"/>
        </a:spcBef>
        <a:buFont typeface="Arial" pitchFamily="34" charset="0"/>
        <a:buNone/>
        <a:defRPr sz="2046"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1pPr>
      <a:lvl2pPr marL="844126" indent="-324664" algn="l" defTabSz="1038923" rtl="0" eaLnBrk="1" latinLnBrk="0" hangingPunct="1">
        <a:spcBef>
          <a:spcPct val="20000"/>
        </a:spcBef>
        <a:buClr>
          <a:srgbClr val="FF0000"/>
        </a:buClr>
        <a:buFont typeface="Arial" pitchFamily="34" charset="0"/>
        <a:buChar char="•"/>
        <a:defRPr sz="1818"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2pPr>
      <a:lvl3pPr marL="1298654"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3pPr>
      <a:lvl4pPr marL="181811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4pPr>
      <a:lvl5pPr marL="233757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5pPr>
      <a:lvl6pPr marL="2857038"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6pPr>
      <a:lvl7pPr marL="3376499"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7pPr>
      <a:lvl8pPr marL="389596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8pPr>
      <a:lvl9pPr marL="441542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9pPr>
    </p:bodyStyle>
    <p:otherStyle>
      <a:defPPr>
        <a:defRPr lang="en-US"/>
      </a:defPPr>
      <a:lvl1pPr marL="0" algn="l" defTabSz="1038923" rtl="0" eaLnBrk="1" latinLnBrk="0" hangingPunct="1">
        <a:defRPr sz="2046" kern="1200">
          <a:solidFill>
            <a:schemeClr val="tx1"/>
          </a:solidFill>
          <a:latin typeface="+mn-lt"/>
          <a:ea typeface="+mn-ea"/>
          <a:cs typeface="+mn-cs"/>
        </a:defRPr>
      </a:lvl1pPr>
      <a:lvl2pPr marL="519462" algn="l" defTabSz="1038923" rtl="0" eaLnBrk="1" latinLnBrk="0" hangingPunct="1">
        <a:defRPr sz="2046" kern="1200">
          <a:solidFill>
            <a:schemeClr val="tx1"/>
          </a:solidFill>
          <a:latin typeface="+mn-lt"/>
          <a:ea typeface="+mn-ea"/>
          <a:cs typeface="+mn-cs"/>
        </a:defRPr>
      </a:lvl2pPr>
      <a:lvl3pPr marL="1038923" algn="l" defTabSz="1038923" rtl="0" eaLnBrk="1" latinLnBrk="0" hangingPunct="1">
        <a:defRPr sz="2046" kern="1200">
          <a:solidFill>
            <a:schemeClr val="tx1"/>
          </a:solidFill>
          <a:latin typeface="+mn-lt"/>
          <a:ea typeface="+mn-ea"/>
          <a:cs typeface="+mn-cs"/>
        </a:defRPr>
      </a:lvl3pPr>
      <a:lvl4pPr marL="1558384" algn="l" defTabSz="1038923" rtl="0" eaLnBrk="1" latinLnBrk="0" hangingPunct="1">
        <a:defRPr sz="2046" kern="1200">
          <a:solidFill>
            <a:schemeClr val="tx1"/>
          </a:solidFill>
          <a:latin typeface="+mn-lt"/>
          <a:ea typeface="+mn-ea"/>
          <a:cs typeface="+mn-cs"/>
        </a:defRPr>
      </a:lvl4pPr>
      <a:lvl5pPr marL="2077845" algn="l" defTabSz="1038923" rtl="0" eaLnBrk="1" latinLnBrk="0" hangingPunct="1">
        <a:defRPr sz="2046" kern="1200">
          <a:solidFill>
            <a:schemeClr val="tx1"/>
          </a:solidFill>
          <a:latin typeface="+mn-lt"/>
          <a:ea typeface="+mn-ea"/>
          <a:cs typeface="+mn-cs"/>
        </a:defRPr>
      </a:lvl5pPr>
      <a:lvl6pPr marL="2597308" algn="l" defTabSz="1038923" rtl="0" eaLnBrk="1" latinLnBrk="0" hangingPunct="1">
        <a:defRPr sz="2046" kern="1200">
          <a:solidFill>
            <a:schemeClr val="tx1"/>
          </a:solidFill>
          <a:latin typeface="+mn-lt"/>
          <a:ea typeface="+mn-ea"/>
          <a:cs typeface="+mn-cs"/>
        </a:defRPr>
      </a:lvl6pPr>
      <a:lvl7pPr marL="3116768" algn="l" defTabSz="1038923" rtl="0" eaLnBrk="1" latinLnBrk="0" hangingPunct="1">
        <a:defRPr sz="2046" kern="1200">
          <a:solidFill>
            <a:schemeClr val="tx1"/>
          </a:solidFill>
          <a:latin typeface="+mn-lt"/>
          <a:ea typeface="+mn-ea"/>
          <a:cs typeface="+mn-cs"/>
        </a:defRPr>
      </a:lvl7pPr>
      <a:lvl8pPr marL="3636230" algn="l" defTabSz="1038923" rtl="0" eaLnBrk="1" latinLnBrk="0" hangingPunct="1">
        <a:defRPr sz="2046" kern="1200">
          <a:solidFill>
            <a:schemeClr val="tx1"/>
          </a:solidFill>
          <a:latin typeface="+mn-lt"/>
          <a:ea typeface="+mn-ea"/>
          <a:cs typeface="+mn-cs"/>
        </a:defRPr>
      </a:lvl8pPr>
      <a:lvl9pPr marL="4155692" algn="l" defTabSz="1038923" rtl="0" eaLnBrk="1" latinLnBrk="0" hangingPunct="1">
        <a:defRPr sz="20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ángulo 11"/>
          <p:cNvSpPr/>
          <p:nvPr userDrawn="1"/>
        </p:nvSpPr>
        <p:spPr>
          <a:xfrm>
            <a:off x="0" y="0"/>
            <a:ext cx="12192000" cy="908720"/>
          </a:xfrm>
          <a:prstGeom prst="rect">
            <a:avLst/>
          </a:prstGeom>
          <a:solidFill>
            <a:srgbClr val="E2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46"/>
          </a:p>
        </p:txBody>
      </p:sp>
      <p:sp>
        <p:nvSpPr>
          <p:cNvPr id="2" name="1 Marcador de título"/>
          <p:cNvSpPr>
            <a:spLocks noGrp="1"/>
          </p:cNvSpPr>
          <p:nvPr>
            <p:ph type="title"/>
          </p:nvPr>
        </p:nvSpPr>
        <p:spPr>
          <a:xfrm>
            <a:off x="187569" y="-18826"/>
            <a:ext cx="11735476" cy="1143000"/>
          </a:xfrm>
          <a:prstGeom prst="rect">
            <a:avLst/>
          </a:prstGeom>
        </p:spPr>
        <p:txBody>
          <a:bodyPr vert="horz" lIns="91440" tIns="45720" rIns="91440" bIns="45720" rtlCol="0" anchor="ctr">
            <a:normAutofit/>
          </a:bodyPr>
          <a:lstStyle/>
          <a:p>
            <a:r>
              <a:rPr lang="es-AR" noProof="0" dirty="0"/>
              <a:t>Haga clic para modificar el estilo de Título del Patrón</a:t>
            </a:r>
          </a:p>
        </p:txBody>
      </p:sp>
      <p:sp>
        <p:nvSpPr>
          <p:cNvPr id="3" name="2 Marcador de texto"/>
          <p:cNvSpPr>
            <a:spLocks noGrp="1"/>
          </p:cNvSpPr>
          <p:nvPr>
            <p:ph type="body" idx="1"/>
          </p:nvPr>
        </p:nvSpPr>
        <p:spPr>
          <a:xfrm>
            <a:off x="187570" y="1371600"/>
            <a:ext cx="11735477" cy="4800600"/>
          </a:xfrm>
          <a:prstGeom prst="rect">
            <a:avLst/>
          </a:prstGeom>
        </p:spPr>
        <p:txBody>
          <a:bodyPr vert="horz" lIns="91440" tIns="45720" rIns="91440" bIns="45720" rtlCol="0">
            <a:normAutofit/>
          </a:bodyPr>
          <a:lstStyle/>
          <a:p>
            <a:pPr lvl="0"/>
            <a:r>
              <a:rPr lang="es-AR" noProof="0" dirty="0"/>
              <a:t>Haga clic para modificar el estilo de texto del patrón</a:t>
            </a:r>
          </a:p>
          <a:p>
            <a:pPr lvl="1"/>
            <a:r>
              <a:rPr lang="es-AR" noProof="0" dirty="0"/>
              <a:t>Segundo nivel</a:t>
            </a:r>
          </a:p>
          <a:p>
            <a:pPr lvl="2"/>
            <a:r>
              <a:rPr lang="es-AR" noProof="0" dirty="0"/>
              <a:t>Tercer nivel</a:t>
            </a:r>
          </a:p>
          <a:p>
            <a:pPr lvl="3"/>
            <a:r>
              <a:rPr lang="es-AR" noProof="0" dirty="0"/>
              <a:t>Cuarto nivel</a:t>
            </a:r>
          </a:p>
          <a:p>
            <a:pPr lvl="4"/>
            <a:r>
              <a:rPr lang="es-AR" noProof="0" dirty="0"/>
              <a:t>Quinto nivel</a:t>
            </a:r>
          </a:p>
        </p:txBody>
      </p:sp>
      <p:sp>
        <p:nvSpPr>
          <p:cNvPr id="10" name="9 CuadroTexto"/>
          <p:cNvSpPr txBox="1"/>
          <p:nvPr/>
        </p:nvSpPr>
        <p:spPr>
          <a:xfrm>
            <a:off x="512612" y="6490290"/>
            <a:ext cx="1681871" cy="249748"/>
          </a:xfrm>
          <a:prstGeom prst="rect">
            <a:avLst/>
          </a:prstGeom>
          <a:noFill/>
        </p:spPr>
        <p:txBody>
          <a:bodyPr wrap="none" rtlCol="0">
            <a:spAutoFit/>
          </a:bodyPr>
          <a:lstStyle/>
          <a:p>
            <a:r>
              <a:rPr lang="es-AR" sz="908" b="0" i="0" dirty="0">
                <a:solidFill>
                  <a:schemeClr val="tx1">
                    <a:lumMod val="50000"/>
                    <a:lumOff val="50000"/>
                  </a:schemeClr>
                </a:solidFill>
                <a:latin typeface="Segoe UI Semilight" panose="020B0402040204020203" pitchFamily="34" charset="0"/>
                <a:cs typeface="Segoe UI Semilight" panose="020B0402040204020203" pitchFamily="34" charset="0"/>
              </a:rPr>
              <a:t>COPYRIGHT © PRACTIA </a:t>
            </a:r>
            <a:r>
              <a:rPr lang="es-AR" sz="1023" b="0" i="0" dirty="0">
                <a:solidFill>
                  <a:schemeClr val="tx1">
                    <a:lumMod val="50000"/>
                    <a:lumOff val="50000"/>
                  </a:schemeClr>
                </a:solidFill>
                <a:latin typeface="Segoe UI Semilight" panose="020B0402040204020203" pitchFamily="34" charset="0"/>
                <a:cs typeface="Segoe UI Semilight" panose="020B0402040204020203" pitchFamily="34" charset="0"/>
              </a:rPr>
              <a:t>2017</a:t>
            </a:r>
          </a:p>
        </p:txBody>
      </p:sp>
      <p:sp>
        <p:nvSpPr>
          <p:cNvPr id="11" name="10 CuadroTexto"/>
          <p:cNvSpPr txBox="1"/>
          <p:nvPr/>
        </p:nvSpPr>
        <p:spPr>
          <a:xfrm>
            <a:off x="4943872" y="6490292"/>
            <a:ext cx="1329378" cy="249748"/>
          </a:xfrm>
          <a:prstGeom prst="rect">
            <a:avLst/>
          </a:prstGeom>
          <a:noFill/>
        </p:spPr>
        <p:txBody>
          <a:bodyPr wrap="square" rtlCol="0">
            <a:spAutoFit/>
          </a:bodyPr>
          <a:lstStyle/>
          <a:p>
            <a:r>
              <a:rPr lang="es-AR" sz="1023" dirty="0">
                <a:solidFill>
                  <a:schemeClr val="tx1">
                    <a:lumMod val="50000"/>
                    <a:lumOff val="50000"/>
                  </a:schemeClr>
                </a:solidFill>
                <a:latin typeface="Segoe UI Semilight" panose="020B0402040204020203" pitchFamily="34" charset="0"/>
                <a:cs typeface="Segoe UI Semilight" panose="020B0402040204020203" pitchFamily="34" charset="0"/>
              </a:rPr>
              <a:t>Diapositiva N°</a:t>
            </a:r>
            <a:fld id="{BA835434-0B4F-4687-9C1B-5C3D0E441216}" type="slidenum">
              <a:rPr lang="es-AR" sz="1023" smtClean="0">
                <a:solidFill>
                  <a:schemeClr val="tx1">
                    <a:lumMod val="50000"/>
                    <a:lumOff val="50000"/>
                  </a:schemeClr>
                </a:solidFill>
                <a:latin typeface="Segoe UI Semilight" panose="020B0402040204020203" pitchFamily="34" charset="0"/>
                <a:cs typeface="Segoe UI Semilight" panose="020B0402040204020203" pitchFamily="34" charset="0"/>
              </a:rPr>
              <a:t>‹Nº›</a:t>
            </a:fld>
            <a:endParaRPr lang="es-AR" sz="1023" dirty="0">
              <a:solidFill>
                <a:schemeClr val="tx1">
                  <a:lumMod val="50000"/>
                  <a:lumOff val="50000"/>
                </a:schemeClr>
              </a:solidFill>
              <a:latin typeface="Segoe UI Semilight" panose="020B0402040204020203" pitchFamily="34" charset="0"/>
              <a:cs typeface="Segoe UI Semilight" panose="020B0402040204020203" pitchFamily="34" charset="0"/>
            </a:endParaRPr>
          </a:p>
        </p:txBody>
      </p:sp>
      <p:sp>
        <p:nvSpPr>
          <p:cNvPr id="13" name="10 CuadroTexto"/>
          <p:cNvSpPr txBox="1"/>
          <p:nvPr userDrawn="1"/>
        </p:nvSpPr>
        <p:spPr>
          <a:xfrm>
            <a:off x="9508057" y="6490292"/>
            <a:ext cx="1329378" cy="243913"/>
          </a:xfrm>
          <a:prstGeom prst="rect">
            <a:avLst/>
          </a:prstGeom>
          <a:noFill/>
        </p:spPr>
        <p:txBody>
          <a:bodyPr wrap="square" rtlCol="0">
            <a:spAutoFit/>
          </a:bodyPr>
          <a:lstStyle/>
          <a:p>
            <a:r>
              <a:rPr lang="es-AR" sz="985" kern="1200" dirty="0">
                <a:solidFill>
                  <a:schemeClr val="tx1">
                    <a:lumMod val="50000"/>
                    <a:lumOff val="50000"/>
                  </a:schemeClr>
                </a:solidFill>
                <a:latin typeface="Segoe UI Semilight" panose="020B0402040204020203" pitchFamily="34" charset="0"/>
                <a:ea typeface="+mn-ea"/>
                <a:cs typeface="Segoe UI Semilight" panose="020B0402040204020203" pitchFamily="34" charset="0"/>
              </a:rPr>
              <a:t>Versión N°….</a:t>
            </a:r>
          </a:p>
        </p:txBody>
      </p:sp>
      <p:pic>
        <p:nvPicPr>
          <p:cNvPr id="8" name="Imagen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920536" y="6172200"/>
            <a:ext cx="1136595" cy="619839"/>
          </a:xfrm>
          <a:prstGeom prst="rect">
            <a:avLst/>
          </a:prstGeom>
        </p:spPr>
      </p:pic>
    </p:spTree>
    <p:extLst>
      <p:ext uri="{BB962C8B-B14F-4D97-AF65-F5344CB8AC3E}">
        <p14:creationId xmlns:p14="http://schemas.microsoft.com/office/powerpoint/2010/main" val="1282498218"/>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 id="2147483673" r:id="rId4"/>
    <p:sldLayoutId id="2147483671" r:id="rId5"/>
    <p:sldLayoutId id="2147483672" r:id="rId6"/>
  </p:sldLayoutIdLst>
  <p:txStyles>
    <p:titleStyle>
      <a:lvl1pPr algn="l" defTabSz="1038923" rtl="0" eaLnBrk="1" latinLnBrk="0" hangingPunct="1">
        <a:spcBef>
          <a:spcPct val="0"/>
        </a:spcBef>
        <a:buNone/>
        <a:defRPr sz="2800" b="1" kern="1200">
          <a:solidFill>
            <a:schemeClr val="bg1"/>
          </a:solidFill>
          <a:latin typeface="Segoe UI Semilight" panose="020B0402040204020203" pitchFamily="34" charset="0"/>
          <a:ea typeface="+mj-ea"/>
          <a:cs typeface="Segoe UI Semilight" panose="020B0402040204020203" pitchFamily="34" charset="0"/>
        </a:defRPr>
      </a:lvl1pPr>
    </p:titleStyle>
    <p:bodyStyle>
      <a:lvl1pPr marL="0" indent="0" algn="l" defTabSz="1038923" rtl="0" eaLnBrk="1" latinLnBrk="0" hangingPunct="1">
        <a:spcBef>
          <a:spcPct val="20000"/>
        </a:spcBef>
        <a:buFont typeface="Arial" pitchFamily="34" charset="0"/>
        <a:buNone/>
        <a:defRPr sz="2046"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1pPr>
      <a:lvl2pPr marL="844126" indent="-324664" algn="l" defTabSz="1038923" rtl="0" eaLnBrk="1" latinLnBrk="0" hangingPunct="1">
        <a:spcBef>
          <a:spcPct val="20000"/>
        </a:spcBef>
        <a:buClr>
          <a:srgbClr val="FF0000"/>
        </a:buClr>
        <a:buFont typeface="Arial" pitchFamily="34" charset="0"/>
        <a:buChar char="•"/>
        <a:defRPr sz="1818"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2pPr>
      <a:lvl3pPr marL="1298654"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3pPr>
      <a:lvl4pPr marL="181811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4pPr>
      <a:lvl5pPr marL="233757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5pPr>
      <a:lvl6pPr marL="2857038"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6pPr>
      <a:lvl7pPr marL="3376499"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7pPr>
      <a:lvl8pPr marL="389596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8pPr>
      <a:lvl9pPr marL="441542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9pPr>
    </p:bodyStyle>
    <p:otherStyle>
      <a:defPPr>
        <a:defRPr lang="en-US"/>
      </a:defPPr>
      <a:lvl1pPr marL="0" algn="l" defTabSz="1038923" rtl="0" eaLnBrk="1" latinLnBrk="0" hangingPunct="1">
        <a:defRPr sz="2046" kern="1200">
          <a:solidFill>
            <a:schemeClr val="tx1"/>
          </a:solidFill>
          <a:latin typeface="+mn-lt"/>
          <a:ea typeface="+mn-ea"/>
          <a:cs typeface="+mn-cs"/>
        </a:defRPr>
      </a:lvl1pPr>
      <a:lvl2pPr marL="519462" algn="l" defTabSz="1038923" rtl="0" eaLnBrk="1" latinLnBrk="0" hangingPunct="1">
        <a:defRPr sz="2046" kern="1200">
          <a:solidFill>
            <a:schemeClr val="tx1"/>
          </a:solidFill>
          <a:latin typeface="+mn-lt"/>
          <a:ea typeface="+mn-ea"/>
          <a:cs typeface="+mn-cs"/>
        </a:defRPr>
      </a:lvl2pPr>
      <a:lvl3pPr marL="1038923" algn="l" defTabSz="1038923" rtl="0" eaLnBrk="1" latinLnBrk="0" hangingPunct="1">
        <a:defRPr sz="2046" kern="1200">
          <a:solidFill>
            <a:schemeClr val="tx1"/>
          </a:solidFill>
          <a:latin typeface="+mn-lt"/>
          <a:ea typeface="+mn-ea"/>
          <a:cs typeface="+mn-cs"/>
        </a:defRPr>
      </a:lvl3pPr>
      <a:lvl4pPr marL="1558384" algn="l" defTabSz="1038923" rtl="0" eaLnBrk="1" latinLnBrk="0" hangingPunct="1">
        <a:defRPr sz="2046" kern="1200">
          <a:solidFill>
            <a:schemeClr val="tx1"/>
          </a:solidFill>
          <a:latin typeface="+mn-lt"/>
          <a:ea typeface="+mn-ea"/>
          <a:cs typeface="+mn-cs"/>
        </a:defRPr>
      </a:lvl4pPr>
      <a:lvl5pPr marL="2077845" algn="l" defTabSz="1038923" rtl="0" eaLnBrk="1" latinLnBrk="0" hangingPunct="1">
        <a:defRPr sz="2046" kern="1200">
          <a:solidFill>
            <a:schemeClr val="tx1"/>
          </a:solidFill>
          <a:latin typeface="+mn-lt"/>
          <a:ea typeface="+mn-ea"/>
          <a:cs typeface="+mn-cs"/>
        </a:defRPr>
      </a:lvl5pPr>
      <a:lvl6pPr marL="2597308" algn="l" defTabSz="1038923" rtl="0" eaLnBrk="1" latinLnBrk="0" hangingPunct="1">
        <a:defRPr sz="2046" kern="1200">
          <a:solidFill>
            <a:schemeClr val="tx1"/>
          </a:solidFill>
          <a:latin typeface="+mn-lt"/>
          <a:ea typeface="+mn-ea"/>
          <a:cs typeface="+mn-cs"/>
        </a:defRPr>
      </a:lvl6pPr>
      <a:lvl7pPr marL="3116768" algn="l" defTabSz="1038923" rtl="0" eaLnBrk="1" latinLnBrk="0" hangingPunct="1">
        <a:defRPr sz="2046" kern="1200">
          <a:solidFill>
            <a:schemeClr val="tx1"/>
          </a:solidFill>
          <a:latin typeface="+mn-lt"/>
          <a:ea typeface="+mn-ea"/>
          <a:cs typeface="+mn-cs"/>
        </a:defRPr>
      </a:lvl7pPr>
      <a:lvl8pPr marL="3636230" algn="l" defTabSz="1038923" rtl="0" eaLnBrk="1" latinLnBrk="0" hangingPunct="1">
        <a:defRPr sz="2046" kern="1200">
          <a:solidFill>
            <a:schemeClr val="tx1"/>
          </a:solidFill>
          <a:latin typeface="+mn-lt"/>
          <a:ea typeface="+mn-ea"/>
          <a:cs typeface="+mn-cs"/>
        </a:defRPr>
      </a:lvl8pPr>
      <a:lvl9pPr marL="4155692" algn="l" defTabSz="1038923" rtl="0" eaLnBrk="1" latinLnBrk="0" hangingPunct="1">
        <a:defRPr sz="20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pring.io/docs" TargetMode="External"/><Relationship Id="rId2" Type="http://schemas.openxmlformats.org/officeDocument/2006/relationships/hyperlink" Target="http://docs.oracle.com/javaee/6/tutorial/doc/bnayl.html" TargetMode="External"/><Relationship Id="rId1" Type="http://schemas.openxmlformats.org/officeDocument/2006/relationships/slideLayout" Target="../slideLayouts/slideLayout2.xml"/><Relationship Id="rId5" Type="http://schemas.openxmlformats.org/officeDocument/2006/relationships/hyperlink" Target="http://docs.spring.io/spring-ws/docs/current/reference/html" TargetMode="External"/><Relationship Id="rId4" Type="http://schemas.openxmlformats.org/officeDocument/2006/relationships/hyperlink" Target="https://jcp.org/aboutJava/communityprocess/mrel/jsr224/index4.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ítulo 32"/>
          <p:cNvSpPr>
            <a:spLocks noGrp="1"/>
          </p:cNvSpPr>
          <p:nvPr>
            <p:ph type="subTitle" idx="1"/>
          </p:nvPr>
        </p:nvSpPr>
        <p:spPr/>
        <p:txBody>
          <a:bodyPr/>
          <a:lstStyle/>
          <a:p>
            <a:endParaRPr lang="en-US"/>
          </a:p>
        </p:txBody>
      </p:sp>
      <p:sp>
        <p:nvSpPr>
          <p:cNvPr id="34" name="Marcador de texto 33"/>
          <p:cNvSpPr>
            <a:spLocks noGrp="1"/>
          </p:cNvSpPr>
          <p:nvPr>
            <p:ph type="body" sz="quarter" idx="10"/>
          </p:nvPr>
        </p:nvSpPr>
        <p:spPr/>
        <p:txBody>
          <a:bodyPr/>
          <a:lstStyle/>
          <a:p>
            <a:r>
              <a:rPr lang="es-AR" dirty="0"/>
              <a:t>Oferta de Servicios</a:t>
            </a:r>
            <a:endParaRPr lang="en-US" dirty="0"/>
          </a:p>
        </p:txBody>
      </p:sp>
      <p:sp>
        <p:nvSpPr>
          <p:cNvPr id="35" name="Marcador de texto 34"/>
          <p:cNvSpPr>
            <a:spLocks noGrp="1"/>
          </p:cNvSpPr>
          <p:nvPr>
            <p:ph type="body" sz="quarter" idx="11"/>
          </p:nvPr>
        </p:nvSpPr>
        <p:spPr>
          <a:xfrm>
            <a:off x="196931" y="3789040"/>
            <a:ext cx="7330675" cy="574985"/>
          </a:xfrm>
        </p:spPr>
        <p:txBody>
          <a:bodyPr/>
          <a:lstStyle/>
          <a:p>
            <a:r>
              <a:rPr lang="en-US" dirty="0"/>
              <a:t>AMDOCS Web Services</a:t>
            </a:r>
            <a:endParaRPr lang="en-US" dirty="0"/>
          </a:p>
        </p:txBody>
      </p:sp>
    </p:spTree>
    <p:extLst>
      <p:ext uri="{BB962C8B-B14F-4D97-AF65-F5344CB8AC3E}">
        <p14:creationId xmlns:p14="http://schemas.microsoft.com/office/powerpoint/2010/main" val="162536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0"/>
          </p:nvPr>
        </p:nvSpPr>
        <p:spPr/>
        <p:txBody>
          <a:bodyPr/>
          <a:lstStyle/>
          <a:p>
            <a:r>
              <a:rPr lang="es-MX" dirty="0"/>
              <a:t>Como hemos visto podemos crear nuestros servicios mediante diferentes anotaciones.</a:t>
            </a:r>
          </a:p>
          <a:p>
            <a:r>
              <a:rPr lang="es-MX" dirty="0"/>
              <a:t>La siguiente tabla muestra una descripción de las comunes para la implementación de servicios web con JAX-WS.</a:t>
            </a:r>
          </a:p>
          <a:p>
            <a:endParaRPr lang="es-MX" dirty="0"/>
          </a:p>
        </p:txBody>
      </p:sp>
      <p:sp>
        <p:nvSpPr>
          <p:cNvPr id="3" name="Título 2"/>
          <p:cNvSpPr>
            <a:spLocks noGrp="1"/>
          </p:cNvSpPr>
          <p:nvPr>
            <p:ph type="title"/>
          </p:nvPr>
        </p:nvSpPr>
        <p:spPr/>
        <p:txBody>
          <a:bodyPr/>
          <a:lstStyle/>
          <a:p>
            <a:r>
              <a:rPr lang="es-MX" dirty="0"/>
              <a:t>Anotaciones</a:t>
            </a:r>
          </a:p>
        </p:txBody>
      </p:sp>
      <p:graphicFrame>
        <p:nvGraphicFramePr>
          <p:cNvPr id="17" name="Tabla 16"/>
          <p:cNvGraphicFramePr>
            <a:graphicFrameLocks noGrp="1"/>
          </p:cNvGraphicFramePr>
          <p:nvPr>
            <p:extLst>
              <p:ext uri="{D42A27DB-BD31-4B8C-83A1-F6EECF244321}">
                <p14:modId xmlns:p14="http://schemas.microsoft.com/office/powerpoint/2010/main" val="3377192231"/>
              </p:ext>
            </p:extLst>
          </p:nvPr>
        </p:nvGraphicFramePr>
        <p:xfrm>
          <a:off x="232761" y="2280070"/>
          <a:ext cx="11695887" cy="3885234"/>
        </p:xfrm>
        <a:graphic>
          <a:graphicData uri="http://schemas.openxmlformats.org/drawingml/2006/table">
            <a:tbl>
              <a:tblPr firstRow="1" bandRow="1">
                <a:tableStyleId>{5C22544A-7EE6-4342-B048-85BDC9FD1C3A}</a:tableStyleId>
              </a:tblPr>
              <a:tblGrid>
                <a:gridCol w="2616253">
                  <a:extLst>
                    <a:ext uri="{9D8B030D-6E8A-4147-A177-3AD203B41FA5}">
                      <a16:colId xmlns:a16="http://schemas.microsoft.com/office/drawing/2014/main" val="2934917775"/>
                    </a:ext>
                  </a:extLst>
                </a:gridCol>
                <a:gridCol w="9079634">
                  <a:extLst>
                    <a:ext uri="{9D8B030D-6E8A-4147-A177-3AD203B41FA5}">
                      <a16:colId xmlns:a16="http://schemas.microsoft.com/office/drawing/2014/main" val="1710209729"/>
                    </a:ext>
                  </a:extLst>
                </a:gridCol>
              </a:tblGrid>
              <a:tr h="2298995">
                <a:tc>
                  <a:txBody>
                    <a:bodyPr/>
                    <a:lstStyle/>
                    <a:p>
                      <a:r>
                        <a:rPr lang="es-AR" dirty="0"/>
                        <a:t>@</a:t>
                      </a:r>
                      <a:r>
                        <a:rPr lang="es-AR" dirty="0" err="1"/>
                        <a:t>WebService</a:t>
                      </a:r>
                      <a:endParaRPr lang="es-AR" dirty="0"/>
                    </a:p>
                  </a:txBody>
                  <a:tcPr/>
                </a:tc>
                <a:tc>
                  <a:txBody>
                    <a:bodyPr/>
                    <a:lstStyle/>
                    <a:p>
                      <a:r>
                        <a:rPr lang="es-AR" sz="1800" b="0" i="0" kern="1200" dirty="0">
                          <a:solidFill>
                            <a:schemeClr val="lt1"/>
                          </a:solidFill>
                          <a:effectLst/>
                          <a:latin typeface="+mn-lt"/>
                          <a:ea typeface="+mn-ea"/>
                          <a:cs typeface="+mn-cs"/>
                        </a:rPr>
                        <a:t>Indica que la clase define un servicio web. Se pueden especificar como parámetros los nombres del servicio (</a:t>
                      </a:r>
                      <a:r>
                        <a:rPr lang="es-AR" sz="1800" b="0" i="0" kern="1200" dirty="0" err="1">
                          <a:solidFill>
                            <a:schemeClr val="lt1"/>
                          </a:solidFill>
                          <a:effectLst/>
                          <a:latin typeface="+mn-lt"/>
                          <a:ea typeface="+mn-ea"/>
                          <a:cs typeface="+mn-cs"/>
                        </a:rPr>
                        <a:t>serviceName</a:t>
                      </a:r>
                      <a:r>
                        <a:rPr lang="es-AR" sz="1800" b="0" i="0" kern="1200" dirty="0">
                          <a:solidFill>
                            <a:schemeClr val="lt1"/>
                          </a:solidFill>
                          <a:effectLst/>
                          <a:latin typeface="+mn-lt"/>
                          <a:ea typeface="+mn-ea"/>
                          <a:cs typeface="+mn-cs"/>
                        </a:rPr>
                        <a:t>), del componente Port (</a:t>
                      </a:r>
                      <a:r>
                        <a:rPr lang="es-AR" sz="1800" b="0" i="0" kern="1200" dirty="0" err="1">
                          <a:solidFill>
                            <a:schemeClr val="lt1"/>
                          </a:solidFill>
                          <a:effectLst/>
                          <a:latin typeface="+mn-lt"/>
                          <a:ea typeface="+mn-ea"/>
                          <a:cs typeface="+mn-cs"/>
                        </a:rPr>
                        <a:t>portName</a:t>
                      </a:r>
                      <a:r>
                        <a:rPr lang="es-AR" sz="1800" b="0" i="0" kern="1200" dirty="0">
                          <a:solidFill>
                            <a:schemeClr val="lt1"/>
                          </a:solidFill>
                          <a:effectLst/>
                          <a:latin typeface="+mn-lt"/>
                          <a:ea typeface="+mn-ea"/>
                          <a:cs typeface="+mn-cs"/>
                        </a:rPr>
                        <a:t>), del SEI del servicio (</a:t>
                      </a:r>
                      <a:r>
                        <a:rPr lang="es-AR" sz="1800" b="0" i="0" kern="1200" dirty="0" err="1">
                          <a:solidFill>
                            <a:schemeClr val="lt1"/>
                          </a:solidFill>
                          <a:effectLst/>
                          <a:latin typeface="+mn-lt"/>
                          <a:ea typeface="+mn-ea"/>
                          <a:cs typeface="+mn-cs"/>
                        </a:rPr>
                        <a:t>name</a:t>
                      </a:r>
                      <a:r>
                        <a:rPr lang="es-AR" sz="1800" b="0" i="0" kern="1200" dirty="0">
                          <a:solidFill>
                            <a:schemeClr val="lt1"/>
                          </a:solidFill>
                          <a:effectLst/>
                          <a:latin typeface="+mn-lt"/>
                          <a:ea typeface="+mn-ea"/>
                          <a:cs typeface="+mn-cs"/>
                        </a:rPr>
                        <a:t>), de su espacio de nombres (</a:t>
                      </a:r>
                      <a:r>
                        <a:rPr lang="es-AR" sz="1800" b="0" i="0" kern="1200" dirty="0" err="1">
                          <a:solidFill>
                            <a:schemeClr val="lt1"/>
                          </a:solidFill>
                          <a:effectLst/>
                          <a:latin typeface="+mn-lt"/>
                          <a:ea typeface="+mn-ea"/>
                          <a:cs typeface="+mn-cs"/>
                        </a:rPr>
                        <a:t>targetNamespace</a:t>
                      </a:r>
                      <a:r>
                        <a:rPr lang="es-AR" sz="1800" b="0" i="0" kern="1200" dirty="0">
                          <a:solidFill>
                            <a:schemeClr val="lt1"/>
                          </a:solidFill>
                          <a:effectLst/>
                          <a:latin typeface="+mn-lt"/>
                          <a:ea typeface="+mn-ea"/>
                          <a:cs typeface="+mn-cs"/>
                        </a:rPr>
                        <a:t>), y de la ubicación del WSDL (</a:t>
                      </a:r>
                      <a:r>
                        <a:rPr lang="es-AR" sz="1800" b="0" i="0" kern="1200" dirty="0" err="1">
                          <a:solidFill>
                            <a:schemeClr val="lt1"/>
                          </a:solidFill>
                          <a:effectLst/>
                          <a:latin typeface="+mn-lt"/>
                          <a:ea typeface="+mn-ea"/>
                          <a:cs typeface="+mn-cs"/>
                        </a:rPr>
                        <a:t>wsdlLocation</a:t>
                      </a:r>
                      <a:r>
                        <a:rPr lang="es-AR" sz="1800" b="0" i="0" kern="1200" dirty="0">
                          <a:solidFill>
                            <a:schemeClr val="lt1"/>
                          </a:solidFill>
                          <a:effectLst/>
                          <a:latin typeface="+mn-lt"/>
                          <a:ea typeface="+mn-ea"/>
                          <a:cs typeface="+mn-cs"/>
                        </a:rPr>
                        <a:t>), que figurarán en el documento WSDL del servicio:</a:t>
                      </a:r>
                      <a:r>
                        <a:rPr lang="es-AR" sz="1800" dirty="0"/>
                        <a:t>@</a:t>
                      </a:r>
                      <a:r>
                        <a:rPr lang="es-AR" sz="1800" dirty="0" err="1"/>
                        <a:t>WebService</a:t>
                      </a:r>
                      <a:r>
                        <a:rPr lang="es-AR" sz="1800" dirty="0"/>
                        <a:t>(</a:t>
                      </a:r>
                      <a:r>
                        <a:rPr lang="es-AR" sz="1800" dirty="0" err="1"/>
                        <a:t>name</a:t>
                      </a:r>
                      <a:r>
                        <a:rPr lang="es-AR" sz="1800" dirty="0"/>
                        <a:t>="</a:t>
                      </a:r>
                      <a:r>
                        <a:rPr lang="es-AR" sz="1800" dirty="0" err="1"/>
                        <a:t>ConversionPortType</a:t>
                      </a:r>
                      <a:r>
                        <a:rPr lang="es-AR" sz="1800" dirty="0"/>
                        <a:t>", </a:t>
                      </a:r>
                      <a:r>
                        <a:rPr lang="es-AR" sz="1800" dirty="0" err="1"/>
                        <a:t>serviceName</a:t>
                      </a:r>
                      <a:r>
                        <a:rPr lang="es-AR" sz="1800" dirty="0"/>
                        <a:t>="</a:t>
                      </a:r>
                      <a:r>
                        <a:rPr lang="es-AR" sz="1800" dirty="0" err="1"/>
                        <a:t>ConversionService</a:t>
                      </a:r>
                      <a:r>
                        <a:rPr lang="es-AR" sz="1800" dirty="0"/>
                        <a:t>", </a:t>
                      </a:r>
                      <a:r>
                        <a:rPr lang="es-AR" sz="1800" dirty="0" err="1"/>
                        <a:t>portName</a:t>
                      </a:r>
                      <a:r>
                        <a:rPr lang="es-AR" sz="1800" dirty="0"/>
                        <a:t>="</a:t>
                      </a:r>
                      <a:r>
                        <a:rPr lang="es-AR" sz="1800" dirty="0" err="1"/>
                        <a:t>ConversionPort</a:t>
                      </a:r>
                      <a:r>
                        <a:rPr lang="es-AR" sz="1800" dirty="0"/>
                        <a:t>", </a:t>
                      </a:r>
                      <a:r>
                        <a:rPr lang="es-AR" sz="1800" dirty="0" err="1"/>
                        <a:t>targetNamespace</a:t>
                      </a:r>
                      <a:r>
                        <a:rPr lang="es-AR" sz="1800" dirty="0"/>
                        <a:t>="http://jtech.ua.es", </a:t>
                      </a:r>
                      <a:r>
                        <a:rPr lang="es-AR" sz="1800" dirty="0" err="1"/>
                        <a:t>wsdlLocation</a:t>
                      </a:r>
                      <a:r>
                        <a:rPr lang="es-AR" sz="1800" dirty="0"/>
                        <a:t>="</a:t>
                      </a:r>
                      <a:r>
                        <a:rPr lang="es-AR" sz="1800" dirty="0" err="1"/>
                        <a:t>resources</a:t>
                      </a:r>
                      <a:r>
                        <a:rPr lang="es-AR" sz="1800" dirty="0"/>
                        <a:t>/</a:t>
                      </a:r>
                      <a:r>
                        <a:rPr lang="es-AR" sz="1800" dirty="0" err="1"/>
                        <a:t>wsdl</a:t>
                      </a:r>
                      <a:r>
                        <a:rPr lang="es-AR" sz="1800" dirty="0"/>
                        <a:t>/")</a:t>
                      </a:r>
                      <a:endParaRPr lang="es-AR" sz="1800" dirty="0"/>
                    </a:p>
                  </a:txBody>
                  <a:tcPr/>
                </a:tc>
                <a:extLst>
                  <a:ext uri="{0D108BD9-81ED-4DB2-BD59-A6C34878D82A}">
                    <a16:rowId xmlns:a16="http://schemas.microsoft.com/office/drawing/2014/main" val="3859923162"/>
                  </a:ext>
                </a:extLst>
              </a:tr>
              <a:tr h="1586239">
                <a:tc>
                  <a:txBody>
                    <a:bodyPr/>
                    <a:lstStyle/>
                    <a:p>
                      <a:r>
                        <a:rPr lang="es-AR" dirty="0"/>
                        <a:t>@</a:t>
                      </a:r>
                      <a:r>
                        <a:rPr lang="es-AR" dirty="0" err="1"/>
                        <a:t>SOAPBinding</a:t>
                      </a:r>
                      <a:endParaRPr lang="es-AR" dirty="0"/>
                    </a:p>
                  </a:txBody>
                  <a:tcPr/>
                </a:tc>
                <a:tc>
                  <a:txBody>
                    <a:bodyPr/>
                    <a:lstStyle/>
                    <a:p>
                      <a:r>
                        <a:rPr lang="es-AR" sz="1800" b="0" i="0" kern="1200" dirty="0">
                          <a:solidFill>
                            <a:schemeClr val="dk1"/>
                          </a:solidFill>
                          <a:effectLst/>
                          <a:latin typeface="+mn-lt"/>
                          <a:ea typeface="+mn-ea"/>
                          <a:cs typeface="+mn-cs"/>
                        </a:rPr>
                        <a:t>Permite especificar el estilo y la codificación de los mensajes SOAP utilizados para invocar el servicio. Por ejemplo:</a:t>
                      </a:r>
                      <a:r>
                        <a:rPr lang="es-AR" sz="1800" dirty="0"/>
                        <a:t>@</a:t>
                      </a:r>
                      <a:r>
                        <a:rPr lang="es-AR" sz="1800" dirty="0" err="1"/>
                        <a:t>SOAPBinding</a:t>
                      </a:r>
                      <a:r>
                        <a:rPr lang="es-AR" sz="1800" dirty="0"/>
                        <a:t>(</a:t>
                      </a:r>
                      <a:r>
                        <a:rPr lang="es-AR" sz="1800" dirty="0" err="1"/>
                        <a:t>style</a:t>
                      </a:r>
                      <a:r>
                        <a:rPr lang="es-AR" sz="1800" dirty="0"/>
                        <a:t>=</a:t>
                      </a:r>
                      <a:r>
                        <a:rPr lang="es-AR" sz="1800" dirty="0" err="1"/>
                        <a:t>SOAPBinding.Style.DOCUMENT</a:t>
                      </a:r>
                      <a:r>
                        <a:rPr lang="es-AR" sz="1800" dirty="0"/>
                        <a:t>, use=</a:t>
                      </a:r>
                      <a:r>
                        <a:rPr lang="es-AR" sz="1800" dirty="0" err="1"/>
                        <a:t>SOAPBinding.Use.LITERAL</a:t>
                      </a:r>
                      <a:r>
                        <a:rPr lang="es-AR" sz="1800" dirty="0"/>
                        <a:t>, </a:t>
                      </a:r>
                      <a:r>
                        <a:rPr lang="es-AR" sz="1800" dirty="0" err="1"/>
                        <a:t>parameterStyle</a:t>
                      </a:r>
                      <a:r>
                        <a:rPr lang="es-AR" sz="1800" dirty="0"/>
                        <a:t>= </a:t>
                      </a:r>
                      <a:r>
                        <a:rPr lang="es-AR" sz="1800" dirty="0" err="1"/>
                        <a:t>SOAPBinding.ParameterStyle.WRAPPED</a:t>
                      </a:r>
                      <a:r>
                        <a:rPr lang="es-AR" sz="1800" dirty="0"/>
                        <a:t>)</a:t>
                      </a:r>
                      <a:endParaRPr lang="es-AR" sz="1800" dirty="0"/>
                    </a:p>
                  </a:txBody>
                  <a:tcPr/>
                </a:tc>
                <a:extLst>
                  <a:ext uri="{0D108BD9-81ED-4DB2-BD59-A6C34878D82A}">
                    <a16:rowId xmlns:a16="http://schemas.microsoft.com/office/drawing/2014/main" val="2432088608"/>
                  </a:ext>
                </a:extLst>
              </a:tr>
            </a:tbl>
          </a:graphicData>
        </a:graphic>
      </p:graphicFrame>
    </p:spTree>
    <p:extLst>
      <p:ext uri="{BB962C8B-B14F-4D97-AF65-F5344CB8AC3E}">
        <p14:creationId xmlns:p14="http://schemas.microsoft.com/office/powerpoint/2010/main" val="1004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dirty="0"/>
              <a:t>Anotaciones</a:t>
            </a:r>
          </a:p>
        </p:txBody>
      </p:sp>
      <p:graphicFrame>
        <p:nvGraphicFramePr>
          <p:cNvPr id="2" name="Marcador de contenido 1"/>
          <p:cNvGraphicFramePr>
            <a:graphicFrameLocks noGrp="1"/>
          </p:cNvGraphicFramePr>
          <p:nvPr>
            <p:ph sz="quarter" idx="10"/>
            <p:extLst>
              <p:ext uri="{D42A27DB-BD31-4B8C-83A1-F6EECF244321}">
                <p14:modId xmlns:p14="http://schemas.microsoft.com/office/powerpoint/2010/main" val="963900175"/>
              </p:ext>
            </p:extLst>
          </p:nvPr>
        </p:nvGraphicFramePr>
        <p:xfrm>
          <a:off x="335360" y="948957"/>
          <a:ext cx="11631615" cy="5288355"/>
        </p:xfrm>
        <a:graphic>
          <a:graphicData uri="http://schemas.openxmlformats.org/drawingml/2006/table">
            <a:tbl>
              <a:tblPr firstRow="1" bandRow="1">
                <a:tableStyleId>{5C22544A-7EE6-4342-B048-85BDC9FD1C3A}</a:tableStyleId>
              </a:tblPr>
              <a:tblGrid>
                <a:gridCol w="1911152">
                  <a:extLst>
                    <a:ext uri="{9D8B030D-6E8A-4147-A177-3AD203B41FA5}">
                      <a16:colId xmlns:a16="http://schemas.microsoft.com/office/drawing/2014/main" val="1112993266"/>
                    </a:ext>
                  </a:extLst>
                </a:gridCol>
                <a:gridCol w="9720463">
                  <a:extLst>
                    <a:ext uri="{9D8B030D-6E8A-4147-A177-3AD203B41FA5}">
                      <a16:colId xmlns:a16="http://schemas.microsoft.com/office/drawing/2014/main" val="3752199830"/>
                    </a:ext>
                  </a:extLst>
                </a:gridCol>
              </a:tblGrid>
              <a:tr h="2558293">
                <a:tc>
                  <a:txBody>
                    <a:bodyPr/>
                    <a:lstStyle/>
                    <a:p>
                      <a:r>
                        <a:rPr lang="es-AR" dirty="0"/>
                        <a:t>@WebMethod</a:t>
                      </a:r>
                    </a:p>
                  </a:txBody>
                  <a:tcPr/>
                </a:tc>
                <a:tc>
                  <a:txBody>
                    <a:bodyPr/>
                    <a:lstStyle/>
                    <a:p>
                      <a:pPr fontAlgn="t"/>
                      <a:r>
                        <a:rPr lang="es-AR" sz="1800" b="1" dirty="0">
                          <a:solidFill>
                            <a:schemeClr val="bg1"/>
                          </a:solidFill>
                          <a:effectLst/>
                        </a:rPr>
                        <a:t>Indica que un determinado método debe ser publicado como operación del servicio. Si no se indica para ningún método, se considerará que deben ser publicados todos los métodos públicos. Si no, sólo se publicarán los métodos indicados. Además, de forma opcional se puede indicar como parámetro el nombre con el que queramos que aparezca la operación en el </a:t>
                      </a:r>
                      <a:r>
                        <a:rPr lang="es-AR" sz="1800" b="1" dirty="0" err="1">
                          <a:solidFill>
                            <a:schemeClr val="bg1"/>
                          </a:solidFill>
                          <a:effectLst/>
                        </a:rPr>
                        <a:t>documentWSDL</a:t>
                      </a:r>
                      <a:r>
                        <a:rPr lang="es-AR" sz="1800" b="1" dirty="0">
                          <a:solidFill>
                            <a:schemeClr val="bg1"/>
                          </a:solidFill>
                          <a:effectLst/>
                        </a:rPr>
                        <a:t>:</a:t>
                      </a:r>
                    </a:p>
                    <a:p>
                      <a:pPr fontAlgn="t"/>
                      <a:endParaRPr lang="es-AR" sz="1800" b="1" dirty="0">
                        <a:solidFill>
                          <a:schemeClr val="bg1"/>
                        </a:solidFill>
                        <a:effectLst/>
                      </a:endParaRPr>
                    </a:p>
                    <a:p>
                      <a:pPr fontAlgn="t"/>
                      <a:r>
                        <a:rPr lang="es-AR" sz="1800" b="1" dirty="0">
                          <a:solidFill>
                            <a:schemeClr val="bg1"/>
                          </a:solidFill>
                          <a:effectLst/>
                        </a:rPr>
                        <a:t>@WebMethod(</a:t>
                      </a:r>
                      <a:r>
                        <a:rPr lang="es-AR" sz="1800" b="1" dirty="0" err="1">
                          <a:solidFill>
                            <a:schemeClr val="bg1"/>
                          </a:solidFill>
                          <a:effectLst/>
                        </a:rPr>
                        <a:t>operationName</a:t>
                      </a:r>
                      <a:r>
                        <a:rPr lang="es-AR" sz="1800" b="1" dirty="0">
                          <a:solidFill>
                            <a:schemeClr val="bg1"/>
                          </a:solidFill>
                          <a:effectLst/>
                        </a:rPr>
                        <a:t>="</a:t>
                      </a:r>
                      <a:r>
                        <a:rPr lang="es-AR" sz="1800" b="1" dirty="0" err="1">
                          <a:solidFill>
                            <a:schemeClr val="bg1"/>
                          </a:solidFill>
                          <a:effectLst/>
                        </a:rPr>
                        <a:t>eurosAptas</a:t>
                      </a:r>
                      <a:r>
                        <a:rPr lang="es-AR" sz="1800" b="1" dirty="0">
                          <a:solidFill>
                            <a:schemeClr val="bg1"/>
                          </a:solidFill>
                          <a:effectLst/>
                        </a:rPr>
                        <a:t>") </a:t>
                      </a:r>
                    </a:p>
                    <a:p>
                      <a:pPr fontAlgn="t"/>
                      <a:r>
                        <a:rPr lang="es-AR" sz="1800" b="1" dirty="0" err="1">
                          <a:solidFill>
                            <a:schemeClr val="bg1"/>
                          </a:solidFill>
                          <a:effectLst/>
                        </a:rPr>
                        <a:t>public</a:t>
                      </a:r>
                      <a:r>
                        <a:rPr lang="es-AR" sz="1800" b="1" dirty="0">
                          <a:solidFill>
                            <a:schemeClr val="bg1"/>
                          </a:solidFill>
                          <a:effectLst/>
                        </a:rPr>
                        <a:t> </a:t>
                      </a:r>
                      <a:r>
                        <a:rPr lang="es-AR" sz="1800" b="1" dirty="0" err="1">
                          <a:solidFill>
                            <a:schemeClr val="bg1"/>
                          </a:solidFill>
                          <a:effectLst/>
                        </a:rPr>
                        <a:t>int</a:t>
                      </a:r>
                      <a:r>
                        <a:rPr lang="es-AR" sz="1800" b="1" dirty="0">
                          <a:solidFill>
                            <a:schemeClr val="bg1"/>
                          </a:solidFill>
                          <a:effectLst/>
                        </a:rPr>
                        <a:t> euro2ptas(</a:t>
                      </a:r>
                      <a:r>
                        <a:rPr lang="es-AR" sz="1800" b="1" dirty="0" err="1">
                          <a:solidFill>
                            <a:schemeClr val="bg1"/>
                          </a:solidFill>
                          <a:effectLst/>
                        </a:rPr>
                        <a:t>double</a:t>
                      </a:r>
                      <a:r>
                        <a:rPr lang="es-AR" sz="1800" b="1" dirty="0">
                          <a:solidFill>
                            <a:schemeClr val="bg1"/>
                          </a:solidFill>
                          <a:effectLst/>
                        </a:rPr>
                        <a:t> euros) {</a:t>
                      </a:r>
                    </a:p>
                    <a:p>
                      <a:pPr fontAlgn="t"/>
                      <a:r>
                        <a:rPr lang="es-AR" sz="1800" b="1" dirty="0">
                          <a:solidFill>
                            <a:schemeClr val="bg1"/>
                          </a:solidFill>
                          <a:effectLst/>
                        </a:rPr>
                        <a:t> ... </a:t>
                      </a:r>
                    </a:p>
                    <a:p>
                      <a:pPr fontAlgn="t"/>
                      <a:r>
                        <a:rPr lang="es-AR" sz="1800" b="1" dirty="0">
                          <a:solidFill>
                            <a:schemeClr val="bg1"/>
                          </a:solidFill>
                          <a:effectLst/>
                        </a:rPr>
                        <a:t>}</a:t>
                      </a:r>
                    </a:p>
                  </a:txBody>
                  <a:tcPr marL="38100" marR="38100" marT="38100" marB="38100"/>
                </a:tc>
                <a:extLst>
                  <a:ext uri="{0D108BD9-81ED-4DB2-BD59-A6C34878D82A}">
                    <a16:rowId xmlns:a16="http://schemas.microsoft.com/office/drawing/2014/main" val="1494905225"/>
                  </a:ext>
                </a:extLst>
              </a:tr>
              <a:tr h="2468955">
                <a:tc>
                  <a:txBody>
                    <a:bodyPr/>
                    <a:lstStyle/>
                    <a:p>
                      <a:r>
                        <a:rPr lang="es-AR" dirty="0">
                          <a:solidFill>
                            <a:schemeClr val="accent1">
                              <a:lumMod val="75000"/>
                            </a:schemeClr>
                          </a:solidFill>
                        </a:rPr>
                        <a:t>@</a:t>
                      </a:r>
                      <a:r>
                        <a:rPr lang="es-AR" dirty="0" err="1">
                          <a:solidFill>
                            <a:schemeClr val="accent1">
                              <a:lumMod val="75000"/>
                            </a:schemeClr>
                          </a:solidFill>
                        </a:rPr>
                        <a:t>OneWay</a:t>
                      </a:r>
                      <a:endParaRPr lang="es-AR" dirty="0">
                        <a:solidFill>
                          <a:schemeClr val="accent1">
                            <a:lumMod val="75000"/>
                          </a:schemeClr>
                        </a:solidFill>
                      </a:endParaRPr>
                    </a:p>
                  </a:txBody>
                  <a:tcPr/>
                </a:tc>
                <a:tc>
                  <a:txBody>
                    <a:bodyPr/>
                    <a:lstStyle/>
                    <a:p>
                      <a:pPr fontAlgn="t"/>
                      <a:r>
                        <a:rPr lang="es-AR" sz="1800" dirty="0">
                          <a:solidFill>
                            <a:schemeClr val="accent1">
                              <a:lumMod val="75000"/>
                            </a:schemeClr>
                          </a:solidFill>
                          <a:effectLst/>
                        </a:rPr>
                        <a:t>Indica que la llamada a la operación no debe esperar ninguna respuesta. Esto sólo lo podremos hacer con métodos que devuelvan </a:t>
                      </a:r>
                      <a:r>
                        <a:rPr lang="es-AR" sz="1800" dirty="0" err="1">
                          <a:solidFill>
                            <a:schemeClr val="accent1">
                              <a:lumMod val="75000"/>
                            </a:schemeClr>
                          </a:solidFill>
                          <a:effectLst/>
                          <a:latin typeface="Courier New" panose="02070309020205020404" pitchFamily="49" charset="0"/>
                        </a:rPr>
                        <a:t>void</a:t>
                      </a:r>
                      <a:r>
                        <a:rPr lang="es-AR" sz="1800" dirty="0">
                          <a:solidFill>
                            <a:schemeClr val="accent1">
                              <a:lumMod val="75000"/>
                            </a:schemeClr>
                          </a:solidFill>
                          <a:effectLst/>
                        </a:rPr>
                        <a:t>. Por ejemplo:</a:t>
                      </a:r>
                    </a:p>
                    <a:p>
                      <a:pPr fontAlgn="t"/>
                      <a:endParaRPr lang="es-AR" sz="1800" dirty="0">
                        <a:solidFill>
                          <a:schemeClr val="accent1">
                            <a:lumMod val="75000"/>
                          </a:schemeClr>
                        </a:solidFill>
                        <a:effectLst/>
                      </a:endParaRPr>
                    </a:p>
                    <a:p>
                      <a:pPr fontAlgn="t"/>
                      <a:r>
                        <a:rPr lang="es-AR" sz="1800" dirty="0">
                          <a:solidFill>
                            <a:schemeClr val="accent1">
                              <a:lumMod val="75000"/>
                            </a:schemeClr>
                          </a:solidFill>
                        </a:rPr>
                        <a:t>@</a:t>
                      </a:r>
                      <a:r>
                        <a:rPr lang="es-AR" sz="1800" dirty="0" err="1">
                          <a:solidFill>
                            <a:schemeClr val="accent1">
                              <a:lumMod val="75000"/>
                            </a:schemeClr>
                          </a:solidFill>
                        </a:rPr>
                        <a:t>Oneway</a:t>
                      </a:r>
                      <a:r>
                        <a:rPr lang="es-AR" sz="1800" dirty="0">
                          <a:solidFill>
                            <a:schemeClr val="accent1">
                              <a:lumMod val="75000"/>
                            </a:schemeClr>
                          </a:solidFill>
                        </a:rPr>
                        <a:t>() </a:t>
                      </a:r>
                    </a:p>
                    <a:p>
                      <a:pPr fontAlgn="t"/>
                      <a:r>
                        <a:rPr lang="es-AR" sz="1800" dirty="0">
                          <a:solidFill>
                            <a:schemeClr val="accent1">
                              <a:lumMod val="75000"/>
                            </a:schemeClr>
                          </a:solidFill>
                        </a:rPr>
                        <a:t>@WebMethod() </a:t>
                      </a:r>
                    </a:p>
                    <a:p>
                      <a:pPr fontAlgn="t"/>
                      <a:r>
                        <a:rPr lang="es-AR" sz="1800" dirty="0" err="1">
                          <a:solidFill>
                            <a:schemeClr val="accent1">
                              <a:lumMod val="75000"/>
                            </a:schemeClr>
                          </a:solidFill>
                        </a:rPr>
                        <a:t>public</a:t>
                      </a:r>
                      <a:r>
                        <a:rPr lang="es-AR" sz="1800" dirty="0">
                          <a:solidFill>
                            <a:schemeClr val="accent1">
                              <a:lumMod val="75000"/>
                            </a:schemeClr>
                          </a:solidFill>
                        </a:rPr>
                        <a:t> </a:t>
                      </a:r>
                      <a:r>
                        <a:rPr lang="es-AR" sz="1800" dirty="0" err="1">
                          <a:solidFill>
                            <a:schemeClr val="accent1">
                              <a:lumMod val="75000"/>
                            </a:schemeClr>
                          </a:solidFill>
                        </a:rPr>
                        <a:t>void</a:t>
                      </a:r>
                      <a:r>
                        <a:rPr lang="es-AR" sz="1800" dirty="0">
                          <a:solidFill>
                            <a:schemeClr val="accent1">
                              <a:lumMod val="75000"/>
                            </a:schemeClr>
                          </a:solidFill>
                        </a:rPr>
                        <a:t> </a:t>
                      </a:r>
                      <a:r>
                        <a:rPr lang="es-AR" sz="1800" dirty="0" err="1">
                          <a:solidFill>
                            <a:schemeClr val="accent1">
                              <a:lumMod val="75000"/>
                            </a:schemeClr>
                          </a:solidFill>
                        </a:rPr>
                        <a:t>publicarMensaje</a:t>
                      </a:r>
                      <a:r>
                        <a:rPr lang="es-AR" sz="1800" dirty="0">
                          <a:solidFill>
                            <a:schemeClr val="accent1">
                              <a:lumMod val="75000"/>
                            </a:schemeClr>
                          </a:solidFill>
                        </a:rPr>
                        <a:t>(</a:t>
                      </a:r>
                      <a:r>
                        <a:rPr lang="es-AR" sz="1800" dirty="0" err="1">
                          <a:solidFill>
                            <a:schemeClr val="accent1">
                              <a:lumMod val="75000"/>
                            </a:schemeClr>
                          </a:solidFill>
                        </a:rPr>
                        <a:t>String</a:t>
                      </a:r>
                      <a:r>
                        <a:rPr lang="es-AR" sz="1800" dirty="0">
                          <a:solidFill>
                            <a:schemeClr val="accent1">
                              <a:lumMod val="75000"/>
                            </a:schemeClr>
                          </a:solidFill>
                        </a:rPr>
                        <a:t> mensaje) { </a:t>
                      </a:r>
                    </a:p>
                    <a:p>
                      <a:pPr fontAlgn="t"/>
                      <a:r>
                        <a:rPr lang="es-AR" sz="1800" dirty="0">
                          <a:solidFill>
                            <a:schemeClr val="accent1">
                              <a:lumMod val="75000"/>
                            </a:schemeClr>
                          </a:solidFill>
                        </a:rPr>
                        <a:t> ... </a:t>
                      </a:r>
                    </a:p>
                    <a:p>
                      <a:pPr fontAlgn="t"/>
                      <a:r>
                        <a:rPr lang="es-AR" sz="1800" dirty="0">
                          <a:solidFill>
                            <a:schemeClr val="accent1">
                              <a:lumMod val="75000"/>
                            </a:schemeClr>
                          </a:solidFill>
                        </a:rPr>
                        <a:t>}</a:t>
                      </a:r>
                      <a:endParaRPr lang="es-AR" sz="1800" dirty="0">
                        <a:solidFill>
                          <a:schemeClr val="accent1">
                            <a:lumMod val="75000"/>
                          </a:schemeClr>
                        </a:solidFill>
                        <a:effectLst/>
                      </a:endParaRPr>
                    </a:p>
                  </a:txBody>
                  <a:tcPr marL="38100" marR="38100" marT="38100" marB="38100"/>
                </a:tc>
                <a:extLst>
                  <a:ext uri="{0D108BD9-81ED-4DB2-BD59-A6C34878D82A}">
                    <a16:rowId xmlns:a16="http://schemas.microsoft.com/office/drawing/2014/main" val="4205873327"/>
                  </a:ext>
                </a:extLst>
              </a:tr>
            </a:tbl>
          </a:graphicData>
        </a:graphic>
      </p:graphicFrame>
      <p:sp>
        <p:nvSpPr>
          <p:cNvPr id="5" name="Content Placeholder 1"/>
          <p:cNvSpPr txBox="1">
            <a:spLocks/>
          </p:cNvSpPr>
          <p:nvPr/>
        </p:nvSpPr>
        <p:spPr>
          <a:xfrm>
            <a:off x="182312" y="3429000"/>
            <a:ext cx="9696723" cy="753645"/>
          </a:xfrm>
          <a:prstGeom prst="rect">
            <a:avLst/>
          </a:prstGeom>
        </p:spPr>
        <p:txBody>
          <a:bodyPr vert="horz" lIns="91440" tIns="45720" rIns="91440" bIns="45720" rtlCol="0">
            <a:normAutofit/>
          </a:bodyPr>
          <a:lstStyle>
            <a:lvl1pPr marL="0" indent="0" algn="l" defTabSz="1038949" rtl="0" eaLnBrk="1" latinLnBrk="0" hangingPunct="1">
              <a:spcBef>
                <a:spcPct val="20000"/>
              </a:spcBef>
              <a:buFont typeface="Arial" pitchFamily="34" charset="0"/>
              <a:buNone/>
              <a:defRPr sz="2046"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1pPr>
            <a:lvl2pPr marL="844147" indent="-324673" algn="l" defTabSz="1038949" rtl="0" eaLnBrk="1" latinLnBrk="0" hangingPunct="1">
              <a:spcBef>
                <a:spcPct val="20000"/>
              </a:spcBef>
              <a:buClr>
                <a:srgbClr val="FF0000"/>
              </a:buClr>
              <a:buFont typeface="Arial" pitchFamily="34" charset="0"/>
              <a:buChar char="•"/>
              <a:defRPr sz="1818"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2pPr>
            <a:lvl3pPr marL="1298686" indent="-259738" algn="l" defTabSz="1038949"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3pPr>
            <a:lvl4pPr marL="1818161" indent="-259738" algn="l" defTabSz="1038949"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4pPr>
            <a:lvl5pPr marL="2337635" indent="-259738" algn="l" defTabSz="1038949"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5pPr>
            <a:lvl6pPr marL="2857109" indent="-259738" algn="l" defTabSz="1038949" rtl="0" eaLnBrk="1" latinLnBrk="0" hangingPunct="1">
              <a:spcBef>
                <a:spcPct val="20000"/>
              </a:spcBef>
              <a:buFont typeface="Arial" pitchFamily="34" charset="0"/>
              <a:buChar char="•"/>
              <a:defRPr sz="2272" kern="1200">
                <a:solidFill>
                  <a:schemeClr val="tx1"/>
                </a:solidFill>
                <a:latin typeface="+mn-lt"/>
                <a:ea typeface="+mn-ea"/>
                <a:cs typeface="+mn-cs"/>
              </a:defRPr>
            </a:lvl6pPr>
            <a:lvl7pPr marL="3376583" indent="-259738" algn="l" defTabSz="1038949" rtl="0" eaLnBrk="1" latinLnBrk="0" hangingPunct="1">
              <a:spcBef>
                <a:spcPct val="20000"/>
              </a:spcBef>
              <a:buFont typeface="Arial" pitchFamily="34" charset="0"/>
              <a:buChar char="•"/>
              <a:defRPr sz="2272" kern="1200">
                <a:solidFill>
                  <a:schemeClr val="tx1"/>
                </a:solidFill>
                <a:latin typeface="+mn-lt"/>
                <a:ea typeface="+mn-ea"/>
                <a:cs typeface="+mn-cs"/>
              </a:defRPr>
            </a:lvl7pPr>
            <a:lvl8pPr marL="3896059" indent="-259738" algn="l" defTabSz="1038949" rtl="0" eaLnBrk="1" latinLnBrk="0" hangingPunct="1">
              <a:spcBef>
                <a:spcPct val="20000"/>
              </a:spcBef>
              <a:buFont typeface="Arial" pitchFamily="34" charset="0"/>
              <a:buChar char="•"/>
              <a:defRPr sz="2272" kern="1200">
                <a:solidFill>
                  <a:schemeClr val="tx1"/>
                </a:solidFill>
                <a:latin typeface="+mn-lt"/>
                <a:ea typeface="+mn-ea"/>
                <a:cs typeface="+mn-cs"/>
              </a:defRPr>
            </a:lvl8pPr>
            <a:lvl9pPr marL="4415532" indent="-259738" algn="l" defTabSz="1038949" rtl="0" eaLnBrk="1" latinLnBrk="0" hangingPunct="1">
              <a:spcBef>
                <a:spcPct val="20000"/>
              </a:spcBef>
              <a:buFont typeface="Arial" pitchFamily="34" charset="0"/>
              <a:buChar char="•"/>
              <a:defRPr sz="2272" kern="1200">
                <a:solidFill>
                  <a:schemeClr val="tx1"/>
                </a:solidFill>
                <a:latin typeface="+mn-lt"/>
                <a:ea typeface="+mn-ea"/>
                <a:cs typeface="+mn-cs"/>
              </a:defRPr>
            </a:lvl9pPr>
          </a:lstStyle>
          <a:p>
            <a:pPr marL="360363" indent="-180975">
              <a:buClr>
                <a:srgbClr val="E31D1A"/>
              </a:buClr>
              <a:buFont typeface="Arial" pitchFamily="34" charset="0"/>
              <a:buChar char="•"/>
            </a:pPr>
            <a:endParaRPr lang="es-AR" dirty="0"/>
          </a:p>
        </p:txBody>
      </p:sp>
    </p:spTree>
    <p:extLst>
      <p:ext uri="{BB962C8B-B14F-4D97-AF65-F5344CB8AC3E}">
        <p14:creationId xmlns:p14="http://schemas.microsoft.com/office/powerpoint/2010/main" val="62649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ángulo 56"/>
          <p:cNvSpPr/>
          <p:nvPr/>
        </p:nvSpPr>
        <p:spPr>
          <a:xfrm>
            <a:off x="0" y="6162261"/>
            <a:ext cx="12192000" cy="69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4" name="Marcador de contenido 3"/>
          <p:cNvGraphicFramePr>
            <a:graphicFrameLocks noGrp="1"/>
          </p:cNvGraphicFramePr>
          <p:nvPr>
            <p:ph sz="quarter" idx="10"/>
            <p:extLst>
              <p:ext uri="{D42A27DB-BD31-4B8C-83A1-F6EECF244321}">
                <p14:modId xmlns:p14="http://schemas.microsoft.com/office/powerpoint/2010/main" val="3384035751"/>
              </p:ext>
            </p:extLst>
          </p:nvPr>
        </p:nvGraphicFramePr>
        <p:xfrm>
          <a:off x="187325" y="1052737"/>
          <a:ext cx="11669315" cy="4248472"/>
        </p:xfrm>
        <a:graphic>
          <a:graphicData uri="http://schemas.openxmlformats.org/drawingml/2006/table">
            <a:tbl>
              <a:tblPr firstRow="1" bandRow="1">
                <a:tableStyleId>{5C22544A-7EE6-4342-B048-85BDC9FD1C3A}</a:tableStyleId>
              </a:tblPr>
              <a:tblGrid>
                <a:gridCol w="1660203">
                  <a:extLst>
                    <a:ext uri="{9D8B030D-6E8A-4147-A177-3AD203B41FA5}">
                      <a16:colId xmlns:a16="http://schemas.microsoft.com/office/drawing/2014/main" val="869827689"/>
                    </a:ext>
                  </a:extLst>
                </a:gridCol>
                <a:gridCol w="10009112">
                  <a:extLst>
                    <a:ext uri="{9D8B030D-6E8A-4147-A177-3AD203B41FA5}">
                      <a16:colId xmlns:a16="http://schemas.microsoft.com/office/drawing/2014/main" val="571539773"/>
                    </a:ext>
                  </a:extLst>
                </a:gridCol>
              </a:tblGrid>
              <a:tr h="2273479">
                <a:tc>
                  <a:txBody>
                    <a:bodyPr/>
                    <a:lstStyle/>
                    <a:p>
                      <a:r>
                        <a:rPr lang="es-AR" dirty="0"/>
                        <a:t>@</a:t>
                      </a:r>
                      <a:r>
                        <a:rPr lang="es-AR" dirty="0" err="1"/>
                        <a:t>WebParam</a:t>
                      </a:r>
                      <a:endParaRPr lang="es-AR" dirty="0"/>
                    </a:p>
                  </a:txBody>
                  <a:tcPr/>
                </a:tc>
                <a:tc>
                  <a:txBody>
                    <a:bodyPr/>
                    <a:lstStyle/>
                    <a:p>
                      <a:pPr fontAlgn="t"/>
                      <a:r>
                        <a:rPr lang="es-AR" dirty="0">
                          <a:solidFill>
                            <a:schemeClr val="bg2"/>
                          </a:solidFill>
                          <a:effectLst/>
                        </a:rPr>
                        <a:t>Permite indicar el nombre que recibirán los parámetros en el fichero WSDL:</a:t>
                      </a:r>
                    </a:p>
                    <a:p>
                      <a:pPr fontAlgn="t"/>
                      <a:r>
                        <a:rPr lang="es-AR" dirty="0">
                          <a:solidFill>
                            <a:schemeClr val="bg2"/>
                          </a:solidFill>
                          <a:effectLst/>
                        </a:rPr>
                        <a:t>@WebMethod(</a:t>
                      </a:r>
                      <a:r>
                        <a:rPr lang="es-AR" dirty="0" err="1">
                          <a:solidFill>
                            <a:schemeClr val="bg2"/>
                          </a:solidFill>
                          <a:effectLst/>
                        </a:rPr>
                        <a:t>operationName</a:t>
                      </a:r>
                      <a:r>
                        <a:rPr lang="es-AR" dirty="0">
                          <a:solidFill>
                            <a:schemeClr val="bg2"/>
                          </a:solidFill>
                          <a:effectLst/>
                        </a:rPr>
                        <a:t>="</a:t>
                      </a:r>
                      <a:r>
                        <a:rPr lang="es-AR" dirty="0" err="1">
                          <a:solidFill>
                            <a:schemeClr val="bg2"/>
                          </a:solidFill>
                          <a:effectLst/>
                        </a:rPr>
                        <a:t>eurosAptas</a:t>
                      </a:r>
                      <a:r>
                        <a:rPr lang="es-AR" dirty="0">
                          <a:solidFill>
                            <a:schemeClr val="bg2"/>
                          </a:solidFill>
                          <a:effectLst/>
                        </a:rPr>
                        <a:t>") </a:t>
                      </a:r>
                    </a:p>
                    <a:p>
                      <a:pPr fontAlgn="t"/>
                      <a:r>
                        <a:rPr lang="es-AR" dirty="0" err="1">
                          <a:solidFill>
                            <a:schemeClr val="bg2"/>
                          </a:solidFill>
                          <a:effectLst/>
                        </a:rPr>
                        <a:t>public</a:t>
                      </a:r>
                      <a:r>
                        <a:rPr lang="es-AR" dirty="0">
                          <a:solidFill>
                            <a:schemeClr val="bg2"/>
                          </a:solidFill>
                          <a:effectLst/>
                        </a:rPr>
                        <a:t> </a:t>
                      </a:r>
                      <a:r>
                        <a:rPr lang="es-AR" dirty="0" err="1">
                          <a:solidFill>
                            <a:schemeClr val="bg2"/>
                          </a:solidFill>
                          <a:effectLst/>
                        </a:rPr>
                        <a:t>int</a:t>
                      </a:r>
                      <a:r>
                        <a:rPr lang="es-AR" dirty="0">
                          <a:solidFill>
                            <a:schemeClr val="bg2"/>
                          </a:solidFill>
                          <a:effectLst/>
                        </a:rPr>
                        <a:t> euro2ptas( @</a:t>
                      </a:r>
                      <a:r>
                        <a:rPr lang="es-AR" dirty="0" err="1">
                          <a:solidFill>
                            <a:schemeClr val="bg2"/>
                          </a:solidFill>
                          <a:effectLst/>
                        </a:rPr>
                        <a:t>WebParam</a:t>
                      </a:r>
                      <a:r>
                        <a:rPr lang="es-AR" dirty="0">
                          <a:solidFill>
                            <a:schemeClr val="bg2"/>
                          </a:solidFill>
                          <a:effectLst/>
                        </a:rPr>
                        <a:t>(</a:t>
                      </a:r>
                      <a:r>
                        <a:rPr lang="es-AR" dirty="0" err="1">
                          <a:solidFill>
                            <a:schemeClr val="bg2"/>
                          </a:solidFill>
                          <a:effectLst/>
                        </a:rPr>
                        <a:t>name</a:t>
                      </a:r>
                      <a:r>
                        <a:rPr lang="es-AR" dirty="0">
                          <a:solidFill>
                            <a:schemeClr val="bg2"/>
                          </a:solidFill>
                          <a:effectLst/>
                        </a:rPr>
                        <a:t>="</a:t>
                      </a:r>
                      <a:r>
                        <a:rPr lang="es-AR" dirty="0" err="1">
                          <a:solidFill>
                            <a:schemeClr val="bg2"/>
                          </a:solidFill>
                          <a:effectLst/>
                        </a:rPr>
                        <a:t>CantidadEuros</a:t>
                      </a:r>
                      <a:r>
                        <a:rPr lang="es-AR" dirty="0">
                          <a:solidFill>
                            <a:schemeClr val="bg2"/>
                          </a:solidFill>
                          <a:effectLst/>
                        </a:rPr>
                        <a:t>",</a:t>
                      </a:r>
                      <a:r>
                        <a:rPr lang="es-AR" dirty="0" err="1">
                          <a:solidFill>
                            <a:schemeClr val="bg2"/>
                          </a:solidFill>
                          <a:effectLst/>
                        </a:rPr>
                        <a:t>targetNamespace</a:t>
                      </a:r>
                      <a:r>
                        <a:rPr lang="es-AR" dirty="0">
                          <a:solidFill>
                            <a:schemeClr val="bg2"/>
                          </a:solidFill>
                          <a:effectLst/>
                        </a:rPr>
                        <a:t>="http://jtech.ua.es") </a:t>
                      </a:r>
                      <a:r>
                        <a:rPr lang="es-AR" dirty="0" err="1">
                          <a:solidFill>
                            <a:schemeClr val="bg2"/>
                          </a:solidFill>
                          <a:effectLst/>
                        </a:rPr>
                        <a:t>double</a:t>
                      </a:r>
                      <a:r>
                        <a:rPr lang="es-AR" dirty="0">
                          <a:solidFill>
                            <a:schemeClr val="bg2"/>
                          </a:solidFill>
                          <a:effectLst/>
                        </a:rPr>
                        <a:t> euros) { </a:t>
                      </a:r>
                    </a:p>
                    <a:p>
                      <a:pPr fontAlgn="t"/>
                      <a:r>
                        <a:rPr lang="es-AR" dirty="0">
                          <a:solidFill>
                            <a:schemeClr val="bg2"/>
                          </a:solidFill>
                          <a:effectLst/>
                        </a:rPr>
                        <a:t>     ...</a:t>
                      </a:r>
                    </a:p>
                    <a:p>
                      <a:pPr fontAlgn="t"/>
                      <a:r>
                        <a:rPr lang="es-AR" dirty="0">
                          <a:solidFill>
                            <a:schemeClr val="bg2"/>
                          </a:solidFill>
                          <a:effectLst/>
                        </a:rPr>
                        <a:t> }</a:t>
                      </a:r>
                    </a:p>
                  </a:txBody>
                  <a:tcPr marL="38100" marR="38100" marT="38100" marB="38100"/>
                </a:tc>
                <a:extLst>
                  <a:ext uri="{0D108BD9-81ED-4DB2-BD59-A6C34878D82A}">
                    <a16:rowId xmlns:a16="http://schemas.microsoft.com/office/drawing/2014/main" val="3125458103"/>
                  </a:ext>
                </a:extLst>
              </a:tr>
              <a:tr h="1974993">
                <a:tc>
                  <a:txBody>
                    <a:bodyPr/>
                    <a:lstStyle/>
                    <a:p>
                      <a:r>
                        <a:rPr lang="es-AR" dirty="0">
                          <a:solidFill>
                            <a:schemeClr val="accent1">
                              <a:lumMod val="75000"/>
                            </a:schemeClr>
                          </a:solidFill>
                        </a:rPr>
                        <a:t>@</a:t>
                      </a:r>
                      <a:r>
                        <a:rPr lang="es-AR" dirty="0" err="1">
                          <a:solidFill>
                            <a:schemeClr val="accent1">
                              <a:lumMod val="75000"/>
                            </a:schemeClr>
                          </a:solidFill>
                        </a:rPr>
                        <a:t>WebResult</a:t>
                      </a:r>
                      <a:endParaRPr lang="es-AR" dirty="0">
                        <a:solidFill>
                          <a:schemeClr val="accent1">
                            <a:lumMod val="75000"/>
                          </a:schemeClr>
                        </a:solidFill>
                      </a:endParaRPr>
                    </a:p>
                  </a:txBody>
                  <a:tcPr/>
                </a:tc>
                <a:tc>
                  <a:txBody>
                    <a:bodyPr/>
                    <a:lstStyle/>
                    <a:p>
                      <a:r>
                        <a:rPr lang="es-AR" sz="2046" b="0" i="0" kern="1200" dirty="0">
                          <a:solidFill>
                            <a:schemeClr val="accent1">
                              <a:lumMod val="75000"/>
                            </a:schemeClr>
                          </a:solidFill>
                          <a:effectLst/>
                          <a:latin typeface="+mn-lt"/>
                          <a:ea typeface="+mn-ea"/>
                          <a:cs typeface="+mn-cs"/>
                        </a:rPr>
                        <a:t>Permite indicar el nombre que recibirá el mensaje de respuesta en el fichero</a:t>
                      </a:r>
                      <a:r>
                        <a:rPr lang="es-AR" sz="2046" b="0" i="0" kern="1200" baseline="0" dirty="0">
                          <a:solidFill>
                            <a:schemeClr val="accent1">
                              <a:lumMod val="75000"/>
                            </a:schemeClr>
                          </a:solidFill>
                          <a:effectLst/>
                          <a:latin typeface="+mn-lt"/>
                          <a:ea typeface="+mn-ea"/>
                          <a:cs typeface="+mn-cs"/>
                        </a:rPr>
                        <a:t> </a:t>
                      </a:r>
                      <a:r>
                        <a:rPr lang="es-AR" sz="2046" b="0" i="0" kern="1200" dirty="0">
                          <a:solidFill>
                            <a:schemeClr val="accent1">
                              <a:lumMod val="75000"/>
                            </a:schemeClr>
                          </a:solidFill>
                          <a:effectLst/>
                          <a:latin typeface="+mn-lt"/>
                          <a:ea typeface="+mn-ea"/>
                          <a:cs typeface="+mn-cs"/>
                        </a:rPr>
                        <a:t>WSDL:</a:t>
                      </a:r>
                    </a:p>
                    <a:p>
                      <a:endParaRPr lang="es-AR" sz="2046" b="0" i="0" kern="1200" dirty="0">
                        <a:solidFill>
                          <a:schemeClr val="accent1">
                            <a:lumMod val="75000"/>
                          </a:schemeClr>
                        </a:solidFill>
                        <a:effectLst/>
                        <a:latin typeface="+mn-lt"/>
                        <a:ea typeface="+mn-ea"/>
                        <a:cs typeface="+mn-cs"/>
                      </a:endParaRPr>
                    </a:p>
                    <a:p>
                      <a:r>
                        <a:rPr lang="fr-FR" dirty="0">
                          <a:solidFill>
                            <a:schemeClr val="accent1">
                              <a:lumMod val="75000"/>
                            </a:schemeClr>
                          </a:solidFill>
                        </a:rPr>
                        <a:t>@</a:t>
                      </a:r>
                      <a:r>
                        <a:rPr lang="fr-FR" dirty="0" err="1">
                          <a:solidFill>
                            <a:schemeClr val="accent1">
                              <a:lumMod val="75000"/>
                            </a:schemeClr>
                          </a:solidFill>
                        </a:rPr>
                        <a:t>WebMethod</a:t>
                      </a:r>
                      <a:r>
                        <a:rPr lang="fr-FR" dirty="0">
                          <a:solidFill>
                            <a:schemeClr val="accent1">
                              <a:lumMod val="75000"/>
                            </a:schemeClr>
                          </a:solidFill>
                        </a:rPr>
                        <a:t>(</a:t>
                      </a:r>
                      <a:r>
                        <a:rPr lang="fr-FR" dirty="0" err="1">
                          <a:solidFill>
                            <a:schemeClr val="accent1">
                              <a:lumMod val="75000"/>
                            </a:schemeClr>
                          </a:solidFill>
                        </a:rPr>
                        <a:t>operationName</a:t>
                      </a:r>
                      <a:r>
                        <a:rPr lang="fr-FR" dirty="0">
                          <a:solidFill>
                            <a:schemeClr val="accent1">
                              <a:lumMod val="75000"/>
                            </a:schemeClr>
                          </a:solidFill>
                        </a:rPr>
                        <a:t>="</a:t>
                      </a:r>
                      <a:r>
                        <a:rPr lang="fr-FR" dirty="0" err="1">
                          <a:solidFill>
                            <a:schemeClr val="accent1">
                              <a:lumMod val="75000"/>
                            </a:schemeClr>
                          </a:solidFill>
                        </a:rPr>
                        <a:t>eurosAptas</a:t>
                      </a:r>
                      <a:r>
                        <a:rPr lang="fr-FR" dirty="0">
                          <a:solidFill>
                            <a:schemeClr val="accent1">
                              <a:lumMod val="75000"/>
                            </a:schemeClr>
                          </a:solidFill>
                        </a:rPr>
                        <a:t>") @</a:t>
                      </a:r>
                      <a:r>
                        <a:rPr lang="fr-FR" dirty="0" err="1">
                          <a:solidFill>
                            <a:schemeClr val="accent1">
                              <a:lumMod val="75000"/>
                            </a:schemeClr>
                          </a:solidFill>
                        </a:rPr>
                        <a:t>WebResult</a:t>
                      </a:r>
                      <a:r>
                        <a:rPr lang="fr-FR" dirty="0">
                          <a:solidFill>
                            <a:schemeClr val="accent1">
                              <a:lumMod val="75000"/>
                            </a:schemeClr>
                          </a:solidFill>
                        </a:rPr>
                        <a:t>(</a:t>
                      </a:r>
                      <a:r>
                        <a:rPr lang="fr-FR" dirty="0" err="1">
                          <a:solidFill>
                            <a:schemeClr val="accent1">
                              <a:lumMod val="75000"/>
                            </a:schemeClr>
                          </a:solidFill>
                        </a:rPr>
                        <a:t>name</a:t>
                      </a:r>
                      <a:r>
                        <a:rPr lang="fr-FR" dirty="0">
                          <a:solidFill>
                            <a:schemeClr val="accent1">
                              <a:lumMod val="75000"/>
                            </a:schemeClr>
                          </a:solidFill>
                        </a:rPr>
                        <a:t>="</a:t>
                      </a:r>
                      <a:r>
                        <a:rPr lang="fr-FR" dirty="0" err="1">
                          <a:solidFill>
                            <a:schemeClr val="accent1">
                              <a:lumMod val="75000"/>
                            </a:schemeClr>
                          </a:solidFill>
                        </a:rPr>
                        <a:t>ResultadoPtas</a:t>
                      </a:r>
                      <a:r>
                        <a:rPr lang="fr-FR" dirty="0">
                          <a:solidFill>
                            <a:schemeClr val="accent1">
                              <a:lumMod val="75000"/>
                            </a:schemeClr>
                          </a:solidFill>
                        </a:rPr>
                        <a:t>", </a:t>
                      </a:r>
                      <a:r>
                        <a:rPr lang="fr-FR" dirty="0" err="1">
                          <a:solidFill>
                            <a:schemeClr val="accent1">
                              <a:lumMod val="75000"/>
                            </a:schemeClr>
                          </a:solidFill>
                        </a:rPr>
                        <a:t>targetNamespace</a:t>
                      </a:r>
                      <a:r>
                        <a:rPr lang="fr-FR" dirty="0">
                          <a:solidFill>
                            <a:schemeClr val="accent1">
                              <a:lumMod val="75000"/>
                            </a:schemeClr>
                          </a:solidFill>
                        </a:rPr>
                        <a:t>="http://jtech.ua.es") public </a:t>
                      </a:r>
                      <a:r>
                        <a:rPr lang="fr-FR" dirty="0" err="1">
                          <a:solidFill>
                            <a:schemeClr val="accent1">
                              <a:lumMod val="75000"/>
                            </a:schemeClr>
                          </a:solidFill>
                        </a:rPr>
                        <a:t>int</a:t>
                      </a:r>
                      <a:r>
                        <a:rPr lang="fr-FR" dirty="0">
                          <a:solidFill>
                            <a:schemeClr val="accent1">
                              <a:lumMod val="75000"/>
                            </a:schemeClr>
                          </a:solidFill>
                        </a:rPr>
                        <a:t> euro2ptas(double euros) { .</a:t>
                      </a:r>
                    </a:p>
                    <a:p>
                      <a:r>
                        <a:rPr lang="fr-FR" dirty="0">
                          <a:solidFill>
                            <a:schemeClr val="accent1">
                              <a:lumMod val="75000"/>
                            </a:schemeClr>
                          </a:solidFill>
                        </a:rPr>
                        <a:t>    ... </a:t>
                      </a:r>
                    </a:p>
                    <a:p>
                      <a:r>
                        <a:rPr lang="fr-FR" dirty="0">
                          <a:solidFill>
                            <a:schemeClr val="accent1">
                              <a:lumMod val="75000"/>
                            </a:schemeClr>
                          </a:solidFill>
                        </a:rPr>
                        <a:t>}</a:t>
                      </a:r>
                      <a:endParaRPr lang="es-AR" sz="2046" b="0" i="0" kern="1200" dirty="0">
                        <a:solidFill>
                          <a:schemeClr val="accent1">
                            <a:lumMod val="75000"/>
                          </a:schemeClr>
                        </a:solidFill>
                        <a:effectLst/>
                        <a:latin typeface="+mn-lt"/>
                        <a:ea typeface="+mn-ea"/>
                        <a:cs typeface="+mn-cs"/>
                      </a:endParaRPr>
                    </a:p>
                  </a:txBody>
                  <a:tcPr/>
                </a:tc>
                <a:extLst>
                  <a:ext uri="{0D108BD9-81ED-4DB2-BD59-A6C34878D82A}">
                    <a16:rowId xmlns:a16="http://schemas.microsoft.com/office/drawing/2014/main" val="1479430150"/>
                  </a:ext>
                </a:extLst>
              </a:tr>
            </a:tbl>
          </a:graphicData>
        </a:graphic>
      </p:graphicFrame>
      <p:sp>
        <p:nvSpPr>
          <p:cNvPr id="3" name="Título 2"/>
          <p:cNvSpPr>
            <a:spLocks noGrp="1"/>
          </p:cNvSpPr>
          <p:nvPr>
            <p:ph type="title"/>
          </p:nvPr>
        </p:nvSpPr>
        <p:spPr/>
        <p:txBody>
          <a:bodyPr/>
          <a:lstStyle/>
          <a:p>
            <a:r>
              <a:rPr lang="es-AR" dirty="0"/>
              <a:t>Anotaciones</a:t>
            </a:r>
            <a:endParaRPr lang="es-MX" dirty="0"/>
          </a:p>
        </p:txBody>
      </p:sp>
    </p:spTree>
    <p:extLst>
      <p:ext uri="{BB962C8B-B14F-4D97-AF65-F5344CB8AC3E}">
        <p14:creationId xmlns:p14="http://schemas.microsoft.com/office/powerpoint/2010/main" val="202372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p:cNvGraphicFramePr>
            <a:graphicFrameLocks noGrp="1"/>
          </p:cNvGraphicFramePr>
          <p:nvPr>
            <p:ph sz="quarter" idx="10"/>
            <p:extLst>
              <p:ext uri="{D42A27DB-BD31-4B8C-83A1-F6EECF244321}">
                <p14:modId xmlns:p14="http://schemas.microsoft.com/office/powerpoint/2010/main" val="1777298587"/>
              </p:ext>
            </p:extLst>
          </p:nvPr>
        </p:nvGraphicFramePr>
        <p:xfrm>
          <a:off x="187325" y="1219200"/>
          <a:ext cx="11812589" cy="4441190"/>
        </p:xfrm>
        <a:graphic>
          <a:graphicData uri="http://schemas.openxmlformats.org/drawingml/2006/table">
            <a:tbl>
              <a:tblPr firstRow="1" bandRow="1">
                <a:tableStyleId>{5C22544A-7EE6-4342-B048-85BDC9FD1C3A}</a:tableStyleId>
              </a:tblPr>
              <a:tblGrid>
                <a:gridCol w="1732211">
                  <a:extLst>
                    <a:ext uri="{9D8B030D-6E8A-4147-A177-3AD203B41FA5}">
                      <a16:colId xmlns:a16="http://schemas.microsoft.com/office/drawing/2014/main" val="822851634"/>
                    </a:ext>
                  </a:extLst>
                </a:gridCol>
                <a:gridCol w="10080378">
                  <a:extLst>
                    <a:ext uri="{9D8B030D-6E8A-4147-A177-3AD203B41FA5}">
                      <a16:colId xmlns:a16="http://schemas.microsoft.com/office/drawing/2014/main" val="1346610763"/>
                    </a:ext>
                  </a:extLst>
                </a:gridCol>
              </a:tblGrid>
              <a:tr h="370840">
                <a:tc>
                  <a:txBody>
                    <a:bodyPr/>
                    <a:lstStyle/>
                    <a:p>
                      <a:r>
                        <a:rPr lang="es-AR" dirty="0"/>
                        <a:t>@</a:t>
                      </a:r>
                      <a:r>
                        <a:rPr lang="es-AR" dirty="0" err="1"/>
                        <a:t>WebFault</a:t>
                      </a:r>
                      <a:endParaRPr lang="es-AR" dirty="0"/>
                    </a:p>
                  </a:txBody>
                  <a:tcPr/>
                </a:tc>
                <a:tc>
                  <a:txBody>
                    <a:bodyPr/>
                    <a:lstStyle/>
                    <a:p>
                      <a:pPr fontAlgn="t"/>
                      <a:r>
                        <a:rPr lang="es-AR" dirty="0">
                          <a:solidFill>
                            <a:schemeClr val="bg2"/>
                          </a:solidFill>
                          <a:effectLst/>
                        </a:rPr>
                        <a:t>Se utiliza para anotar excepciones Java. Cuando utilizamos esta anotación en una excepción estamos indicando que cuando sea lanzada por una operación del servicio web debe generar un mensaje SOAP de respuesta con un </a:t>
                      </a:r>
                      <a:r>
                        <a:rPr lang="es-AR" i="1" dirty="0">
                          <a:solidFill>
                            <a:schemeClr val="bg2"/>
                          </a:solidFill>
                          <a:effectLst/>
                        </a:rPr>
                        <a:t>SOAP </a:t>
                      </a:r>
                      <a:r>
                        <a:rPr lang="es-AR" i="1" dirty="0" err="1">
                          <a:solidFill>
                            <a:schemeClr val="bg2"/>
                          </a:solidFill>
                          <a:effectLst/>
                        </a:rPr>
                        <a:t>Fault</a:t>
                      </a:r>
                      <a:r>
                        <a:rPr lang="es-AR" dirty="0">
                          <a:solidFill>
                            <a:schemeClr val="bg2"/>
                          </a:solidFill>
                          <a:effectLst/>
                        </a:rPr>
                        <a:t> que nos indique el error producido. En el lado del cliente la clase con dicha excepción se habrá generado en el </a:t>
                      </a:r>
                      <a:r>
                        <a:rPr lang="es-AR" i="1" dirty="0" err="1">
                          <a:solidFill>
                            <a:schemeClr val="bg2"/>
                          </a:solidFill>
                          <a:effectLst/>
                        </a:rPr>
                        <a:t>stub</a:t>
                      </a:r>
                      <a:r>
                        <a:rPr lang="es-AR" dirty="0">
                          <a:solidFill>
                            <a:schemeClr val="bg2"/>
                          </a:solidFill>
                          <a:effectLst/>
                        </a:rPr>
                        <a:t> para el acceso al servicio, y al recibir el mensaje SOAP con el error el </a:t>
                      </a:r>
                      <a:r>
                        <a:rPr lang="es-AR" i="1" dirty="0" err="1">
                          <a:solidFill>
                            <a:schemeClr val="bg2"/>
                          </a:solidFill>
                          <a:effectLst/>
                        </a:rPr>
                        <a:t>stub</a:t>
                      </a:r>
                      <a:r>
                        <a:rPr lang="es-AR" dirty="0">
                          <a:solidFill>
                            <a:schemeClr val="bg2"/>
                          </a:solidFill>
                          <a:effectLst/>
                        </a:rPr>
                        <a:t> lanzará la excepción correspondiente. Es decir, para el desarrollador será como si la excepción saltase directamente desde el servicio hasta el cliente.</a:t>
                      </a:r>
                    </a:p>
                    <a:p>
                      <a:pPr fontAlgn="t"/>
                      <a:endParaRPr lang="es-AR" dirty="0">
                        <a:solidFill>
                          <a:schemeClr val="bg2"/>
                        </a:solidFill>
                        <a:effectLst/>
                      </a:endParaRPr>
                    </a:p>
                    <a:p>
                      <a:pPr fontAlgn="t"/>
                      <a:r>
                        <a:rPr lang="es-AR" dirty="0">
                          <a:solidFill>
                            <a:schemeClr val="bg2"/>
                          </a:solidFill>
                        </a:rPr>
                        <a:t>@</a:t>
                      </a:r>
                      <a:r>
                        <a:rPr lang="es-AR" dirty="0" err="1">
                          <a:solidFill>
                            <a:schemeClr val="bg2"/>
                          </a:solidFill>
                        </a:rPr>
                        <a:t>WebFault</a:t>
                      </a:r>
                      <a:r>
                        <a:rPr lang="es-AR" dirty="0">
                          <a:solidFill>
                            <a:schemeClr val="bg2"/>
                          </a:solidFill>
                        </a:rPr>
                        <a:t> </a:t>
                      </a:r>
                    </a:p>
                    <a:p>
                      <a:pPr fontAlgn="t"/>
                      <a:r>
                        <a:rPr lang="es-AR" dirty="0" err="1">
                          <a:solidFill>
                            <a:schemeClr val="bg2"/>
                          </a:solidFill>
                        </a:rPr>
                        <a:t>public</a:t>
                      </a:r>
                      <a:r>
                        <a:rPr lang="es-AR" dirty="0">
                          <a:solidFill>
                            <a:schemeClr val="bg2"/>
                          </a:solidFill>
                        </a:rPr>
                        <a:t> </a:t>
                      </a:r>
                      <a:r>
                        <a:rPr lang="es-AR" dirty="0" err="1">
                          <a:solidFill>
                            <a:schemeClr val="bg2"/>
                          </a:solidFill>
                        </a:rPr>
                        <a:t>class</a:t>
                      </a:r>
                      <a:r>
                        <a:rPr lang="es-AR" dirty="0">
                          <a:solidFill>
                            <a:schemeClr val="bg2"/>
                          </a:solidFill>
                        </a:rPr>
                        <a:t> </a:t>
                      </a:r>
                      <a:r>
                        <a:rPr lang="es-AR" dirty="0" err="1">
                          <a:solidFill>
                            <a:schemeClr val="bg2"/>
                          </a:solidFill>
                        </a:rPr>
                        <a:t>ConversionFaultException</a:t>
                      </a:r>
                      <a:r>
                        <a:rPr lang="es-AR" dirty="0">
                          <a:solidFill>
                            <a:schemeClr val="bg2"/>
                          </a:solidFill>
                        </a:rPr>
                        <a:t> </a:t>
                      </a:r>
                      <a:r>
                        <a:rPr lang="es-AR" dirty="0" err="1">
                          <a:solidFill>
                            <a:schemeClr val="bg2"/>
                          </a:solidFill>
                        </a:rPr>
                        <a:t>extends</a:t>
                      </a:r>
                      <a:r>
                        <a:rPr lang="es-AR" dirty="0">
                          <a:solidFill>
                            <a:schemeClr val="bg2"/>
                          </a:solidFill>
                        </a:rPr>
                        <a:t> </a:t>
                      </a:r>
                      <a:r>
                        <a:rPr lang="es-AR" dirty="0" err="1">
                          <a:solidFill>
                            <a:schemeClr val="bg2"/>
                          </a:solidFill>
                        </a:rPr>
                        <a:t>Exception</a:t>
                      </a:r>
                      <a:r>
                        <a:rPr lang="es-AR" dirty="0">
                          <a:solidFill>
                            <a:schemeClr val="bg2"/>
                          </a:solidFill>
                        </a:rPr>
                        <a:t> { </a:t>
                      </a:r>
                    </a:p>
                    <a:p>
                      <a:pPr fontAlgn="t"/>
                      <a:r>
                        <a:rPr lang="es-AR" dirty="0">
                          <a:solidFill>
                            <a:schemeClr val="bg2"/>
                          </a:solidFill>
                        </a:rPr>
                        <a:t>       </a:t>
                      </a:r>
                      <a:r>
                        <a:rPr lang="es-AR" dirty="0" err="1">
                          <a:solidFill>
                            <a:schemeClr val="bg2"/>
                          </a:solidFill>
                        </a:rPr>
                        <a:t>public</a:t>
                      </a:r>
                      <a:r>
                        <a:rPr lang="es-AR" dirty="0">
                          <a:solidFill>
                            <a:schemeClr val="bg2"/>
                          </a:solidFill>
                        </a:rPr>
                        <a:t> </a:t>
                      </a:r>
                      <a:r>
                        <a:rPr lang="es-AR" dirty="0" err="1">
                          <a:solidFill>
                            <a:schemeClr val="bg2"/>
                          </a:solidFill>
                        </a:rPr>
                        <a:t>ConversionFaultException</a:t>
                      </a:r>
                      <a:r>
                        <a:rPr lang="es-AR" dirty="0">
                          <a:solidFill>
                            <a:schemeClr val="bg2"/>
                          </a:solidFill>
                        </a:rPr>
                        <a:t>(</a:t>
                      </a:r>
                      <a:r>
                        <a:rPr lang="es-AR" dirty="0" err="1">
                          <a:solidFill>
                            <a:schemeClr val="bg2"/>
                          </a:solidFill>
                        </a:rPr>
                        <a:t>String</a:t>
                      </a:r>
                      <a:r>
                        <a:rPr lang="es-AR" dirty="0">
                          <a:solidFill>
                            <a:schemeClr val="bg2"/>
                          </a:solidFill>
                        </a:rPr>
                        <a:t> </a:t>
                      </a:r>
                      <a:r>
                        <a:rPr lang="es-AR" dirty="0" err="1">
                          <a:solidFill>
                            <a:schemeClr val="bg2"/>
                          </a:solidFill>
                        </a:rPr>
                        <a:t>msg</a:t>
                      </a:r>
                      <a:r>
                        <a:rPr lang="es-AR" dirty="0">
                          <a:solidFill>
                            <a:schemeClr val="bg2"/>
                          </a:solidFill>
                        </a:rPr>
                        <a:t>) { </a:t>
                      </a:r>
                    </a:p>
                    <a:p>
                      <a:pPr fontAlgn="t"/>
                      <a:r>
                        <a:rPr lang="es-AR" dirty="0">
                          <a:solidFill>
                            <a:schemeClr val="bg2"/>
                          </a:solidFill>
                        </a:rPr>
                        <a:t>              </a:t>
                      </a:r>
                      <a:r>
                        <a:rPr lang="es-AR" dirty="0" err="1">
                          <a:solidFill>
                            <a:schemeClr val="bg2"/>
                          </a:solidFill>
                        </a:rPr>
                        <a:t>super</a:t>
                      </a:r>
                      <a:r>
                        <a:rPr lang="es-AR" dirty="0">
                          <a:solidFill>
                            <a:schemeClr val="bg2"/>
                          </a:solidFill>
                        </a:rPr>
                        <a:t>(</a:t>
                      </a:r>
                      <a:r>
                        <a:rPr lang="es-AR" dirty="0" err="1">
                          <a:solidFill>
                            <a:schemeClr val="bg2"/>
                          </a:solidFill>
                        </a:rPr>
                        <a:t>msg</a:t>
                      </a:r>
                      <a:r>
                        <a:rPr lang="es-AR" dirty="0">
                          <a:solidFill>
                            <a:schemeClr val="bg2"/>
                          </a:solidFill>
                        </a:rPr>
                        <a:t>); </a:t>
                      </a:r>
                    </a:p>
                    <a:p>
                      <a:pPr fontAlgn="t"/>
                      <a:r>
                        <a:rPr lang="es-AR" dirty="0">
                          <a:solidFill>
                            <a:schemeClr val="bg2"/>
                          </a:solidFill>
                        </a:rPr>
                        <a:t>        }</a:t>
                      </a:r>
                    </a:p>
                    <a:p>
                      <a:pPr fontAlgn="t"/>
                      <a:r>
                        <a:rPr lang="es-AR" dirty="0">
                          <a:solidFill>
                            <a:schemeClr val="bg2"/>
                          </a:solidFill>
                        </a:rPr>
                        <a:t> }</a:t>
                      </a:r>
                      <a:endParaRPr lang="es-AR" dirty="0">
                        <a:solidFill>
                          <a:schemeClr val="bg2"/>
                        </a:solidFill>
                        <a:effectLst/>
                      </a:endParaRPr>
                    </a:p>
                  </a:txBody>
                  <a:tcPr marL="38100" marR="38100" marT="38100" marB="38100"/>
                </a:tc>
                <a:extLst>
                  <a:ext uri="{0D108BD9-81ED-4DB2-BD59-A6C34878D82A}">
                    <a16:rowId xmlns:a16="http://schemas.microsoft.com/office/drawing/2014/main" val="2370799288"/>
                  </a:ext>
                </a:extLst>
              </a:tr>
            </a:tbl>
          </a:graphicData>
        </a:graphic>
      </p:graphicFrame>
      <p:sp>
        <p:nvSpPr>
          <p:cNvPr id="4" name="Título 3"/>
          <p:cNvSpPr>
            <a:spLocks noGrp="1"/>
          </p:cNvSpPr>
          <p:nvPr>
            <p:ph type="title"/>
          </p:nvPr>
        </p:nvSpPr>
        <p:spPr/>
        <p:txBody>
          <a:bodyPr/>
          <a:lstStyle/>
          <a:p>
            <a:r>
              <a:rPr lang="es-AR" dirty="0"/>
              <a:t>Anotaciones</a:t>
            </a:r>
            <a:endParaRPr lang="es-MX" dirty="0"/>
          </a:p>
        </p:txBody>
      </p:sp>
      <p:pic>
        <p:nvPicPr>
          <p:cNvPr id="6" name="Imagen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184344" y="5117701"/>
            <a:ext cx="929132" cy="929132"/>
          </a:xfrm>
          <a:prstGeom prst="rect">
            <a:avLst/>
          </a:prstGeom>
        </p:spPr>
      </p:pic>
      <p:pic>
        <p:nvPicPr>
          <p:cNvPr id="7" name="Imagen 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20294860">
            <a:off x="10931695" y="5117701"/>
            <a:ext cx="929132" cy="929132"/>
          </a:xfrm>
          <a:prstGeom prst="rect">
            <a:avLst/>
          </a:prstGeom>
        </p:spPr>
      </p:pic>
    </p:spTree>
    <p:extLst>
      <p:ext uri="{BB962C8B-B14F-4D97-AF65-F5344CB8AC3E}">
        <p14:creationId xmlns:p14="http://schemas.microsoft.com/office/powerpoint/2010/main" val="356723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Empaquetado y despliegue de un servicio web</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490663" y="1244461"/>
            <a:ext cx="11149953" cy="4154984"/>
          </a:xfrm>
          <a:prstGeom prst="rect">
            <a:avLst/>
          </a:prstGeom>
          <a:noFill/>
        </p:spPr>
        <p:txBody>
          <a:bodyPr wrap="square" rtlCol="0">
            <a:spAutoFit/>
          </a:bodyPr>
          <a:lstStyle/>
          <a:p>
            <a:r>
              <a:rPr lang="es-AR" sz="2400" dirty="0"/>
              <a:t>Los componentes deben ser empaquetados en un WAR (Web Archive) al utilizar el modelo de programación de servlets JAX-WS.</a:t>
            </a:r>
          </a:p>
          <a:p>
            <a:r>
              <a:rPr lang="es-AR" sz="2400" dirty="0"/>
              <a:t>El desarrollador es responsable de empaquetar (bien incluyendo directamente, o referenciando), los siguientes elementos:</a:t>
            </a:r>
          </a:p>
          <a:p>
            <a:pPr marL="285750" indent="-285750">
              <a:buFont typeface="Arial" panose="020B0604020202020204" pitchFamily="34" charset="0"/>
              <a:buChar char="•"/>
            </a:pPr>
            <a:r>
              <a:rPr lang="es-AR" sz="2400" dirty="0"/>
              <a:t>Las clases anotadas requeridas por JAX-WS</a:t>
            </a:r>
          </a:p>
          <a:p>
            <a:pPr marL="285750" indent="-285750">
              <a:buFont typeface="Arial" panose="020B0604020202020204" pitchFamily="34" charset="0"/>
              <a:buChar char="•"/>
            </a:pPr>
            <a:r>
              <a:rPr lang="es-AR" sz="2400" dirty="0"/>
              <a:t>Componentes y clases necesarias para la invocación de las interfaces de negocios</a:t>
            </a:r>
          </a:p>
          <a:p>
            <a:pPr marL="285750" indent="-285750">
              <a:buFont typeface="Arial" panose="020B0604020202020204" pitchFamily="34" charset="0"/>
              <a:buChar char="•"/>
            </a:pPr>
            <a:r>
              <a:rPr lang="es-AR" sz="2400" dirty="0"/>
              <a:t>Artefactos portables generados por JAX-WS (clases java generadas cuando se implementa un servicio Web a partir de una clase java, para ayudar al marshaling/unmarshaling de las invocaciones y respuestas del servicio web, así como de las excepciones específicas del servicio devueltas por dicho servicio)</a:t>
            </a:r>
          </a:p>
          <a:p>
            <a:pPr marL="285750" indent="-285750">
              <a:buFont typeface="Arial" panose="020B0604020202020204" pitchFamily="34" charset="0"/>
              <a:buChar char="•"/>
            </a:pPr>
            <a:r>
              <a:rPr lang="es-AR" sz="2400" dirty="0"/>
              <a:t>Descriptor de despliegue en un módulo JavaEE</a:t>
            </a:r>
          </a:p>
        </p:txBody>
      </p:sp>
    </p:spTree>
    <p:extLst>
      <p:ext uri="{BB962C8B-B14F-4D97-AF65-F5344CB8AC3E}">
        <p14:creationId xmlns:p14="http://schemas.microsoft.com/office/powerpoint/2010/main" val="266239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Descriptor de despliegue : web.xml y el soporte de Spring</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4" name="CuadroTexto 3"/>
          <p:cNvSpPr txBox="1"/>
          <p:nvPr/>
        </p:nvSpPr>
        <p:spPr>
          <a:xfrm>
            <a:off x="407368" y="1124744"/>
            <a:ext cx="10706108" cy="1077218"/>
          </a:xfrm>
          <a:prstGeom prst="rect">
            <a:avLst/>
          </a:prstGeom>
          <a:noFill/>
        </p:spPr>
        <p:txBody>
          <a:bodyPr wrap="square" rtlCol="0">
            <a:spAutoFit/>
          </a:bodyPr>
          <a:lstStyle/>
          <a:p>
            <a:r>
              <a:rPr lang="es-AR" sz="1600" dirty="0"/>
              <a:t>Al seguir el modelo de servlets, configuraremos en el archivo  web.xml un listener del soporte que le da Spring framework a JAX-WS. Esta configuración inicializa los </a:t>
            </a:r>
            <a:r>
              <a:rPr lang="es-AR" sz="1600" i="1" dirty="0"/>
              <a:t>endpoints </a:t>
            </a:r>
            <a:r>
              <a:rPr lang="es-AR" sz="1600" dirty="0"/>
              <a:t>de los servicios y el servlet </a:t>
            </a:r>
            <a:r>
              <a:rPr lang="es-AR" sz="1600" i="1" dirty="0"/>
              <a:t>WSSpringServlet</a:t>
            </a:r>
            <a:r>
              <a:rPr lang="es-AR" sz="1600" dirty="0"/>
              <a:t> servirá las peticiones que le llegaran al contenedor , utilizando las clases que tienen las implementaciones de dicho servicios.</a:t>
            </a:r>
          </a:p>
          <a:p>
            <a:r>
              <a:rPr lang="es-AR" sz="1600" dirty="0"/>
              <a:t>Un ejemplo de web.xml podría ser este</a:t>
            </a:r>
            <a:endParaRPr lang="es-AR" sz="1600" dirty="0"/>
          </a:p>
        </p:txBody>
      </p:sp>
      <p:pic>
        <p:nvPicPr>
          <p:cNvPr id="6" name="Imagen 5"/>
          <p:cNvPicPr>
            <a:picLocks noChangeAspect="1"/>
          </p:cNvPicPr>
          <p:nvPr/>
        </p:nvPicPr>
        <p:blipFill>
          <a:blip r:embed="rId2"/>
          <a:stretch>
            <a:fillRect/>
          </a:stretch>
        </p:blipFill>
        <p:spPr>
          <a:xfrm>
            <a:off x="2031023" y="2168155"/>
            <a:ext cx="7239000" cy="4610100"/>
          </a:xfrm>
          <a:prstGeom prst="rect">
            <a:avLst/>
          </a:prstGeom>
        </p:spPr>
      </p:pic>
    </p:spTree>
    <p:extLst>
      <p:ext uri="{BB962C8B-B14F-4D97-AF65-F5344CB8AC3E}">
        <p14:creationId xmlns:p14="http://schemas.microsoft.com/office/powerpoint/2010/main" val="11521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Responsabilidades del contenedor</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490663" y="1244461"/>
            <a:ext cx="11149953" cy="5355312"/>
          </a:xfrm>
          <a:prstGeom prst="rect">
            <a:avLst/>
          </a:prstGeom>
          <a:noFill/>
        </p:spPr>
        <p:txBody>
          <a:bodyPr wrap="square" rtlCol="0">
            <a:spAutoFit/>
          </a:bodyPr>
          <a:lstStyle/>
          <a:p>
            <a:r>
              <a:rPr lang="es-AR" dirty="0"/>
              <a:t>El contenedor en el que reside nuestro servicio Web debe proporcionar en runtime de JAX-WS, para soportar las peticiones de invocaciones sobre los componentes desplegados. El soporte de ejecución de JAX-WS se encargara de convertir los mensajes SOAP de las llamadas entrantes al servicio de la API java de JAX-WS</a:t>
            </a:r>
          </a:p>
          <a:p>
            <a:pPr marL="342900" indent="-342900">
              <a:buFont typeface="Arial" panose="020B0604020202020204" pitchFamily="34" charset="0"/>
              <a:buChar char="•"/>
            </a:pPr>
            <a:r>
              <a:rPr lang="es-AR" dirty="0"/>
              <a:t>"Escuchar" en un puerto determinado, o en la URI de la implementación del servicio, esperando peticiones SOA/HTTP)</a:t>
            </a:r>
          </a:p>
          <a:p>
            <a:pPr marL="342900" indent="-342900">
              <a:buFont typeface="Arial" panose="020B0604020202020204" pitchFamily="34" charset="0"/>
              <a:buChar char="•"/>
            </a:pPr>
            <a:r>
              <a:rPr lang="es-AR" dirty="0"/>
              <a:t>"</a:t>
            </a:r>
            <a:r>
              <a:rPr lang="es-AR" dirty="0" err="1"/>
              <a:t>Parsear</a:t>
            </a:r>
            <a:r>
              <a:rPr lang="es-AR" dirty="0"/>
              <a:t>" el mensaje de entrada</a:t>
            </a:r>
          </a:p>
          <a:p>
            <a:pPr marL="342900" indent="-342900">
              <a:buFont typeface="Arial" panose="020B0604020202020204" pitchFamily="34" charset="0"/>
              <a:buChar char="•"/>
            </a:pPr>
            <a:r>
              <a:rPr lang="es-AR" dirty="0"/>
              <a:t>"Mapear" el mensaje a la clase y método correspondiente, de acuerdo con los datos de despliegue del servicio</a:t>
            </a:r>
          </a:p>
          <a:p>
            <a:pPr marL="342900" indent="-342900">
              <a:buFont typeface="Arial" panose="020B0604020202020204" pitchFamily="34" charset="0"/>
              <a:buChar char="•"/>
            </a:pPr>
            <a:r>
              <a:rPr lang="es-AR" dirty="0"/>
              <a:t>Crear los objetos java adecuados para el sobre (</a:t>
            </a:r>
            <a:r>
              <a:rPr lang="es-AR" i="1" dirty="0" err="1"/>
              <a:t>envelope</a:t>
            </a:r>
            <a:r>
              <a:rPr lang="es-AR" dirty="0"/>
              <a:t>) SOAP de acuerdo a la especificación JAX-WS</a:t>
            </a:r>
          </a:p>
          <a:p>
            <a:pPr marL="342900" indent="-342900">
              <a:buFont typeface="Arial" panose="020B0604020202020204" pitchFamily="34" charset="0"/>
              <a:buChar char="•"/>
            </a:pPr>
            <a:r>
              <a:rPr lang="es-AR" dirty="0"/>
              <a:t>Invocar al </a:t>
            </a:r>
            <a:r>
              <a:rPr lang="es-AR" i="1" dirty="0"/>
              <a:t>Service </a:t>
            </a:r>
            <a:r>
              <a:rPr lang="es-AR" i="1" dirty="0" err="1"/>
              <a:t>Implementation</a:t>
            </a:r>
            <a:r>
              <a:rPr lang="es-AR" i="1" dirty="0"/>
              <a:t> Bean</a:t>
            </a:r>
            <a:r>
              <a:rPr lang="es-AR" dirty="0"/>
              <a:t> y al método de instancia con los parámetros java adecuados</a:t>
            </a:r>
          </a:p>
          <a:p>
            <a:pPr marL="342900" indent="-342900">
              <a:buFont typeface="Arial" panose="020B0604020202020204" pitchFamily="34" charset="0"/>
              <a:buChar char="•"/>
            </a:pPr>
            <a:r>
              <a:rPr lang="es-AR" dirty="0"/>
              <a:t>Capturar la respuesta de la invocación si el estilo es petición-respuesta</a:t>
            </a:r>
          </a:p>
          <a:p>
            <a:pPr marL="342900" indent="-342900">
              <a:buFont typeface="Arial" panose="020B0604020202020204" pitchFamily="34" charset="0"/>
              <a:buChar char="•"/>
            </a:pPr>
            <a:r>
              <a:rPr lang="es-AR" dirty="0"/>
              <a:t>Mapear los objetos de respuesta java al mensaje SOAP</a:t>
            </a:r>
          </a:p>
          <a:p>
            <a:pPr marL="342900" indent="-342900">
              <a:buFont typeface="Arial" panose="020B0604020202020204" pitchFamily="34" charset="0"/>
              <a:buChar char="•"/>
            </a:pPr>
            <a:r>
              <a:rPr lang="es-AR" dirty="0"/>
              <a:t>Crear el </a:t>
            </a:r>
            <a:r>
              <a:rPr lang="es-AR" i="1" dirty="0" err="1"/>
              <a:t>envelope</a:t>
            </a:r>
            <a:r>
              <a:rPr lang="es-AR" dirty="0"/>
              <a:t> adecuado del mensaje para su transporte</a:t>
            </a:r>
          </a:p>
          <a:p>
            <a:pPr marL="342900" indent="-342900">
              <a:buFont typeface="Arial" panose="020B0604020202020204" pitchFamily="34" charset="0"/>
              <a:buChar char="•"/>
            </a:pPr>
            <a:r>
              <a:rPr lang="es-AR" dirty="0"/>
              <a:t>Enviar el mensaje al cliente del servicio Web</a:t>
            </a:r>
          </a:p>
          <a:p>
            <a:r>
              <a:rPr lang="es-AR" dirty="0"/>
              <a:t>El despliegue comienza el proceso examinando el artefacto para determinar qué módulos contienen servicios Web, para ello analiza las anotaciones de servicios web o los descriptores de despliegue contenidos en el módulo. A continuación obtiene la información de enlazado (</a:t>
            </a:r>
            <a:r>
              <a:rPr lang="es-AR" i="1" dirty="0" err="1"/>
              <a:t>binding</a:t>
            </a:r>
            <a:r>
              <a:rPr lang="es-AR" dirty="0"/>
              <a:t>), despliega los componentes y servicios web definidos en el módulo. Seguidamente publica los documentos WSDL que representan a los servicios web desplegados, configura al servidor e inicia la aplicación.</a:t>
            </a:r>
            <a:endParaRPr lang="es-AR" dirty="0"/>
          </a:p>
        </p:txBody>
      </p:sp>
    </p:spTree>
    <p:extLst>
      <p:ext uri="{BB962C8B-B14F-4D97-AF65-F5344CB8AC3E}">
        <p14:creationId xmlns:p14="http://schemas.microsoft.com/office/powerpoint/2010/main" val="114143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5" name="CuadroTexto 4"/>
          <p:cNvSpPr txBox="1"/>
          <p:nvPr/>
        </p:nvSpPr>
        <p:spPr>
          <a:xfrm>
            <a:off x="407368" y="1052736"/>
            <a:ext cx="11521280" cy="2862322"/>
          </a:xfrm>
          <a:prstGeom prst="rect">
            <a:avLst/>
          </a:prstGeom>
          <a:noFill/>
        </p:spPr>
        <p:txBody>
          <a:bodyPr wrap="square" rtlCol="0">
            <a:spAutoFit/>
          </a:bodyPr>
          <a:lstStyle/>
          <a:p>
            <a:r>
              <a:rPr lang="es-AR" dirty="0"/>
              <a:t>Además de dar soporte JAX-WS, AMDOCS Web Services utiliza las ventajas IoC(Inversion of Control) y DI(Dependency Injection) con las cuales usaremos para realizar llamadas utilizando las interfaces de negocio provistas por amdocs, mediante sus </a:t>
            </a:r>
            <a:r>
              <a:rPr lang="es-AR" dirty="0" err="1"/>
              <a:t>Client</a:t>
            </a:r>
            <a:r>
              <a:rPr lang="es-AR" dirty="0"/>
              <a:t> </a:t>
            </a:r>
            <a:r>
              <a:rPr lang="es-AR" dirty="0" err="1"/>
              <a:t>Kit’s</a:t>
            </a:r>
            <a:r>
              <a:rPr lang="es-AR" dirty="0"/>
              <a:t>(CK).</a:t>
            </a:r>
          </a:p>
          <a:p>
            <a:r>
              <a:rPr lang="es-AR" dirty="0"/>
              <a:t>El componente utilizado para acceder a las interfaces de negocios de amdocs son EJB(Enterprise Java </a:t>
            </a:r>
            <a:r>
              <a:rPr lang="es-AR" dirty="0" err="1"/>
              <a:t>Beans</a:t>
            </a:r>
            <a:r>
              <a:rPr lang="es-AR" dirty="0"/>
              <a:t>) las cuales están sujetas a las siguientes características :</a:t>
            </a:r>
          </a:p>
          <a:p>
            <a:endParaRPr lang="es-AR" dirty="0"/>
          </a:p>
          <a:p>
            <a:pPr marL="285750" indent="-285750">
              <a:buFont typeface="Arial" panose="020B0604020202020204" pitchFamily="34" charset="0"/>
              <a:buChar char="•"/>
            </a:pPr>
            <a:r>
              <a:rPr lang="es-AR" dirty="0"/>
              <a:t>La interfaz de negocio debe heredar de </a:t>
            </a:r>
            <a:r>
              <a:rPr lang="es-AR" dirty="0" err="1"/>
              <a:t>javax.ejb.EJBObject</a:t>
            </a:r>
            <a:r>
              <a:rPr lang="es-AR" dirty="0"/>
              <a:t> </a:t>
            </a:r>
          </a:p>
          <a:p>
            <a:pPr marL="285750" indent="-285750">
              <a:buFont typeface="Arial" panose="020B0604020202020204" pitchFamily="34" charset="0"/>
              <a:buChar char="•"/>
            </a:pPr>
            <a:r>
              <a:rPr lang="es-AR" dirty="0"/>
              <a:t>La existencia de una interfaz que herede de </a:t>
            </a:r>
            <a:r>
              <a:rPr lang="es-AR" dirty="0"/>
              <a:t>javax.ejb.EJBHome que declare el método créate()</a:t>
            </a:r>
          </a:p>
          <a:p>
            <a:endParaRPr lang="es-AR" dirty="0"/>
          </a:p>
          <a:p>
            <a:r>
              <a:rPr lang="es-AR" dirty="0"/>
              <a:t>Vemos un ejemplo de esto</a:t>
            </a:r>
          </a:p>
        </p:txBody>
      </p:sp>
      <p:pic>
        <p:nvPicPr>
          <p:cNvPr id="6" name="Imagen 5"/>
          <p:cNvPicPr>
            <a:picLocks noChangeAspect="1"/>
          </p:cNvPicPr>
          <p:nvPr/>
        </p:nvPicPr>
        <p:blipFill>
          <a:blip r:embed="rId2"/>
          <a:stretch>
            <a:fillRect/>
          </a:stretch>
        </p:blipFill>
        <p:spPr>
          <a:xfrm>
            <a:off x="407368" y="3915058"/>
            <a:ext cx="4481478" cy="1431560"/>
          </a:xfrm>
          <a:prstGeom prst="rect">
            <a:avLst/>
          </a:prstGeom>
        </p:spPr>
      </p:pic>
      <p:pic>
        <p:nvPicPr>
          <p:cNvPr id="7" name="Imagen 6"/>
          <p:cNvPicPr>
            <a:picLocks noChangeAspect="1"/>
          </p:cNvPicPr>
          <p:nvPr/>
        </p:nvPicPr>
        <p:blipFill>
          <a:blip r:embed="rId3"/>
          <a:stretch>
            <a:fillRect/>
          </a:stretch>
        </p:blipFill>
        <p:spPr>
          <a:xfrm>
            <a:off x="4888846" y="3887925"/>
            <a:ext cx="7303153" cy="2198348"/>
          </a:xfrm>
          <a:prstGeom prst="rect">
            <a:avLst/>
          </a:prstGeom>
        </p:spPr>
      </p:pic>
    </p:spTree>
    <p:extLst>
      <p:ext uri="{BB962C8B-B14F-4D97-AF65-F5344CB8AC3E}">
        <p14:creationId xmlns:p14="http://schemas.microsoft.com/office/powerpoint/2010/main" val="246912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5" name="CuadroTexto 4"/>
          <p:cNvSpPr txBox="1"/>
          <p:nvPr/>
        </p:nvSpPr>
        <p:spPr>
          <a:xfrm>
            <a:off x="407368" y="1052736"/>
            <a:ext cx="11521280" cy="3416320"/>
          </a:xfrm>
          <a:prstGeom prst="rect">
            <a:avLst/>
          </a:prstGeom>
          <a:noFill/>
        </p:spPr>
        <p:txBody>
          <a:bodyPr wrap="square" rtlCol="0">
            <a:spAutoFit/>
          </a:bodyPr>
          <a:lstStyle/>
          <a:p>
            <a:r>
              <a:rPr lang="es-AR" dirty="0"/>
              <a:t>Al trabajar con EJB, Spring nos provee una abstracción para poder hacer llamadas remotas utilizando las clases de los paquetes :</a:t>
            </a:r>
          </a:p>
          <a:p>
            <a:pPr marL="285750" indent="-285750">
              <a:buFont typeface="Arial" panose="020B0604020202020204" pitchFamily="34" charset="0"/>
              <a:buChar char="•"/>
            </a:pPr>
            <a:r>
              <a:rPr lang="es-AR" dirty="0"/>
              <a:t>org.springframework.ejb.support</a:t>
            </a:r>
          </a:p>
          <a:p>
            <a:pPr marL="285750" indent="-285750">
              <a:buFont typeface="Arial" panose="020B0604020202020204" pitchFamily="34" charset="0"/>
              <a:buChar char="•"/>
            </a:pPr>
            <a:r>
              <a:rPr lang="es-AR" dirty="0"/>
              <a:t>org.springframework.ejb.Access</a:t>
            </a:r>
          </a:p>
          <a:p>
            <a:endParaRPr lang="es-AR" dirty="0"/>
          </a:p>
          <a:p>
            <a:r>
              <a:rPr lang="es-AR" dirty="0"/>
              <a:t>La clase SimpleRemoteStatelessSessionProxyFactoryBean crea una factoría  de proxis dentro del contenedor para la ejecución de llamadas remotas.</a:t>
            </a:r>
          </a:p>
          <a:p>
            <a:r>
              <a:rPr lang="es-AR" dirty="0"/>
              <a:t>La configuración de esta factoría requiere el conocimiento de la interfaz de negocio y  la interfaz Home(descriptas anteriormente), además de una clase template Jndi que contendrá la información para generar el contexto ante la comunicación remota:</a:t>
            </a:r>
          </a:p>
          <a:p>
            <a:endParaRPr lang="es-AR" dirty="0"/>
          </a:p>
          <a:p>
            <a:pPr marL="285750" indent="-285750">
              <a:buFont typeface="Arial" panose="020B0604020202020204" pitchFamily="34" charset="0"/>
              <a:buChar char="•"/>
            </a:pPr>
            <a:endParaRPr lang="es-AR" dirty="0"/>
          </a:p>
        </p:txBody>
      </p:sp>
      <p:pic>
        <p:nvPicPr>
          <p:cNvPr id="2" name="Imagen 1"/>
          <p:cNvPicPr>
            <a:picLocks noChangeAspect="1"/>
          </p:cNvPicPr>
          <p:nvPr/>
        </p:nvPicPr>
        <p:blipFill>
          <a:blip r:embed="rId2"/>
          <a:stretch>
            <a:fillRect/>
          </a:stretch>
        </p:blipFill>
        <p:spPr>
          <a:xfrm>
            <a:off x="3575720" y="3748915"/>
            <a:ext cx="3888432" cy="3057500"/>
          </a:xfrm>
          <a:prstGeom prst="rect">
            <a:avLst/>
          </a:prstGeom>
        </p:spPr>
      </p:pic>
    </p:spTree>
    <p:extLst>
      <p:ext uri="{BB962C8B-B14F-4D97-AF65-F5344CB8AC3E}">
        <p14:creationId xmlns:p14="http://schemas.microsoft.com/office/powerpoint/2010/main" val="34401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endParaRPr lang="es-MX" dirty="0"/>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4" name="CuadroTexto 3"/>
          <p:cNvSpPr txBox="1"/>
          <p:nvPr/>
        </p:nvSpPr>
        <p:spPr>
          <a:xfrm>
            <a:off x="238672" y="1196752"/>
            <a:ext cx="11953328" cy="1938992"/>
          </a:xfrm>
          <a:prstGeom prst="rect">
            <a:avLst/>
          </a:prstGeom>
          <a:noFill/>
        </p:spPr>
        <p:txBody>
          <a:bodyPr wrap="square" rtlCol="0">
            <a:spAutoFit/>
          </a:bodyPr>
          <a:lstStyle/>
          <a:p>
            <a:r>
              <a:rPr lang="es-AR" sz="2400" b="1" dirty="0"/>
              <a:t>ApplicationContext.xml</a:t>
            </a:r>
          </a:p>
          <a:p>
            <a:endParaRPr lang="es-AR" sz="2400" b="1" dirty="0"/>
          </a:p>
          <a:p>
            <a:r>
              <a:rPr lang="es-AR" dirty="0"/>
              <a:t>Para el uso de las interfaces de negocio de amdocs deberemos configurar un archivo .xml que contendrá el contexto y el conocimiento de las clases que se usan como recursos de nuestro web services.</a:t>
            </a:r>
          </a:p>
          <a:p>
            <a:r>
              <a:rPr lang="es-AR" dirty="0"/>
              <a:t>Este archivo estará contenido dentro del WAR que se despliega en el contenedor JavaEE como descriptor de las clases que se cargaran en runtime.</a:t>
            </a:r>
          </a:p>
        </p:txBody>
      </p:sp>
      <p:pic>
        <p:nvPicPr>
          <p:cNvPr id="5" name="Imagen 4"/>
          <p:cNvPicPr>
            <a:picLocks noChangeAspect="1"/>
          </p:cNvPicPr>
          <p:nvPr/>
        </p:nvPicPr>
        <p:blipFill>
          <a:blip r:embed="rId2"/>
          <a:stretch>
            <a:fillRect/>
          </a:stretch>
        </p:blipFill>
        <p:spPr>
          <a:xfrm>
            <a:off x="407368" y="3135743"/>
            <a:ext cx="11521279" cy="3716807"/>
          </a:xfrm>
          <a:prstGeom prst="rect">
            <a:avLst/>
          </a:prstGeom>
        </p:spPr>
      </p:pic>
    </p:spTree>
    <p:extLst>
      <p:ext uri="{BB962C8B-B14F-4D97-AF65-F5344CB8AC3E}">
        <p14:creationId xmlns:p14="http://schemas.microsoft.com/office/powerpoint/2010/main" val="142756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152403" y="1219200"/>
            <a:ext cx="9562248" cy="5334000"/>
          </a:xfrm>
          <a:prstGeom prst="rect">
            <a:avLst/>
          </a:prstGeom>
        </p:spPr>
        <p:txBody>
          <a:bodyPr vert="horz" lIns="91440" tIns="45720" rIns="91440" bIns="45720" rtlCol="0">
            <a:normAutofit/>
          </a:bodyPr>
          <a:lstStyle>
            <a:lvl1pPr marL="0" indent="0" algn="l" defTabSz="1038923" rtl="0" eaLnBrk="1" latinLnBrk="0" hangingPunct="1">
              <a:spcBef>
                <a:spcPct val="20000"/>
              </a:spcBef>
              <a:buFont typeface="Arial" pitchFamily="34" charset="0"/>
              <a:buNone/>
              <a:defRPr sz="2046"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1pPr>
            <a:lvl2pPr marL="844126" indent="-324664" algn="l" defTabSz="1038923" rtl="0" eaLnBrk="1" latinLnBrk="0" hangingPunct="1">
              <a:spcBef>
                <a:spcPct val="20000"/>
              </a:spcBef>
              <a:buClr>
                <a:srgbClr val="FF0000"/>
              </a:buClr>
              <a:buFont typeface="Arial" pitchFamily="34" charset="0"/>
              <a:buChar char="•"/>
              <a:defRPr sz="1818"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2pPr>
            <a:lvl3pPr marL="1298654"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3pPr>
            <a:lvl4pPr marL="181811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4pPr>
            <a:lvl5pPr marL="2337576" indent="-259732" algn="l" defTabSz="1038923" rtl="0" eaLnBrk="1" latinLnBrk="0" hangingPunct="1">
              <a:spcBef>
                <a:spcPct val="20000"/>
              </a:spcBef>
              <a:buClr>
                <a:srgbClr val="FF0000"/>
              </a:buClr>
              <a:buFont typeface="Arial" pitchFamily="34" charset="0"/>
              <a:buChar char="•"/>
              <a:defRPr sz="1590" kern="1200">
                <a:solidFill>
                  <a:schemeClr val="tx1">
                    <a:lumMod val="75000"/>
                    <a:lumOff val="25000"/>
                  </a:schemeClr>
                </a:solidFill>
                <a:latin typeface="Segoe UI Semilight" panose="020B0402040204020203" pitchFamily="34" charset="0"/>
                <a:ea typeface="+mn-ea"/>
                <a:cs typeface="Segoe UI Semilight" panose="020B0402040204020203" pitchFamily="34" charset="0"/>
              </a:defRPr>
            </a:lvl5pPr>
            <a:lvl6pPr marL="2857038"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6pPr>
            <a:lvl7pPr marL="3376499"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7pPr>
            <a:lvl8pPr marL="389596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8pPr>
            <a:lvl9pPr marL="4415422" indent="-259732" algn="l" defTabSz="1038923" rtl="0" eaLnBrk="1" latinLnBrk="0" hangingPunct="1">
              <a:spcBef>
                <a:spcPct val="20000"/>
              </a:spcBef>
              <a:buFont typeface="Arial" pitchFamily="34" charset="0"/>
              <a:buChar char="•"/>
              <a:defRPr sz="2272" kern="1200">
                <a:solidFill>
                  <a:schemeClr val="tx1"/>
                </a:solidFill>
                <a:latin typeface="+mn-lt"/>
                <a:ea typeface="+mn-ea"/>
                <a:cs typeface="+mn-cs"/>
              </a:defRPr>
            </a:lvl9pPr>
          </a:lstStyle>
          <a:p>
            <a:pPr marL="179388" indent="-179388">
              <a:lnSpc>
                <a:spcPct val="200000"/>
              </a:lnSpc>
              <a:buClr>
                <a:srgbClr val="D10D29"/>
              </a:buClr>
              <a:buFont typeface="Arial" panose="020B0604020202020204" pitchFamily="34" charset="0"/>
              <a:buChar char="•"/>
            </a:pPr>
            <a:r>
              <a:rPr lang="es-AR" dirty="0"/>
              <a:t>¿Qué es AMDOCS Web Services?</a:t>
            </a:r>
            <a:endParaRPr lang="es-AR" dirty="0"/>
          </a:p>
          <a:p>
            <a:pPr marL="842963" lvl="1" indent="0">
              <a:buClr>
                <a:srgbClr val="D10D29"/>
              </a:buClr>
              <a:buFont typeface="Arial" pitchFamily="34" charset="0"/>
              <a:buNone/>
            </a:pPr>
            <a:endParaRPr lang="es-AR" sz="2000" dirty="0"/>
          </a:p>
          <a:p>
            <a:pPr marL="179388" indent="-179388">
              <a:buClr>
                <a:srgbClr val="D10D29"/>
              </a:buClr>
              <a:buFont typeface="Arial" pitchFamily="34" charset="0"/>
              <a:buChar char="•"/>
            </a:pPr>
            <a:r>
              <a:rPr lang="es-AR" dirty="0"/>
              <a:t>Problemática</a:t>
            </a:r>
          </a:p>
          <a:p>
            <a:pPr marL="842963" lvl="1" indent="0">
              <a:buClr>
                <a:srgbClr val="D10D29"/>
              </a:buClr>
              <a:buFont typeface="Arial" pitchFamily="34" charset="0"/>
              <a:buNone/>
            </a:pPr>
            <a:endParaRPr lang="es-AR" sz="2000" dirty="0"/>
          </a:p>
          <a:p>
            <a:pPr marL="179388" indent="-179388">
              <a:buClr>
                <a:srgbClr val="D10D29"/>
              </a:buClr>
              <a:buFont typeface="Arial" pitchFamily="34" charset="0"/>
              <a:buChar char="•"/>
            </a:pPr>
            <a:r>
              <a:rPr lang="es-AR" dirty="0"/>
              <a:t>Solución </a:t>
            </a:r>
          </a:p>
          <a:p>
            <a:pPr marL="179388" indent="-179388">
              <a:buClr>
                <a:srgbClr val="D10D29"/>
              </a:buClr>
              <a:buFont typeface="Arial" pitchFamily="34" charset="0"/>
              <a:buChar char="•"/>
            </a:pPr>
            <a:endParaRPr lang="es-AR" dirty="0"/>
          </a:p>
          <a:p>
            <a:pPr marL="179388" indent="-179388">
              <a:buClr>
                <a:srgbClr val="D10D29"/>
              </a:buClr>
              <a:buFont typeface="Arial" pitchFamily="34" charset="0"/>
              <a:buChar char="•"/>
            </a:pPr>
            <a:r>
              <a:rPr lang="es-AR" dirty="0"/>
              <a:t>AMDOCS Web Services y Spring Framework</a:t>
            </a:r>
          </a:p>
          <a:p>
            <a:pPr marL="179388" indent="-179388">
              <a:buClr>
                <a:srgbClr val="D10D29"/>
              </a:buClr>
              <a:buFont typeface="Arial" pitchFamily="34" charset="0"/>
              <a:buChar char="•"/>
            </a:pPr>
            <a:endParaRPr lang="es-AR" dirty="0"/>
          </a:p>
          <a:p>
            <a:pPr marL="179388" indent="-179388">
              <a:buClr>
                <a:srgbClr val="D10D29"/>
              </a:buClr>
              <a:buFont typeface="Arial" pitchFamily="34" charset="0"/>
              <a:buChar char="•"/>
            </a:pPr>
            <a:r>
              <a:rPr lang="es-MX" dirty="0"/>
              <a:t>Configuración de AMDOCS Web Services</a:t>
            </a:r>
            <a:endParaRPr lang="es-AR" dirty="0"/>
          </a:p>
          <a:p>
            <a:pPr marL="342900" indent="-342900">
              <a:buClr>
                <a:srgbClr val="D10D29"/>
              </a:buClr>
              <a:buFont typeface="Arial" pitchFamily="34" charset="0"/>
              <a:buChar char="•"/>
            </a:pPr>
            <a:endParaRPr lang="es-AR" dirty="0"/>
          </a:p>
          <a:p>
            <a:endParaRPr lang="es-MX" dirty="0"/>
          </a:p>
        </p:txBody>
      </p:sp>
      <p:sp>
        <p:nvSpPr>
          <p:cNvPr id="5" name="Título 2"/>
          <p:cNvSpPr txBox="1">
            <a:spLocks/>
          </p:cNvSpPr>
          <p:nvPr/>
        </p:nvSpPr>
        <p:spPr>
          <a:xfrm>
            <a:off x="152400" y="-18826"/>
            <a:ext cx="8877299" cy="927546"/>
          </a:xfrm>
          <a:prstGeom prst="rect">
            <a:avLst/>
          </a:prstGeom>
        </p:spPr>
        <p:txBody>
          <a:bodyPr vert="horz" lIns="91440" tIns="45720" rIns="91440" bIns="45720" rtlCol="0" anchor="ctr">
            <a:normAutofit/>
          </a:bodyPr>
          <a:lstStyle>
            <a:lvl1pPr algn="l" defTabSz="1038923" rtl="0" eaLnBrk="1" latinLnBrk="0" hangingPunct="1">
              <a:spcBef>
                <a:spcPct val="0"/>
              </a:spcBef>
              <a:buNone/>
              <a:defRPr sz="2800" b="1" kern="1200">
                <a:solidFill>
                  <a:schemeClr val="tx1">
                    <a:lumMod val="75000"/>
                    <a:lumOff val="25000"/>
                  </a:schemeClr>
                </a:solidFill>
                <a:latin typeface="Segoe UI Semilight" panose="020B0402040204020203" pitchFamily="34" charset="0"/>
                <a:ea typeface="+mj-ea"/>
                <a:cs typeface="Segoe UI Semilight" panose="020B0402040204020203" pitchFamily="34" charset="0"/>
              </a:defRPr>
            </a:lvl1pPr>
          </a:lstStyle>
          <a:p>
            <a:r>
              <a:rPr lang="es-AR" sz="3200" b="0" dirty="0"/>
              <a:t>Índice</a:t>
            </a:r>
            <a:endParaRPr lang="es-MX" sz="3200" b="0" dirty="0"/>
          </a:p>
        </p:txBody>
      </p:sp>
      <p:sp>
        <p:nvSpPr>
          <p:cNvPr id="6" name="Elipse 5"/>
          <p:cNvSpPr/>
          <p:nvPr/>
        </p:nvSpPr>
        <p:spPr>
          <a:xfrm>
            <a:off x="11280576" y="1484784"/>
            <a:ext cx="420463" cy="420463"/>
          </a:xfrm>
          <a:prstGeom prst="ellipse">
            <a:avLst/>
          </a:prstGeom>
          <a:solidFill>
            <a:srgbClr val="FFFFFF">
              <a:alpha val="30196"/>
            </a:srgbClr>
          </a:solid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Anillo 53"/>
          <p:cNvSpPr/>
          <p:nvPr/>
        </p:nvSpPr>
        <p:spPr>
          <a:xfrm>
            <a:off x="5390335" y="4282345"/>
            <a:ext cx="987927" cy="987927"/>
          </a:xfrm>
          <a:prstGeom prst="donut">
            <a:avLst>
              <a:gd name="adj" fmla="val 18188"/>
            </a:avLst>
          </a:prstGeom>
          <a:solidFill>
            <a:schemeClr val="bg1"/>
          </a:solid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 name="Elipse 7"/>
          <p:cNvSpPr/>
          <p:nvPr/>
        </p:nvSpPr>
        <p:spPr>
          <a:xfrm>
            <a:off x="7076865" y="3284984"/>
            <a:ext cx="5275571" cy="5275571"/>
          </a:xfrm>
          <a:prstGeom prst="ellipse">
            <a:avLst/>
          </a:prstGeom>
          <a:noFill/>
          <a:ln w="19050" cap="rnd"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9" name="Grupo 8"/>
          <p:cNvGrpSpPr/>
          <p:nvPr/>
        </p:nvGrpSpPr>
        <p:grpSpPr>
          <a:xfrm>
            <a:off x="7815868" y="3653652"/>
            <a:ext cx="484133" cy="484133"/>
            <a:chOff x="954663" y="1867448"/>
            <a:chExt cx="708819" cy="708819"/>
          </a:xfrm>
        </p:grpSpPr>
        <p:sp>
          <p:nvSpPr>
            <p:cNvPr id="10" name="Elipse 9"/>
            <p:cNvSpPr/>
            <p:nvPr/>
          </p:nvSpPr>
          <p:spPr>
            <a:xfrm>
              <a:off x="954663" y="1867448"/>
              <a:ext cx="708819" cy="708819"/>
            </a:xfrm>
            <a:prstGeom prst="ellipse">
              <a:avLst/>
            </a:prstGeom>
            <a:solidFill>
              <a:srgbClr val="D8051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11" name="Grupo 10"/>
            <p:cNvGrpSpPr/>
            <p:nvPr/>
          </p:nvGrpSpPr>
          <p:grpSpPr>
            <a:xfrm>
              <a:off x="1143325" y="2051051"/>
              <a:ext cx="325179" cy="325179"/>
              <a:chOff x="992446" y="4151546"/>
              <a:chExt cx="268742" cy="268742"/>
            </a:xfrm>
          </p:grpSpPr>
          <p:cxnSp>
            <p:nvCxnSpPr>
              <p:cNvPr id="12" name="Conector recto 11"/>
              <p:cNvCxnSpPr/>
              <p:nvPr/>
            </p:nvCxnSpPr>
            <p:spPr>
              <a:xfrm>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rot="16200000">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Elipse 13"/>
          <p:cNvSpPr/>
          <p:nvPr/>
        </p:nvSpPr>
        <p:spPr>
          <a:xfrm>
            <a:off x="5282824" y="3024842"/>
            <a:ext cx="144016" cy="144016"/>
          </a:xfrm>
          <a:prstGeom prst="ellipse">
            <a:avLst/>
          </a:prstGeom>
          <a:solidFill>
            <a:schemeClr val="bg1"/>
          </a:solidFill>
          <a:ln w="63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recto 14"/>
          <p:cNvCxnSpPr/>
          <p:nvPr/>
        </p:nvCxnSpPr>
        <p:spPr>
          <a:xfrm>
            <a:off x="5548822" y="3079926"/>
            <a:ext cx="526090" cy="0"/>
          </a:xfrm>
          <a:prstGeom prst="line">
            <a:avLst/>
          </a:prstGeom>
          <a:ln w="19050">
            <a:solidFill>
              <a:srgbClr val="C5C5C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489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endParaRPr lang="es-MX" dirty="0"/>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187570" y="946522"/>
            <a:ext cx="11149953" cy="923330"/>
          </a:xfrm>
          <a:prstGeom prst="rect">
            <a:avLst/>
          </a:prstGeom>
          <a:noFill/>
        </p:spPr>
        <p:txBody>
          <a:bodyPr wrap="square" rtlCol="0">
            <a:spAutoFit/>
          </a:bodyPr>
          <a:lstStyle/>
          <a:p>
            <a:r>
              <a:rPr lang="es-AR" dirty="0"/>
              <a:t>Para la interacción con las interfaces de negocio de amdocs usaremos la herencia para customizar la comunicación y creamos la clase WebLogicSimpleRemoteStatelessSessionProxyFactoryBean.</a:t>
            </a:r>
          </a:p>
          <a:p>
            <a:r>
              <a:rPr lang="es-AR" dirty="0"/>
              <a:t>Esta clase tiene un servicio de conexión, las interfaz de negocio y el home.</a:t>
            </a:r>
            <a:endParaRPr lang="es-AR" dirty="0"/>
          </a:p>
        </p:txBody>
      </p:sp>
      <p:pic>
        <p:nvPicPr>
          <p:cNvPr id="5" name="Imagen 4"/>
          <p:cNvPicPr>
            <a:picLocks noChangeAspect="1"/>
          </p:cNvPicPr>
          <p:nvPr/>
        </p:nvPicPr>
        <p:blipFill>
          <a:blip r:embed="rId2"/>
          <a:stretch>
            <a:fillRect/>
          </a:stretch>
        </p:blipFill>
        <p:spPr>
          <a:xfrm>
            <a:off x="3924221" y="1907655"/>
            <a:ext cx="3676650" cy="4761706"/>
          </a:xfrm>
          <a:prstGeom prst="rect">
            <a:avLst/>
          </a:prstGeom>
        </p:spPr>
      </p:pic>
    </p:spTree>
    <p:extLst>
      <p:ext uri="{BB962C8B-B14F-4D97-AF65-F5344CB8AC3E}">
        <p14:creationId xmlns:p14="http://schemas.microsoft.com/office/powerpoint/2010/main" val="149215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endParaRPr lang="es-MX" dirty="0"/>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4" name="CuadroTexto 3"/>
          <p:cNvSpPr txBox="1"/>
          <p:nvPr/>
        </p:nvSpPr>
        <p:spPr>
          <a:xfrm>
            <a:off x="263352" y="1072507"/>
            <a:ext cx="11593288" cy="1292662"/>
          </a:xfrm>
          <a:prstGeom prst="rect">
            <a:avLst/>
          </a:prstGeom>
          <a:noFill/>
        </p:spPr>
        <p:txBody>
          <a:bodyPr wrap="square" rtlCol="0">
            <a:spAutoFit/>
          </a:bodyPr>
          <a:lstStyle/>
          <a:p>
            <a:r>
              <a:rPr lang="es-AR" sz="2000" dirty="0"/>
              <a:t>De esta manera podemos hacer referencia a esta instancia en nuestros servicios y utilizarlos en las llamadas que recibe nuestro </a:t>
            </a:r>
            <a:r>
              <a:rPr lang="es-AR" sz="2000" i="1" dirty="0"/>
              <a:t>endpoint </a:t>
            </a:r>
            <a:r>
              <a:rPr lang="es-AR" sz="2000" dirty="0"/>
              <a:t>.</a:t>
            </a:r>
          </a:p>
          <a:p>
            <a:r>
              <a:rPr lang="es-AR" sz="2000" dirty="0"/>
              <a:t>La configuración en nuestro applicationContext.xml se muestra de la siguiente manera:</a:t>
            </a:r>
          </a:p>
          <a:p>
            <a:endParaRPr lang="es-AR" i="1" dirty="0"/>
          </a:p>
        </p:txBody>
      </p:sp>
      <p:pic>
        <p:nvPicPr>
          <p:cNvPr id="5" name="Imagen 4"/>
          <p:cNvPicPr>
            <a:picLocks noChangeAspect="1"/>
          </p:cNvPicPr>
          <p:nvPr/>
        </p:nvPicPr>
        <p:blipFill>
          <a:blip r:embed="rId2"/>
          <a:stretch>
            <a:fillRect/>
          </a:stretch>
        </p:blipFill>
        <p:spPr>
          <a:xfrm>
            <a:off x="407368" y="2579755"/>
            <a:ext cx="10706108" cy="1569325"/>
          </a:xfrm>
          <a:prstGeom prst="rect">
            <a:avLst/>
          </a:prstGeom>
        </p:spPr>
      </p:pic>
    </p:spTree>
    <p:extLst>
      <p:ext uri="{BB962C8B-B14F-4D97-AF65-F5344CB8AC3E}">
        <p14:creationId xmlns:p14="http://schemas.microsoft.com/office/powerpoint/2010/main" val="308672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a:t>AMDOCS Web Services y Spring Framework</a:t>
            </a:r>
            <a:endParaRPr lang="es-MX" dirty="0"/>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219821" y="1268760"/>
            <a:ext cx="11521280" cy="707886"/>
          </a:xfrm>
          <a:prstGeom prst="rect">
            <a:avLst/>
          </a:prstGeom>
          <a:noFill/>
        </p:spPr>
        <p:txBody>
          <a:bodyPr wrap="square" rtlCol="0">
            <a:spAutoFit/>
          </a:bodyPr>
          <a:lstStyle/>
          <a:p>
            <a:r>
              <a:rPr lang="es-AR" sz="2000" dirty="0"/>
              <a:t>De esta manera Spring inyecta la dependencia en nuestro Bean y nos permite la comunicación con la interfaz de negocio : </a:t>
            </a:r>
          </a:p>
        </p:txBody>
      </p:sp>
      <p:pic>
        <p:nvPicPr>
          <p:cNvPr id="7" name="Imagen 6"/>
          <p:cNvPicPr>
            <a:picLocks noChangeAspect="1"/>
          </p:cNvPicPr>
          <p:nvPr/>
        </p:nvPicPr>
        <p:blipFill>
          <a:blip r:embed="rId2"/>
          <a:stretch>
            <a:fillRect/>
          </a:stretch>
        </p:blipFill>
        <p:spPr>
          <a:xfrm>
            <a:off x="335360" y="2205037"/>
            <a:ext cx="11017223" cy="3384203"/>
          </a:xfrm>
          <a:prstGeom prst="rect">
            <a:avLst/>
          </a:prstGeom>
        </p:spPr>
      </p:pic>
    </p:spTree>
    <p:extLst>
      <p:ext uri="{BB962C8B-B14F-4D97-AF65-F5344CB8AC3E}">
        <p14:creationId xmlns:p14="http://schemas.microsoft.com/office/powerpoint/2010/main" val="188204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a:xfrm>
            <a:off x="187570" y="-58582"/>
            <a:ext cx="10925906" cy="927546"/>
          </a:xfrm>
        </p:spPr>
        <p:txBody>
          <a:bodyPr/>
          <a:lstStyle/>
          <a:p>
            <a:r>
              <a:rPr lang="es-MX" dirty="0"/>
              <a:t>Configuración de AMDOCS Web Services</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187570" y="1018553"/>
            <a:ext cx="11149953" cy="3139321"/>
          </a:xfrm>
          <a:prstGeom prst="rect">
            <a:avLst/>
          </a:prstGeom>
          <a:noFill/>
        </p:spPr>
        <p:txBody>
          <a:bodyPr wrap="square" rtlCol="0">
            <a:spAutoFit/>
          </a:bodyPr>
          <a:lstStyle/>
          <a:p>
            <a:r>
              <a:rPr lang="es-AR" dirty="0"/>
              <a:t>La aplicación tiene un archivo de configuración, en el cual contiene la información necesaria para el funcionamiento.</a:t>
            </a:r>
          </a:p>
          <a:p>
            <a:r>
              <a:rPr lang="es-AR" dirty="0"/>
              <a:t>Tal información se puede clasificar de la siguiente manera:</a:t>
            </a:r>
          </a:p>
          <a:p>
            <a:endParaRPr lang="es-AR" dirty="0"/>
          </a:p>
          <a:p>
            <a:pPr marL="285750" indent="-285750">
              <a:buFont typeface="Arial" panose="020B0604020202020204" pitchFamily="34" charset="0"/>
              <a:buChar char="•"/>
            </a:pPr>
            <a:r>
              <a:rPr lang="es-AR" dirty="0"/>
              <a:t>Credenciales a los ambientes donde residen las interfaces remotas</a:t>
            </a:r>
          </a:p>
          <a:p>
            <a:pPr marL="285750" indent="-285750">
              <a:buFont typeface="Arial" panose="020B0604020202020204" pitchFamily="34" charset="0"/>
              <a:buChar char="•"/>
            </a:pPr>
            <a:r>
              <a:rPr lang="es-AR" dirty="0"/>
              <a:t>Jndi para las conexiones remotas</a:t>
            </a:r>
          </a:p>
          <a:p>
            <a:pPr marL="285750" indent="-285750">
              <a:buFont typeface="Arial" panose="020B0604020202020204" pitchFamily="34" charset="0"/>
              <a:buChar char="•"/>
            </a:pPr>
            <a:r>
              <a:rPr lang="es-AR" dirty="0"/>
              <a:t>Las propiedades comunes a toda la aplicación</a:t>
            </a:r>
          </a:p>
          <a:p>
            <a:endParaRPr lang="es-AR" dirty="0"/>
          </a:p>
          <a:p>
            <a:r>
              <a:rPr lang="es-AR" dirty="0"/>
              <a:t>Esta información esta alocada en el filesystem del contenedor y debe ser configurada antes del despliegue de la aplicación.</a:t>
            </a:r>
          </a:p>
          <a:p>
            <a:r>
              <a:rPr lang="es-AR" dirty="0"/>
              <a:t>Esta información esta representada por una clase utilitaria, también configurada en el ApplicationContext.xml:</a:t>
            </a:r>
          </a:p>
        </p:txBody>
      </p:sp>
      <p:pic>
        <p:nvPicPr>
          <p:cNvPr id="4" name="Imagen 3"/>
          <p:cNvPicPr>
            <a:picLocks noChangeAspect="1"/>
          </p:cNvPicPr>
          <p:nvPr/>
        </p:nvPicPr>
        <p:blipFill>
          <a:blip r:embed="rId2"/>
          <a:stretch>
            <a:fillRect/>
          </a:stretch>
        </p:blipFill>
        <p:spPr>
          <a:xfrm>
            <a:off x="3864585" y="4157874"/>
            <a:ext cx="3571875" cy="2581411"/>
          </a:xfrm>
          <a:prstGeom prst="rect">
            <a:avLst/>
          </a:prstGeom>
        </p:spPr>
      </p:pic>
    </p:spTree>
    <p:extLst>
      <p:ext uri="{BB962C8B-B14F-4D97-AF65-F5344CB8AC3E}">
        <p14:creationId xmlns:p14="http://schemas.microsoft.com/office/powerpoint/2010/main" val="85779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p:cNvSpPr/>
          <p:nvPr/>
        </p:nvSpPr>
        <p:spPr>
          <a:xfrm>
            <a:off x="0" y="6086273"/>
            <a:ext cx="12192000" cy="766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p:cNvSpPr>
            <a:spLocks noGrp="1"/>
          </p:cNvSpPr>
          <p:nvPr>
            <p:ph type="title"/>
          </p:nvPr>
        </p:nvSpPr>
        <p:spPr/>
        <p:txBody>
          <a:bodyPr/>
          <a:lstStyle/>
          <a:p>
            <a:r>
              <a:rPr lang="es-MX" dirty="0" err="1"/>
              <a:t>Documentacion</a:t>
            </a:r>
            <a:r>
              <a:rPr lang="es-MX" dirty="0"/>
              <a:t> de Referencia</a:t>
            </a:r>
          </a:p>
        </p:txBody>
      </p:sp>
      <p:sp>
        <p:nvSpPr>
          <p:cNvPr id="28" name="Rectangle 8"/>
          <p:cNvSpPr/>
          <p:nvPr/>
        </p:nvSpPr>
        <p:spPr>
          <a:xfrm>
            <a:off x="-12707" y="4373704"/>
            <a:ext cx="236219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just">
              <a:buClr>
                <a:srgbClr val="E31D1A"/>
              </a:buClr>
            </a:pPr>
            <a:endParaRPr lang="es-ES" sz="1400" b="1" dirty="0">
              <a:solidFill>
                <a:schemeClr val="tx1"/>
              </a:solidFill>
            </a:endParaRPr>
          </a:p>
        </p:txBody>
      </p:sp>
      <p:sp>
        <p:nvSpPr>
          <p:cNvPr id="2" name="CuadroTexto 1"/>
          <p:cNvSpPr txBox="1"/>
          <p:nvPr/>
        </p:nvSpPr>
        <p:spPr>
          <a:xfrm>
            <a:off x="187571" y="1244461"/>
            <a:ext cx="11453046" cy="1477328"/>
          </a:xfrm>
          <a:prstGeom prst="rect">
            <a:avLst/>
          </a:prstGeom>
          <a:noFill/>
        </p:spPr>
        <p:txBody>
          <a:bodyPr wrap="square" rtlCol="0">
            <a:spAutoFit/>
          </a:bodyPr>
          <a:lstStyle/>
          <a:p>
            <a:pPr marL="285750" indent="-285750">
              <a:buFont typeface="Arial" panose="020B0604020202020204" pitchFamily="34" charset="0"/>
              <a:buChar char="•"/>
            </a:pPr>
            <a:r>
              <a:rPr lang="es-AR" b="1" i="1" dirty="0" err="1"/>
              <a:t>The</a:t>
            </a:r>
            <a:r>
              <a:rPr lang="es-AR" b="1" i="1" dirty="0"/>
              <a:t> Java EE 6 Tutorial - </a:t>
            </a:r>
            <a:r>
              <a:rPr lang="es-AR" b="1" i="1" dirty="0">
                <a:hlinkClick r:id="rId2"/>
              </a:rPr>
              <a:t>http://docs.oracle.com/javaee/6/tutorial/doc/bnayl.html</a:t>
            </a:r>
            <a:endParaRPr lang="es-AR" b="1" i="1" dirty="0"/>
          </a:p>
          <a:p>
            <a:pPr marL="285750" indent="-285750">
              <a:buFont typeface="Arial" panose="020B0604020202020204" pitchFamily="34" charset="0"/>
              <a:buChar char="•"/>
            </a:pPr>
            <a:r>
              <a:rPr lang="es-AR" b="1" i="1" dirty="0"/>
              <a:t>Spring </a:t>
            </a:r>
            <a:r>
              <a:rPr lang="es-AR" b="1" i="1" dirty="0" err="1"/>
              <a:t>by</a:t>
            </a:r>
            <a:r>
              <a:rPr lang="es-AR" b="1" i="1" dirty="0"/>
              <a:t> </a:t>
            </a:r>
            <a:r>
              <a:rPr lang="es-AR" b="1" i="1" dirty="0" err="1"/>
              <a:t>Pivotal</a:t>
            </a:r>
            <a:r>
              <a:rPr lang="es-AR" b="1" i="1" dirty="0"/>
              <a:t>  - </a:t>
            </a:r>
            <a:r>
              <a:rPr lang="es-AR" b="1" i="1" dirty="0">
                <a:hlinkClick r:id="rId3"/>
              </a:rPr>
              <a:t>https://spring.io/docs</a:t>
            </a:r>
            <a:endParaRPr lang="es-AR" b="1" i="1" dirty="0"/>
          </a:p>
          <a:p>
            <a:pPr marL="285750" indent="-285750">
              <a:buFont typeface="Arial" panose="020B0604020202020204" pitchFamily="34" charset="0"/>
              <a:buChar char="•"/>
            </a:pPr>
            <a:r>
              <a:rPr lang="es-AR" b="1" i="1" dirty="0"/>
              <a:t>Java </a:t>
            </a:r>
            <a:r>
              <a:rPr lang="es-AR" b="1" i="1" dirty="0" err="1"/>
              <a:t>Community</a:t>
            </a:r>
            <a:r>
              <a:rPr lang="es-AR" b="1" i="1" dirty="0"/>
              <a:t> - </a:t>
            </a:r>
            <a:r>
              <a:rPr lang="es-AR" b="1" i="1" dirty="0">
                <a:hlinkClick r:id="rId4"/>
              </a:rPr>
              <a:t>https://jcp.org/aboutJava/communityprocess/mrel/jsr224/index4.html</a:t>
            </a:r>
            <a:endParaRPr lang="es-AR" b="1" i="1" dirty="0"/>
          </a:p>
          <a:p>
            <a:pPr marL="285750" indent="-285750">
              <a:buFont typeface="Arial" panose="020B0604020202020204" pitchFamily="34" charset="0"/>
              <a:buChar char="•"/>
            </a:pPr>
            <a:r>
              <a:rPr lang="es-AR" b="1" dirty="0"/>
              <a:t>Spring Web Services Reference </a:t>
            </a:r>
            <a:r>
              <a:rPr lang="es-AR" b="1" dirty="0" err="1"/>
              <a:t>Documentation</a:t>
            </a:r>
            <a:r>
              <a:rPr lang="es-AR" b="1" dirty="0"/>
              <a:t> - </a:t>
            </a:r>
            <a:r>
              <a:rPr lang="es-AR" b="1" dirty="0">
                <a:hlinkClick r:id="rId5"/>
              </a:rPr>
              <a:t>http://docs.spring.io/spring-ws/docs/current/reference/html</a:t>
            </a:r>
            <a:endParaRPr lang="es-AR" b="1" dirty="0"/>
          </a:p>
          <a:p>
            <a:endParaRPr lang="es-AR" b="1" i="1" dirty="0"/>
          </a:p>
        </p:txBody>
      </p:sp>
    </p:spTree>
    <p:extLst>
      <p:ext uri="{BB962C8B-B14F-4D97-AF65-F5344CB8AC3E}">
        <p14:creationId xmlns:p14="http://schemas.microsoft.com/office/powerpoint/2010/main" val="372082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3719735" y="4417765"/>
            <a:ext cx="8472265" cy="1697429"/>
          </a:xfrm>
          <a:prstGeom prst="rect">
            <a:avLst/>
          </a:prstGeom>
          <a:solidFill>
            <a:schemeClr val="bg1"/>
          </a:solidFill>
          <a:ln w="19050">
            <a:solidFill>
              <a:srgbClr val="12A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p:cNvSpPr/>
          <p:nvPr/>
        </p:nvSpPr>
        <p:spPr>
          <a:xfrm>
            <a:off x="3719735" y="2655010"/>
            <a:ext cx="8472265" cy="1587182"/>
          </a:xfrm>
          <a:prstGeom prst="rect">
            <a:avLst/>
          </a:prstGeom>
          <a:solidFill>
            <a:schemeClr val="bg1"/>
          </a:solidFill>
          <a:ln w="19050">
            <a:solidFill>
              <a:srgbClr val="12A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p:cNvSpPr/>
          <p:nvPr/>
        </p:nvSpPr>
        <p:spPr>
          <a:xfrm>
            <a:off x="3719735" y="1303396"/>
            <a:ext cx="8472265" cy="1294984"/>
          </a:xfrm>
          <a:prstGeom prst="rect">
            <a:avLst/>
          </a:prstGeom>
          <a:solidFill>
            <a:schemeClr val="bg1"/>
          </a:solidFill>
          <a:ln w="19050">
            <a:solidFill>
              <a:srgbClr val="12A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p:cNvSpPr/>
          <p:nvPr/>
        </p:nvSpPr>
        <p:spPr>
          <a:xfrm>
            <a:off x="0" y="1554577"/>
            <a:ext cx="3719735" cy="353326"/>
          </a:xfrm>
          <a:prstGeom prst="rect">
            <a:avLst/>
          </a:prstGeom>
          <a:solidFill>
            <a:schemeClr val="bg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ítulo 3"/>
          <p:cNvSpPr>
            <a:spLocks noGrp="1"/>
          </p:cNvSpPr>
          <p:nvPr>
            <p:ph type="title"/>
          </p:nvPr>
        </p:nvSpPr>
        <p:spPr/>
        <p:txBody>
          <a:bodyPr/>
          <a:lstStyle/>
          <a:p>
            <a:r>
              <a:rPr lang="es-AR" b="0" dirty="0"/>
              <a:t>Algunas definiciones previas</a:t>
            </a:r>
            <a:endParaRPr lang="es-MX" dirty="0"/>
          </a:p>
        </p:txBody>
      </p:sp>
      <p:sp>
        <p:nvSpPr>
          <p:cNvPr id="6" name="Rectángulo 5"/>
          <p:cNvSpPr/>
          <p:nvPr/>
        </p:nvSpPr>
        <p:spPr>
          <a:xfrm>
            <a:off x="3237199" y="4536968"/>
            <a:ext cx="7754651" cy="1477328"/>
          </a:xfrm>
          <a:prstGeom prst="rect">
            <a:avLst/>
          </a:prstGeom>
        </p:spPr>
        <p:txBody>
          <a:bodyPr wrap="square">
            <a:spAutoFit/>
          </a:bodyPr>
          <a:lstStyle/>
          <a:p>
            <a:pPr marL="1006475" lvl="1" indent="-285750" algn="just">
              <a:buClr>
                <a:srgbClr val="E30513"/>
              </a:buClr>
              <a:buFont typeface="Arial" panose="020B0604020202020204" pitchFamily="34" charset="0"/>
              <a:buChar char="•"/>
            </a:pPr>
            <a:r>
              <a:rPr lang="es-AR" dirty="0">
                <a:solidFill>
                  <a:schemeClr val="tx1">
                    <a:lumMod val="75000"/>
                    <a:lumOff val="25000"/>
                  </a:schemeClr>
                </a:solidFill>
              </a:rPr>
              <a:t>Es un tipo de enfoque SOA utilizado para construir sistemas flexibles, y desplegables independientemente entre sí. En una arquitectura orientada a servicios, estos mismos, son procesos que se comunican entre sí en la red para lograr un objetivo. Estos servicios son tecnológicamente agnósticos.</a:t>
            </a:r>
          </a:p>
        </p:txBody>
      </p:sp>
      <p:sp>
        <p:nvSpPr>
          <p:cNvPr id="7" name="Rectángulo 6"/>
          <p:cNvSpPr/>
          <p:nvPr/>
        </p:nvSpPr>
        <p:spPr>
          <a:xfrm>
            <a:off x="3582076" y="1438686"/>
            <a:ext cx="7427340" cy="1200329"/>
          </a:xfrm>
          <a:prstGeom prst="rect">
            <a:avLst/>
          </a:prstGeom>
        </p:spPr>
        <p:txBody>
          <a:bodyPr wrap="square">
            <a:spAutoFit/>
          </a:bodyPr>
          <a:lstStyle/>
          <a:p>
            <a:pPr marL="671512" indent="-285750" algn="just">
              <a:buClr>
                <a:srgbClr val="E30513"/>
              </a:buClr>
              <a:buFont typeface="Arial" panose="020B0604020202020204" pitchFamily="34" charset="0"/>
              <a:buChar char="•"/>
            </a:pPr>
            <a:r>
              <a:rPr lang="es-AR" dirty="0">
                <a:solidFill>
                  <a:schemeClr val="tx1">
                    <a:lumMod val="75000"/>
                    <a:lumOff val="25000"/>
                  </a:schemeClr>
                </a:solidFill>
              </a:rPr>
              <a:t>Una “</a:t>
            </a:r>
            <a:r>
              <a:rPr lang="es-AR" i="1" dirty="0" err="1">
                <a:solidFill>
                  <a:schemeClr val="tx1">
                    <a:lumMod val="75000"/>
                    <a:lumOff val="25000"/>
                  </a:schemeClr>
                </a:solidFill>
              </a:rPr>
              <a:t>Application</a:t>
            </a:r>
            <a:r>
              <a:rPr lang="es-AR" i="1" dirty="0">
                <a:solidFill>
                  <a:schemeClr val="tx1">
                    <a:lumMod val="75000"/>
                    <a:lumOff val="25000"/>
                  </a:schemeClr>
                </a:solidFill>
              </a:rPr>
              <a:t> </a:t>
            </a:r>
            <a:r>
              <a:rPr lang="es-AR" i="1" dirty="0" err="1">
                <a:solidFill>
                  <a:schemeClr val="tx1">
                    <a:lumMod val="75000"/>
                    <a:lumOff val="25000"/>
                  </a:schemeClr>
                </a:solidFill>
              </a:rPr>
              <a:t>programming</a:t>
            </a:r>
            <a:r>
              <a:rPr lang="es-AR" i="1" dirty="0">
                <a:solidFill>
                  <a:schemeClr val="tx1">
                    <a:lumMod val="75000"/>
                    <a:lumOff val="25000"/>
                  </a:schemeClr>
                </a:solidFill>
              </a:rPr>
              <a:t> interface</a:t>
            </a:r>
            <a:r>
              <a:rPr lang="es-AR" dirty="0">
                <a:solidFill>
                  <a:schemeClr val="tx1">
                    <a:lumMod val="75000"/>
                    <a:lumOff val="25000"/>
                  </a:schemeClr>
                </a:solidFill>
              </a:rPr>
              <a:t>” (API)  es un conjunto de métodos claramente definidos que permiten comunicarse con un determinado componente de software o Sistema.</a:t>
            </a:r>
          </a:p>
          <a:p>
            <a:pPr marL="729847" indent="-342900" algn="just">
              <a:buClr>
                <a:srgbClr val="E30513"/>
              </a:buClr>
              <a:buFont typeface="Arial" panose="020B0604020202020204" pitchFamily="34" charset="0"/>
              <a:buChar char="•"/>
            </a:pPr>
            <a:endParaRPr lang="es-AR" dirty="0">
              <a:solidFill>
                <a:schemeClr val="tx1">
                  <a:lumMod val="75000"/>
                  <a:lumOff val="25000"/>
                </a:schemeClr>
              </a:solidFill>
            </a:endParaRPr>
          </a:p>
        </p:txBody>
      </p:sp>
      <p:sp>
        <p:nvSpPr>
          <p:cNvPr id="8" name="Rectángulo 7"/>
          <p:cNvSpPr/>
          <p:nvPr/>
        </p:nvSpPr>
        <p:spPr>
          <a:xfrm>
            <a:off x="3615208" y="2785892"/>
            <a:ext cx="7376642" cy="1200329"/>
          </a:xfrm>
          <a:prstGeom prst="rect">
            <a:avLst/>
          </a:prstGeom>
        </p:spPr>
        <p:txBody>
          <a:bodyPr wrap="square">
            <a:spAutoFit/>
          </a:bodyPr>
          <a:lstStyle/>
          <a:p>
            <a:pPr marL="671512" indent="-285750" algn="just">
              <a:buClr>
                <a:srgbClr val="E30513"/>
              </a:buClr>
              <a:buFont typeface="Arial" panose="020B0604020202020204" pitchFamily="34" charset="0"/>
              <a:buChar char="•"/>
            </a:pPr>
            <a:r>
              <a:rPr lang="es-AR" dirty="0">
                <a:solidFill>
                  <a:schemeClr val="tx1">
                    <a:lumMod val="75000"/>
                    <a:lumOff val="25000"/>
                  </a:schemeClr>
                </a:solidFill>
              </a:rPr>
              <a:t>Son los sistemas transaccionales donde reside la lógica de negocios y  los datos que permiten ejecutar alguna funcionalidad relativa al negocio. En  nuestro caso, AMDOCS, nos provee </a:t>
            </a:r>
            <a:r>
              <a:rPr lang="es-AR" dirty="0" err="1">
                <a:solidFill>
                  <a:schemeClr val="tx1">
                    <a:lumMod val="75000"/>
                    <a:lumOff val="25000"/>
                  </a:schemeClr>
                </a:solidFill>
              </a:rPr>
              <a:t>Client</a:t>
            </a:r>
            <a:r>
              <a:rPr lang="es-AR" dirty="0">
                <a:solidFill>
                  <a:schemeClr val="tx1">
                    <a:lumMod val="75000"/>
                    <a:lumOff val="25000"/>
                  </a:schemeClr>
                </a:solidFill>
              </a:rPr>
              <a:t> </a:t>
            </a:r>
            <a:r>
              <a:rPr lang="es-AR" dirty="0" err="1">
                <a:solidFill>
                  <a:schemeClr val="tx1">
                    <a:lumMod val="75000"/>
                    <a:lumOff val="25000"/>
                  </a:schemeClr>
                </a:solidFill>
              </a:rPr>
              <a:t>Kit’s</a:t>
            </a:r>
            <a:r>
              <a:rPr lang="es-AR" dirty="0">
                <a:solidFill>
                  <a:schemeClr val="tx1">
                    <a:lumMod val="75000"/>
                    <a:lumOff val="25000"/>
                  </a:schemeClr>
                </a:solidFill>
              </a:rPr>
              <a:t> que nos permite la interacción con su </a:t>
            </a:r>
            <a:r>
              <a:rPr lang="es-AR" dirty="0" err="1">
                <a:solidFill>
                  <a:schemeClr val="tx1">
                    <a:lumMod val="75000"/>
                    <a:lumOff val="25000"/>
                  </a:schemeClr>
                </a:solidFill>
              </a:rPr>
              <a:t>backend</a:t>
            </a:r>
            <a:r>
              <a:rPr lang="es-AR" dirty="0">
                <a:solidFill>
                  <a:schemeClr val="tx1">
                    <a:lumMod val="75000"/>
                    <a:lumOff val="25000"/>
                  </a:schemeClr>
                </a:solidFill>
              </a:rPr>
              <a:t>.</a:t>
            </a:r>
          </a:p>
        </p:txBody>
      </p:sp>
      <p:sp>
        <p:nvSpPr>
          <p:cNvPr id="9" name="Elipse 8"/>
          <p:cNvSpPr/>
          <p:nvPr/>
        </p:nvSpPr>
        <p:spPr>
          <a:xfrm>
            <a:off x="496964" y="1068550"/>
            <a:ext cx="1477378" cy="1477378"/>
          </a:xfrm>
          <a:prstGeom prst="ellipse">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api</a:t>
            </a:r>
          </a:p>
        </p:txBody>
      </p:sp>
      <p:sp>
        <p:nvSpPr>
          <p:cNvPr id="12" name="CuadroTexto 11"/>
          <p:cNvSpPr txBox="1"/>
          <p:nvPr/>
        </p:nvSpPr>
        <p:spPr>
          <a:xfrm>
            <a:off x="2116224" y="1531185"/>
            <a:ext cx="553357" cy="400110"/>
          </a:xfrm>
          <a:prstGeom prst="rect">
            <a:avLst/>
          </a:prstGeom>
          <a:noFill/>
        </p:spPr>
        <p:txBody>
          <a:bodyPr wrap="none" rtlCol="0">
            <a:spAutoFit/>
          </a:bodyPr>
          <a:lstStyle/>
          <a:p>
            <a:r>
              <a:rPr lang="es-MX" sz="2000" b="1" dirty="0">
                <a:solidFill>
                  <a:schemeClr val="tx1">
                    <a:lumMod val="90000"/>
                    <a:lumOff val="10000"/>
                  </a:schemeClr>
                </a:solidFill>
              </a:rPr>
              <a:t>API</a:t>
            </a:r>
          </a:p>
        </p:txBody>
      </p:sp>
      <p:pic>
        <p:nvPicPr>
          <p:cNvPr id="17" name="Imagen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846" y="1213084"/>
            <a:ext cx="1191406" cy="1116731"/>
          </a:xfrm>
          <a:prstGeom prst="rect">
            <a:avLst/>
          </a:prstGeom>
        </p:spPr>
      </p:pic>
      <p:sp>
        <p:nvSpPr>
          <p:cNvPr id="27" name="Rectángulo 26"/>
          <p:cNvSpPr/>
          <p:nvPr/>
        </p:nvSpPr>
        <p:spPr>
          <a:xfrm>
            <a:off x="0" y="3452886"/>
            <a:ext cx="3719736" cy="353326"/>
          </a:xfrm>
          <a:prstGeom prst="rect">
            <a:avLst/>
          </a:prstGeom>
          <a:solidFill>
            <a:schemeClr val="bg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2117875" y="3405285"/>
            <a:ext cx="1106072" cy="400110"/>
          </a:xfrm>
          <a:prstGeom prst="rect">
            <a:avLst/>
          </a:prstGeom>
          <a:noFill/>
        </p:spPr>
        <p:txBody>
          <a:bodyPr wrap="none" rtlCol="0">
            <a:spAutoFit/>
          </a:bodyPr>
          <a:lstStyle/>
          <a:p>
            <a:r>
              <a:rPr lang="es-AR" sz="2000" b="1" dirty="0" err="1">
                <a:solidFill>
                  <a:schemeClr val="tx1">
                    <a:lumMod val="90000"/>
                    <a:lumOff val="10000"/>
                  </a:schemeClr>
                </a:solidFill>
              </a:rPr>
              <a:t>Backend</a:t>
            </a:r>
            <a:endParaRPr lang="es-AR" sz="2000" b="1" dirty="0">
              <a:solidFill>
                <a:schemeClr val="tx1">
                  <a:lumMod val="90000"/>
                  <a:lumOff val="10000"/>
                </a:schemeClr>
              </a:solidFill>
            </a:endParaRPr>
          </a:p>
        </p:txBody>
      </p:sp>
      <p:sp>
        <p:nvSpPr>
          <p:cNvPr id="10" name="Elipse 9"/>
          <p:cNvSpPr/>
          <p:nvPr/>
        </p:nvSpPr>
        <p:spPr>
          <a:xfrm>
            <a:off x="496964" y="2940387"/>
            <a:ext cx="1477378" cy="1477378"/>
          </a:xfrm>
          <a:prstGeom prst="ellipse">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68" y="3233347"/>
            <a:ext cx="932161" cy="873735"/>
          </a:xfrm>
          <a:prstGeom prst="rect">
            <a:avLst/>
          </a:prstGeom>
        </p:spPr>
      </p:pic>
      <p:sp>
        <p:nvSpPr>
          <p:cNvPr id="28" name="Rectángulo 27"/>
          <p:cNvSpPr/>
          <p:nvPr/>
        </p:nvSpPr>
        <p:spPr>
          <a:xfrm>
            <a:off x="0" y="5366559"/>
            <a:ext cx="3719736" cy="353326"/>
          </a:xfrm>
          <a:prstGeom prst="rect">
            <a:avLst/>
          </a:prstGeom>
          <a:solidFill>
            <a:schemeClr val="bg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p:cNvSpPr txBox="1"/>
          <p:nvPr/>
        </p:nvSpPr>
        <p:spPr>
          <a:xfrm>
            <a:off x="2249741" y="5276289"/>
            <a:ext cx="956929" cy="404278"/>
          </a:xfrm>
          <a:prstGeom prst="rect">
            <a:avLst/>
          </a:prstGeom>
          <a:noFill/>
        </p:spPr>
        <p:txBody>
          <a:bodyPr wrap="none" rtlCol="0">
            <a:spAutoFit/>
          </a:bodyPr>
          <a:lstStyle/>
          <a:p>
            <a:pPr algn="ctr">
              <a:lnSpc>
                <a:spcPts val="2700"/>
              </a:lnSpc>
            </a:pPr>
            <a:r>
              <a:rPr lang="es-AR" b="1" dirty="0">
                <a:solidFill>
                  <a:schemeClr val="tx1">
                    <a:lumMod val="90000"/>
                    <a:lumOff val="10000"/>
                  </a:schemeClr>
                </a:solidFill>
              </a:rPr>
              <a:t>Servicio</a:t>
            </a:r>
          </a:p>
        </p:txBody>
      </p:sp>
      <p:sp>
        <p:nvSpPr>
          <p:cNvPr id="11" name="Elipse 10"/>
          <p:cNvSpPr/>
          <p:nvPr/>
        </p:nvSpPr>
        <p:spPr>
          <a:xfrm>
            <a:off x="496964" y="4812224"/>
            <a:ext cx="1477378" cy="1477378"/>
          </a:xfrm>
          <a:prstGeom prst="ellipse">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573" y="4986632"/>
            <a:ext cx="1204028" cy="1128562"/>
          </a:xfrm>
          <a:prstGeom prst="rect">
            <a:avLst/>
          </a:prstGeom>
        </p:spPr>
      </p:pic>
      <p:cxnSp>
        <p:nvCxnSpPr>
          <p:cNvPr id="33" name="Conector recto de flecha 32"/>
          <p:cNvCxnSpPr/>
          <p:nvPr/>
        </p:nvCxnSpPr>
        <p:spPr>
          <a:xfrm>
            <a:off x="3183160" y="1700808"/>
            <a:ext cx="4320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3183160" y="3586318"/>
            <a:ext cx="43204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3359696" y="5517232"/>
            <a:ext cx="3246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01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ángulo: esquinas redondeadas 45"/>
          <p:cNvSpPr/>
          <p:nvPr/>
        </p:nvSpPr>
        <p:spPr>
          <a:xfrm>
            <a:off x="5492958" y="6156827"/>
            <a:ext cx="2376264"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esquinas redondeadas 46"/>
          <p:cNvSpPr/>
          <p:nvPr/>
        </p:nvSpPr>
        <p:spPr>
          <a:xfrm>
            <a:off x="9778601" y="5835571"/>
            <a:ext cx="1785323" cy="208583"/>
          </a:xfrm>
          <a:prstGeom prst="roundRect">
            <a:avLst>
              <a:gd name="adj" fmla="val 50000"/>
            </a:avLst>
          </a:prstGeom>
          <a:solidFill>
            <a:srgbClr val="C5C5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p:cNvSpPr/>
          <p:nvPr/>
        </p:nvSpPr>
        <p:spPr>
          <a:xfrm>
            <a:off x="20218" y="5179556"/>
            <a:ext cx="2376264" cy="277623"/>
          </a:xfrm>
          <a:prstGeom prst="roundRect">
            <a:avLst>
              <a:gd name="adj" fmla="val 50000"/>
            </a:avLst>
          </a:prstGeom>
          <a:solidFill>
            <a:srgbClr val="EB609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esquinas redondeadas 44"/>
          <p:cNvSpPr/>
          <p:nvPr/>
        </p:nvSpPr>
        <p:spPr>
          <a:xfrm>
            <a:off x="742490" y="5320361"/>
            <a:ext cx="1785323"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p:cNvSpPr/>
          <p:nvPr/>
        </p:nvSpPr>
        <p:spPr>
          <a:xfrm>
            <a:off x="4800155" y="3549255"/>
            <a:ext cx="2438284" cy="335923"/>
          </a:xfrm>
          <a:prstGeom prst="roundRect">
            <a:avLst>
              <a:gd name="adj" fmla="val 50000"/>
            </a:avLst>
          </a:prstGeom>
          <a:solidFill>
            <a:srgbClr val="C5C5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p:cNvSpPr/>
          <p:nvPr/>
        </p:nvSpPr>
        <p:spPr>
          <a:xfrm>
            <a:off x="4643398" y="3649182"/>
            <a:ext cx="2656486" cy="235996"/>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esquinas redondeadas 42"/>
          <p:cNvSpPr/>
          <p:nvPr/>
        </p:nvSpPr>
        <p:spPr>
          <a:xfrm>
            <a:off x="8066617" y="3440164"/>
            <a:ext cx="1623021"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esquinas redondeadas 23"/>
          <p:cNvSpPr/>
          <p:nvPr/>
        </p:nvSpPr>
        <p:spPr>
          <a:xfrm>
            <a:off x="8406244" y="3379347"/>
            <a:ext cx="1219400" cy="208583"/>
          </a:xfrm>
          <a:prstGeom prst="roundRect">
            <a:avLst>
              <a:gd name="adj" fmla="val 50000"/>
            </a:avLst>
          </a:prstGeom>
          <a:solidFill>
            <a:srgbClr val="C5C5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p:cNvSpPr/>
          <p:nvPr/>
        </p:nvSpPr>
        <p:spPr>
          <a:xfrm>
            <a:off x="4656766" y="5291885"/>
            <a:ext cx="2376264" cy="208583"/>
          </a:xfrm>
          <a:prstGeom prst="roundRect">
            <a:avLst>
              <a:gd name="adj" fmla="val 50000"/>
            </a:avLst>
          </a:prstGeom>
          <a:solidFill>
            <a:srgbClr val="C5C5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p:cNvSpPr/>
          <p:nvPr/>
        </p:nvSpPr>
        <p:spPr>
          <a:xfrm>
            <a:off x="4672884" y="5350028"/>
            <a:ext cx="2376264"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p:cNvSpPr/>
          <p:nvPr/>
        </p:nvSpPr>
        <p:spPr>
          <a:xfrm>
            <a:off x="7193347" y="4690568"/>
            <a:ext cx="1936749" cy="261610"/>
          </a:xfrm>
          <a:prstGeom prst="rect">
            <a:avLst/>
          </a:prstGeom>
        </p:spPr>
        <p:txBody>
          <a:bodyPr wrap="none">
            <a:spAutoFit/>
          </a:bodyPr>
          <a:lstStyle/>
          <a:p>
            <a:r>
              <a:rPr lang="es-MX" sz="1100" dirty="0">
                <a:solidFill>
                  <a:schemeClr val="accent1"/>
                </a:solidFill>
              </a:rPr>
              <a:t>1100001110101010101101100101</a:t>
            </a:r>
            <a:endParaRPr lang="es-MX" sz="1100" dirty="0"/>
          </a:p>
        </p:txBody>
      </p:sp>
      <p:sp>
        <p:nvSpPr>
          <p:cNvPr id="37" name="Rectángulo 36"/>
          <p:cNvSpPr/>
          <p:nvPr/>
        </p:nvSpPr>
        <p:spPr>
          <a:xfrm>
            <a:off x="10267693" y="4690568"/>
            <a:ext cx="1124026" cy="261610"/>
          </a:xfrm>
          <a:prstGeom prst="rect">
            <a:avLst/>
          </a:prstGeom>
        </p:spPr>
        <p:txBody>
          <a:bodyPr wrap="none">
            <a:spAutoFit/>
          </a:bodyPr>
          <a:lstStyle/>
          <a:p>
            <a:r>
              <a:rPr lang="es-MX" sz="1100" dirty="0">
                <a:solidFill>
                  <a:schemeClr val="accent1"/>
                </a:solidFill>
              </a:rPr>
              <a:t>110000111010101</a:t>
            </a:r>
            <a:endParaRPr lang="es-MX" sz="1100" dirty="0"/>
          </a:p>
        </p:txBody>
      </p:sp>
      <p:sp>
        <p:nvSpPr>
          <p:cNvPr id="33" name="Rectángulo 32"/>
          <p:cNvSpPr/>
          <p:nvPr/>
        </p:nvSpPr>
        <p:spPr>
          <a:xfrm>
            <a:off x="3725791" y="4690568"/>
            <a:ext cx="2654894" cy="261610"/>
          </a:xfrm>
          <a:prstGeom prst="rect">
            <a:avLst/>
          </a:prstGeom>
        </p:spPr>
        <p:txBody>
          <a:bodyPr wrap="none">
            <a:spAutoFit/>
          </a:bodyPr>
          <a:lstStyle/>
          <a:p>
            <a:r>
              <a:rPr lang="es-MX" sz="1100" dirty="0">
                <a:solidFill>
                  <a:schemeClr val="accent1"/>
                </a:solidFill>
              </a:rPr>
              <a:t>1100001110101011111111001010101001010011</a:t>
            </a:r>
            <a:endParaRPr lang="es-MX" sz="1100" dirty="0"/>
          </a:p>
        </p:txBody>
      </p:sp>
      <p:sp>
        <p:nvSpPr>
          <p:cNvPr id="11" name="Rectángulo: esquinas redondeadas 10"/>
          <p:cNvSpPr/>
          <p:nvPr/>
        </p:nvSpPr>
        <p:spPr>
          <a:xfrm>
            <a:off x="1332096" y="4214203"/>
            <a:ext cx="1785323" cy="252385"/>
          </a:xfrm>
          <a:prstGeom prst="roundRect">
            <a:avLst>
              <a:gd name="adj" fmla="val 50000"/>
            </a:avLst>
          </a:prstGeom>
          <a:solidFill>
            <a:srgbClr val="EB609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Marcador de contenido 1"/>
          <p:cNvSpPr>
            <a:spLocks noGrp="1"/>
          </p:cNvSpPr>
          <p:nvPr>
            <p:ph sz="quarter" idx="10"/>
          </p:nvPr>
        </p:nvSpPr>
        <p:spPr>
          <a:xfrm>
            <a:off x="187573" y="1219200"/>
            <a:ext cx="11669067" cy="1901774"/>
          </a:xfrm>
        </p:spPr>
        <p:txBody>
          <a:bodyPr>
            <a:normAutofit/>
          </a:bodyPr>
          <a:lstStyle/>
          <a:p>
            <a:pPr marL="179388" indent="-179388" algn="just">
              <a:buClr>
                <a:srgbClr val="E31D1A"/>
              </a:buClr>
              <a:buFont typeface="Arial" panose="020B0604020202020204" pitchFamily="34" charset="0"/>
              <a:buChar char="•"/>
            </a:pPr>
            <a:r>
              <a:rPr lang="es-AR" sz="2000" dirty="0"/>
              <a:t>AMDOCS Web Services es una pieza de software basado en el lenguaje de programación Java (</a:t>
            </a:r>
            <a:r>
              <a:rPr lang="es-AR" sz="2000" dirty="0" err="1"/>
              <a:t>Jdk</a:t>
            </a:r>
            <a:r>
              <a:rPr lang="es-AR" sz="2000" dirty="0"/>
              <a:t> 1.7) con las siguientes características:</a:t>
            </a:r>
          </a:p>
          <a:p>
            <a:pPr algn="just">
              <a:buClr>
                <a:srgbClr val="E31D1A"/>
              </a:buClr>
            </a:pPr>
            <a:r>
              <a:rPr lang="es-AR" sz="2000" dirty="0"/>
              <a:t> * Desplegable en un servlet </a:t>
            </a:r>
            <a:r>
              <a:rPr lang="es-AR" sz="2000" dirty="0" err="1"/>
              <a:t>container</a:t>
            </a:r>
            <a:r>
              <a:rPr lang="es-AR" sz="2000" dirty="0"/>
              <a:t> </a:t>
            </a:r>
          </a:p>
          <a:p>
            <a:pPr algn="just">
              <a:buClr>
                <a:srgbClr val="E31D1A"/>
              </a:buClr>
            </a:pPr>
            <a:r>
              <a:rPr lang="es-AR" sz="2000" dirty="0"/>
              <a:t> * Es accesible a través del interface SOAP (Simple </a:t>
            </a:r>
            <a:r>
              <a:rPr lang="es-AR" sz="2000" dirty="0" err="1"/>
              <a:t>Object</a:t>
            </a:r>
            <a:r>
              <a:rPr lang="es-AR" sz="2000" dirty="0"/>
              <a:t> Access </a:t>
            </a:r>
            <a:r>
              <a:rPr lang="es-AR" sz="2000" dirty="0" err="1"/>
              <a:t>Protocol</a:t>
            </a:r>
            <a:r>
              <a:rPr lang="es-AR" sz="2000" dirty="0"/>
              <a:t>).</a:t>
            </a:r>
          </a:p>
          <a:p>
            <a:pPr algn="just">
              <a:buClr>
                <a:srgbClr val="E31D1A"/>
              </a:buClr>
            </a:pPr>
            <a:r>
              <a:rPr lang="es-AR" sz="2000" dirty="0"/>
              <a:t> * Su interface se describe en un documento WSDL (Web Service </a:t>
            </a:r>
            <a:r>
              <a:rPr lang="es-AR" sz="2000" dirty="0" err="1"/>
              <a:t>Description</a:t>
            </a:r>
            <a:r>
              <a:rPr lang="es-AR" sz="2000" dirty="0"/>
              <a:t> </a:t>
            </a:r>
            <a:r>
              <a:rPr lang="es-AR" sz="2000" dirty="0" err="1"/>
              <a:t>Language</a:t>
            </a:r>
            <a:r>
              <a:rPr lang="es-AR" sz="2000" dirty="0"/>
              <a:t>).</a:t>
            </a:r>
          </a:p>
          <a:p>
            <a:pPr algn="just">
              <a:buClr>
                <a:srgbClr val="E31D1A"/>
              </a:buClr>
            </a:pPr>
            <a:endParaRPr lang="es-AR" sz="2000" dirty="0"/>
          </a:p>
          <a:p>
            <a:endParaRPr lang="es-MX" sz="2000" dirty="0"/>
          </a:p>
        </p:txBody>
      </p:sp>
      <p:sp>
        <p:nvSpPr>
          <p:cNvPr id="3" name="Título 2"/>
          <p:cNvSpPr>
            <a:spLocks noGrp="1"/>
          </p:cNvSpPr>
          <p:nvPr>
            <p:ph type="title"/>
          </p:nvPr>
        </p:nvSpPr>
        <p:spPr/>
        <p:txBody>
          <a:bodyPr/>
          <a:lstStyle/>
          <a:p>
            <a:r>
              <a:rPr lang="es-AR" dirty="0"/>
              <a:t>¿Que es AMDOCS Web Services?</a:t>
            </a:r>
            <a:endParaRPr lang="es-MX" dirty="0"/>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816" y="3151595"/>
            <a:ext cx="1861950" cy="3068960"/>
          </a:xfrm>
          <a:prstGeom prst="rect">
            <a:avLst/>
          </a:prstGeom>
        </p:spPr>
      </p:pic>
      <p:cxnSp>
        <p:nvCxnSpPr>
          <p:cNvPr id="30" name="Conector recto de flecha 29"/>
          <p:cNvCxnSpPr/>
          <p:nvPr/>
        </p:nvCxnSpPr>
        <p:spPr>
          <a:xfrm flipH="1">
            <a:off x="1648693" y="4821373"/>
            <a:ext cx="3664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CuadroTexto 31"/>
          <p:cNvSpPr txBox="1"/>
          <p:nvPr/>
        </p:nvSpPr>
        <p:spPr>
          <a:xfrm>
            <a:off x="1988149" y="4690568"/>
            <a:ext cx="1747594" cy="261610"/>
          </a:xfrm>
          <a:prstGeom prst="rect">
            <a:avLst/>
          </a:prstGeom>
          <a:noFill/>
        </p:spPr>
        <p:txBody>
          <a:bodyPr wrap="none" rtlCol="0">
            <a:spAutoFit/>
          </a:bodyPr>
          <a:lstStyle/>
          <a:p>
            <a:r>
              <a:rPr lang="es-MX" sz="1100" dirty="0">
                <a:solidFill>
                  <a:schemeClr val="accent1"/>
                </a:solidFill>
              </a:rPr>
              <a:t>01011101101010110110111011</a:t>
            </a:r>
          </a:p>
        </p:txBody>
      </p:sp>
      <p:sp>
        <p:nvSpPr>
          <p:cNvPr id="34" name="Rectángulo 33"/>
          <p:cNvSpPr/>
          <p:nvPr/>
        </p:nvSpPr>
        <p:spPr>
          <a:xfrm>
            <a:off x="6074625" y="4690568"/>
            <a:ext cx="1124026" cy="261610"/>
          </a:xfrm>
          <a:prstGeom prst="rect">
            <a:avLst/>
          </a:prstGeom>
        </p:spPr>
        <p:txBody>
          <a:bodyPr wrap="none">
            <a:spAutoFit/>
          </a:bodyPr>
          <a:lstStyle/>
          <a:p>
            <a:r>
              <a:rPr lang="es-MX" sz="1100" dirty="0">
                <a:solidFill>
                  <a:schemeClr val="accent1"/>
                </a:solidFill>
              </a:rPr>
              <a:t>110000111010101</a:t>
            </a:r>
            <a:endParaRPr lang="es-MX" sz="1100" dirty="0"/>
          </a:p>
        </p:txBody>
      </p:sp>
      <p:sp>
        <p:nvSpPr>
          <p:cNvPr id="36" name="Rectángulo 35"/>
          <p:cNvSpPr/>
          <p:nvPr/>
        </p:nvSpPr>
        <p:spPr>
          <a:xfrm>
            <a:off x="8905850" y="4690568"/>
            <a:ext cx="1556836" cy="261610"/>
          </a:xfrm>
          <a:prstGeom prst="rect">
            <a:avLst/>
          </a:prstGeom>
        </p:spPr>
        <p:txBody>
          <a:bodyPr wrap="none">
            <a:spAutoFit/>
          </a:bodyPr>
          <a:lstStyle/>
          <a:p>
            <a:r>
              <a:rPr lang="es-MX" sz="1100" dirty="0">
                <a:solidFill>
                  <a:schemeClr val="accent1"/>
                </a:solidFill>
              </a:rPr>
              <a:t>1100001110101010101101</a:t>
            </a:r>
            <a:endParaRPr lang="es-MX" sz="1100" dirty="0"/>
          </a:p>
        </p:txBody>
      </p:sp>
      <p:sp>
        <p:nvSpPr>
          <p:cNvPr id="42" name="Rectángulo: esquinas redondeadas 41"/>
          <p:cNvSpPr/>
          <p:nvPr/>
        </p:nvSpPr>
        <p:spPr>
          <a:xfrm>
            <a:off x="1296939" y="4157063"/>
            <a:ext cx="1785323"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p:cNvSpPr/>
          <p:nvPr/>
        </p:nvSpPr>
        <p:spPr>
          <a:xfrm>
            <a:off x="1028119" y="5814028"/>
            <a:ext cx="2438284" cy="335923"/>
          </a:xfrm>
          <a:prstGeom prst="roundRect">
            <a:avLst>
              <a:gd name="adj" fmla="val 50000"/>
            </a:avLst>
          </a:prstGeom>
          <a:solidFill>
            <a:srgbClr val="C5C5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p:cNvSpPr/>
          <p:nvPr/>
        </p:nvSpPr>
        <p:spPr>
          <a:xfrm>
            <a:off x="871362" y="5913955"/>
            <a:ext cx="2656486" cy="235996"/>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3"/>
          <a:stretch>
            <a:fillRect/>
          </a:stretch>
        </p:blipFill>
        <p:spPr>
          <a:xfrm>
            <a:off x="3046821" y="3282926"/>
            <a:ext cx="1514475" cy="2867025"/>
          </a:xfrm>
          <a:prstGeom prst="rect">
            <a:avLst/>
          </a:prstGeom>
        </p:spPr>
      </p:pic>
      <p:pic>
        <p:nvPicPr>
          <p:cNvPr id="14" name="Imagen 13"/>
          <p:cNvPicPr>
            <a:picLocks noChangeAspect="1"/>
          </p:cNvPicPr>
          <p:nvPr/>
        </p:nvPicPr>
        <p:blipFill>
          <a:blip r:embed="rId4"/>
          <a:stretch>
            <a:fillRect/>
          </a:stretch>
        </p:blipFill>
        <p:spPr>
          <a:xfrm>
            <a:off x="6421752" y="3359285"/>
            <a:ext cx="1600200" cy="2924175"/>
          </a:xfrm>
          <a:prstGeom prst="rect">
            <a:avLst/>
          </a:prstGeom>
        </p:spPr>
      </p:pic>
      <p:pic>
        <p:nvPicPr>
          <p:cNvPr id="26" name="Imagen 25"/>
          <p:cNvPicPr>
            <a:picLocks noChangeAspect="1"/>
          </p:cNvPicPr>
          <p:nvPr/>
        </p:nvPicPr>
        <p:blipFill>
          <a:blip r:embed="rId5"/>
          <a:stretch>
            <a:fillRect/>
          </a:stretch>
        </p:blipFill>
        <p:spPr>
          <a:xfrm>
            <a:off x="9803703" y="3282926"/>
            <a:ext cx="1514475" cy="3038475"/>
          </a:xfrm>
          <a:prstGeom prst="rect">
            <a:avLst/>
          </a:prstGeom>
        </p:spPr>
      </p:pic>
      <p:sp>
        <p:nvSpPr>
          <p:cNvPr id="50" name="Rectángulo: esquinas redondeadas 49"/>
          <p:cNvSpPr/>
          <p:nvPr/>
        </p:nvSpPr>
        <p:spPr>
          <a:xfrm>
            <a:off x="9497713" y="6048788"/>
            <a:ext cx="2376264"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p:cNvSpPr/>
          <p:nvPr/>
        </p:nvSpPr>
        <p:spPr>
          <a:xfrm>
            <a:off x="9345313" y="5896388"/>
            <a:ext cx="2376264"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esquinas redondeadas 51"/>
          <p:cNvSpPr/>
          <p:nvPr/>
        </p:nvSpPr>
        <p:spPr>
          <a:xfrm>
            <a:off x="9497713" y="6048788"/>
            <a:ext cx="2376264" cy="208583"/>
          </a:xfrm>
          <a:prstGeom prst="roundRect">
            <a:avLst>
              <a:gd name="adj" fmla="val 50000"/>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recto de flecha 52"/>
          <p:cNvCxnSpPr/>
          <p:nvPr/>
        </p:nvCxnSpPr>
        <p:spPr>
          <a:xfrm>
            <a:off x="1653048" y="4821372"/>
            <a:ext cx="3664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8" name="Imagen 27"/>
          <p:cNvPicPr>
            <a:picLocks noChangeAspect="1"/>
          </p:cNvPicPr>
          <p:nvPr/>
        </p:nvPicPr>
        <p:blipFill>
          <a:blip r:embed="rId6"/>
          <a:stretch>
            <a:fillRect/>
          </a:stretch>
        </p:blipFill>
        <p:spPr>
          <a:xfrm>
            <a:off x="108541" y="4065768"/>
            <a:ext cx="1219200" cy="1038225"/>
          </a:xfrm>
          <a:prstGeom prst="rect">
            <a:avLst/>
          </a:prstGeom>
        </p:spPr>
      </p:pic>
    </p:spTree>
    <p:extLst>
      <p:ext uri="{BB962C8B-B14F-4D97-AF65-F5344CB8AC3E}">
        <p14:creationId xmlns:p14="http://schemas.microsoft.com/office/powerpoint/2010/main" val="180257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0"/>
          </p:nvPr>
        </p:nvSpPr>
        <p:spPr/>
        <p:txBody>
          <a:bodyPr/>
          <a:lstStyle/>
          <a:p>
            <a:pPr marL="179388" indent="-179388">
              <a:buClr>
                <a:srgbClr val="E31D1A"/>
              </a:buClr>
              <a:buFont typeface="Arial" panose="020B0604020202020204" pitchFamily="34" charset="0"/>
              <a:buChar char="•"/>
            </a:pPr>
            <a:r>
              <a:rPr lang="es-AR" sz="2400" dirty="0"/>
              <a:t>AMDOCS Web Services es una aplicación web desplegable en un contenedor web, donde las clases java, basadas especificación de servicios Web para Java EE (JSR-109), se implementa como un servlet utilizando:</a:t>
            </a:r>
          </a:p>
          <a:p>
            <a:pPr marL="179388" indent="-179388">
              <a:buClr>
                <a:srgbClr val="E31D1A"/>
              </a:buClr>
              <a:buFont typeface="Arial" panose="020B0604020202020204" pitchFamily="34" charset="0"/>
              <a:buChar char="•"/>
            </a:pPr>
            <a:endParaRPr lang="es-AR" sz="2400" dirty="0"/>
          </a:p>
          <a:p>
            <a:endParaRPr lang="es-MX" dirty="0"/>
          </a:p>
        </p:txBody>
      </p:sp>
      <p:sp>
        <p:nvSpPr>
          <p:cNvPr id="3" name="Título 2"/>
          <p:cNvSpPr>
            <a:spLocks noGrp="1"/>
          </p:cNvSpPr>
          <p:nvPr>
            <p:ph type="title"/>
          </p:nvPr>
        </p:nvSpPr>
        <p:spPr/>
        <p:txBody>
          <a:bodyPr>
            <a:normAutofit/>
          </a:bodyPr>
          <a:lstStyle/>
          <a:p>
            <a:r>
              <a:rPr lang="es-AR" b="0" dirty="0"/>
              <a:t>Principales componentes de AMDOCS Web Services</a:t>
            </a:r>
            <a:endParaRPr lang="es-MX" dirty="0"/>
          </a:p>
        </p:txBody>
      </p:sp>
      <p:sp>
        <p:nvSpPr>
          <p:cNvPr id="4" name="Rectángulo 3"/>
          <p:cNvSpPr/>
          <p:nvPr/>
        </p:nvSpPr>
        <p:spPr>
          <a:xfrm>
            <a:off x="0" y="2461070"/>
            <a:ext cx="9681503" cy="2800767"/>
          </a:xfrm>
          <a:prstGeom prst="rect">
            <a:avLst/>
          </a:prstGeom>
          <a:solidFill>
            <a:schemeClr val="bg1"/>
          </a:solidFill>
        </p:spPr>
        <p:txBody>
          <a:bodyPr wrap="square">
            <a:spAutoFit/>
          </a:bodyPr>
          <a:lstStyle/>
          <a:p>
            <a:pPr marL="1441450" indent="-180975">
              <a:buClr>
                <a:srgbClr val="E31D1A"/>
              </a:buClr>
              <a:buFont typeface="Arial" panose="020B0604020202020204" pitchFamily="34" charset="0"/>
              <a:buChar char="•"/>
            </a:pPr>
            <a:r>
              <a:rPr lang="es-AR" sz="2000" dirty="0">
                <a:solidFill>
                  <a:srgbClr val="E31D1A"/>
                </a:solidFill>
              </a:rPr>
              <a:t>JAX-WS (Java API </a:t>
            </a:r>
            <a:r>
              <a:rPr lang="es-AR" sz="2000" dirty="0" err="1">
                <a:solidFill>
                  <a:srgbClr val="E31D1A"/>
                </a:solidFill>
              </a:rPr>
              <a:t>for</a:t>
            </a:r>
            <a:r>
              <a:rPr lang="es-AR" sz="2000" dirty="0">
                <a:solidFill>
                  <a:srgbClr val="E31D1A"/>
                </a:solidFill>
              </a:rPr>
              <a:t> XML Web Services)</a:t>
            </a:r>
          </a:p>
          <a:p>
            <a:pPr marL="360363" lvl="1" indent="900113">
              <a:buClr>
                <a:srgbClr val="E31D1A"/>
              </a:buClr>
              <a:buNone/>
            </a:pPr>
            <a:r>
              <a:rPr lang="es-AR" sz="1600" dirty="0"/>
              <a:t>Es una interfaz de programación de aplicaciones (API) de Java en Extensible </a:t>
            </a:r>
            <a:r>
              <a:rPr lang="es-AR" sz="1600" dirty="0" err="1"/>
              <a:t>Markup</a:t>
            </a:r>
            <a:r>
              <a:rPr lang="es-AR" sz="1600" dirty="0"/>
              <a:t> </a:t>
            </a:r>
            <a:r>
              <a:rPr lang="es-AR" sz="1600" dirty="0" err="1"/>
              <a:t>Language</a:t>
            </a:r>
            <a:r>
              <a:rPr lang="es-AR" sz="1600" dirty="0"/>
              <a:t>                         	      (XML) para la creación de servicios web (WS). Es parte de la plataforma Java EE de </a:t>
            </a:r>
            <a:r>
              <a:rPr lang="es-AR" sz="1600" dirty="0" err="1"/>
              <a:t>Sun</a:t>
            </a:r>
            <a:r>
              <a:rPr lang="es-AR" sz="1600" dirty="0"/>
              <a:t>   	         	      Microsystems. Al igual que las otras API de Java EE, JAX-WS utiliza anotaciones, introducidas	      en Java SE 5, para simplificar el desarrollo y despliegue de los clientes y puntos finales de                      	      servicios web.</a:t>
            </a:r>
            <a:endParaRPr lang="es-AR" sz="1600" dirty="0"/>
          </a:p>
          <a:p>
            <a:pPr marL="360363" lvl="1" indent="900113">
              <a:buClr>
                <a:srgbClr val="E31D1A"/>
              </a:buClr>
              <a:buNone/>
            </a:pPr>
            <a:endParaRPr lang="es-AR" sz="1200" dirty="0"/>
          </a:p>
          <a:p>
            <a:pPr marL="1441450" indent="-180975">
              <a:buClr>
                <a:srgbClr val="E31D1A"/>
              </a:buClr>
              <a:buFont typeface="Arial" panose="020B0604020202020204" pitchFamily="34" charset="0"/>
              <a:buChar char="•"/>
            </a:pPr>
            <a:r>
              <a:rPr lang="es-AR" sz="2000" dirty="0">
                <a:solidFill>
                  <a:srgbClr val="E31D1A"/>
                </a:solidFill>
              </a:rPr>
              <a:t>Spring Framework</a:t>
            </a:r>
          </a:p>
          <a:p>
            <a:pPr marL="1260475" lvl="1" indent="0">
              <a:buClr>
                <a:srgbClr val="E31D1A"/>
              </a:buClr>
              <a:buNone/>
            </a:pPr>
            <a:r>
              <a:rPr lang="es-AR" sz="1600" dirty="0"/>
              <a:t>Es una plataforma java que nos provee la infraestructura para el desarrollo de aplicaciones Java</a:t>
            </a:r>
          </a:p>
          <a:p>
            <a:pPr marL="360363" lvl="1" indent="900113">
              <a:buClr>
                <a:srgbClr val="E31D1A"/>
              </a:buClr>
              <a:buNone/>
            </a:pPr>
            <a:endParaRPr lang="es-AR" sz="1200" dirty="0"/>
          </a:p>
        </p:txBody>
      </p:sp>
      <p:sp>
        <p:nvSpPr>
          <p:cNvPr id="5" name="Elipse 4"/>
          <p:cNvSpPr/>
          <p:nvPr/>
        </p:nvSpPr>
        <p:spPr>
          <a:xfrm>
            <a:off x="9147433" y="4222855"/>
            <a:ext cx="3512149" cy="3512149"/>
          </a:xfrm>
          <a:prstGeom prst="ellipse">
            <a:avLst/>
          </a:prstGeom>
          <a:noFill/>
          <a:ln w="19050" cap="rnd"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6" name="Grupo 5"/>
          <p:cNvGrpSpPr/>
          <p:nvPr/>
        </p:nvGrpSpPr>
        <p:grpSpPr>
          <a:xfrm>
            <a:off x="7833320" y="5351946"/>
            <a:ext cx="320568" cy="320568"/>
            <a:chOff x="954663" y="1867448"/>
            <a:chExt cx="708819" cy="708819"/>
          </a:xfrm>
        </p:grpSpPr>
        <p:sp>
          <p:nvSpPr>
            <p:cNvPr id="7" name="Elipse 6"/>
            <p:cNvSpPr/>
            <p:nvPr/>
          </p:nvSpPr>
          <p:spPr>
            <a:xfrm>
              <a:off x="954663" y="1867448"/>
              <a:ext cx="708819" cy="708819"/>
            </a:xfrm>
            <a:prstGeom prst="ellipse">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8" name="Grupo 7"/>
            <p:cNvGrpSpPr/>
            <p:nvPr/>
          </p:nvGrpSpPr>
          <p:grpSpPr>
            <a:xfrm>
              <a:off x="1143325" y="2051051"/>
              <a:ext cx="325179" cy="325179"/>
              <a:chOff x="992446" y="4151546"/>
              <a:chExt cx="268742" cy="268742"/>
            </a:xfrm>
          </p:grpSpPr>
          <p:cxnSp>
            <p:nvCxnSpPr>
              <p:cNvPr id="9" name="Conector recto 8"/>
              <p:cNvCxnSpPr/>
              <p:nvPr/>
            </p:nvCxnSpPr>
            <p:spPr>
              <a:xfrm>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rot="16200000">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 name="Anillo 50"/>
          <p:cNvSpPr/>
          <p:nvPr/>
        </p:nvSpPr>
        <p:spPr>
          <a:xfrm>
            <a:off x="10903507" y="3001320"/>
            <a:ext cx="849620" cy="849620"/>
          </a:xfrm>
          <a:prstGeom prst="donut">
            <a:avLst>
              <a:gd name="adj" fmla="val 18272"/>
            </a:avLst>
          </a:prstGeom>
          <a:solidFill>
            <a:schemeClr val="bg1"/>
          </a:solidFill>
          <a:ln w="952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grpSp>
        <p:nvGrpSpPr>
          <p:cNvPr id="12" name="Grupo 11"/>
          <p:cNvGrpSpPr/>
          <p:nvPr/>
        </p:nvGrpSpPr>
        <p:grpSpPr>
          <a:xfrm>
            <a:off x="8326115" y="3861049"/>
            <a:ext cx="504056" cy="504056"/>
            <a:chOff x="954663" y="1867448"/>
            <a:chExt cx="708819" cy="708819"/>
          </a:xfrm>
        </p:grpSpPr>
        <p:sp>
          <p:nvSpPr>
            <p:cNvPr id="13" name="Elipse 12"/>
            <p:cNvSpPr/>
            <p:nvPr/>
          </p:nvSpPr>
          <p:spPr>
            <a:xfrm>
              <a:off x="954663" y="1867448"/>
              <a:ext cx="708819" cy="708819"/>
            </a:xfrm>
            <a:prstGeom prst="ellipse">
              <a:avLst/>
            </a:prstGeom>
            <a:solidFill>
              <a:srgbClr val="D8051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14" name="Grupo 13"/>
            <p:cNvGrpSpPr/>
            <p:nvPr/>
          </p:nvGrpSpPr>
          <p:grpSpPr>
            <a:xfrm>
              <a:off x="1143325" y="2051051"/>
              <a:ext cx="325179" cy="325179"/>
              <a:chOff x="992446" y="4151546"/>
              <a:chExt cx="268742" cy="268742"/>
            </a:xfrm>
          </p:grpSpPr>
          <p:cxnSp>
            <p:nvCxnSpPr>
              <p:cNvPr id="15" name="Conector recto 14"/>
              <p:cNvCxnSpPr/>
              <p:nvPr/>
            </p:nvCxnSpPr>
            <p:spPr>
              <a:xfrm>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rot="16200000">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7486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0"/>
          </p:nvPr>
        </p:nvSpPr>
        <p:spPr>
          <a:xfrm>
            <a:off x="187570" y="1183716"/>
            <a:ext cx="11869558" cy="5018112"/>
          </a:xfrm>
        </p:spPr>
        <p:txBody>
          <a:bodyPr>
            <a:normAutofit fontScale="77500" lnSpcReduction="20000"/>
          </a:bodyPr>
          <a:lstStyle/>
          <a:p>
            <a:pPr algn="just">
              <a:lnSpc>
                <a:spcPct val="200000"/>
              </a:lnSpc>
              <a:buClr>
                <a:srgbClr val="E31D1A"/>
              </a:buClr>
            </a:pPr>
            <a:r>
              <a:rPr lang="es-AR" sz="2400" dirty="0"/>
              <a:t>Al crear servicios web podemos ofrecer una serie de métodos desde cualquier lugar de Internet mediante protocolos estándar(mensajes SOAP). Los mensajes recibidos por el contenedor son interpretados para la invocación de un método. Posteriormente, se invoca al método solicitado, y con el resultado construir un mensaje SOAP de respuesta que devuelta al cliente. Si tuviésemos que introducir nosotros el código para interpretar este mensaje de entrada, y generar manualmente el mensaje de respuesta, el desarrollo de Servicios Web sería una tarea altamente costosa.</a:t>
            </a:r>
          </a:p>
          <a:p>
            <a:pPr algn="just">
              <a:lnSpc>
                <a:spcPct val="200000"/>
              </a:lnSpc>
              <a:buClr>
                <a:srgbClr val="E31D1A"/>
              </a:buClr>
            </a:pPr>
            <a:r>
              <a:rPr lang="es-AR" sz="2500" dirty="0"/>
              <a:t>Es más, si se forzase al programador a componer el mensaje SOAP manualmente cada vez que desarrolle un de                Servicio Web, es muy probable que cometa algún error y no respete exactamente el estándar SOAP. Esto sería un grave problema para la interoperabilidad de los Servicios Web.</a:t>
            </a:r>
            <a:endParaRPr lang="es-MX" dirty="0"/>
          </a:p>
        </p:txBody>
      </p:sp>
      <p:sp>
        <p:nvSpPr>
          <p:cNvPr id="3" name="Título 2"/>
          <p:cNvSpPr>
            <a:spLocks noGrp="1"/>
          </p:cNvSpPr>
          <p:nvPr>
            <p:ph type="title"/>
          </p:nvPr>
        </p:nvSpPr>
        <p:spPr/>
        <p:txBody>
          <a:bodyPr/>
          <a:lstStyle/>
          <a:p>
            <a:r>
              <a:rPr lang="es-AR" dirty="0"/>
              <a:t>Problemática</a:t>
            </a:r>
            <a:r>
              <a:rPr lang="es-AR" b="0" dirty="0"/>
              <a:t> </a:t>
            </a:r>
            <a:endParaRPr lang="es-MX" dirty="0"/>
          </a:p>
        </p:txBody>
      </p:sp>
      <p:sp>
        <p:nvSpPr>
          <p:cNvPr id="4" name="Elipse 3"/>
          <p:cNvSpPr/>
          <p:nvPr/>
        </p:nvSpPr>
        <p:spPr>
          <a:xfrm>
            <a:off x="9408368" y="5085184"/>
            <a:ext cx="3151627" cy="3151627"/>
          </a:xfrm>
          <a:prstGeom prst="ellipse">
            <a:avLst/>
          </a:prstGeom>
          <a:noFill/>
          <a:ln w="19050" cap="rnd"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5" name="Grupo 4"/>
          <p:cNvGrpSpPr/>
          <p:nvPr/>
        </p:nvGrpSpPr>
        <p:grpSpPr>
          <a:xfrm>
            <a:off x="9740850" y="3961014"/>
            <a:ext cx="320568" cy="320568"/>
            <a:chOff x="954663" y="1867448"/>
            <a:chExt cx="708819" cy="708819"/>
          </a:xfrm>
        </p:grpSpPr>
        <p:sp>
          <p:nvSpPr>
            <p:cNvPr id="6" name="Elipse 5"/>
            <p:cNvSpPr/>
            <p:nvPr/>
          </p:nvSpPr>
          <p:spPr>
            <a:xfrm>
              <a:off x="954663" y="1867448"/>
              <a:ext cx="708819" cy="708819"/>
            </a:xfrm>
            <a:prstGeom prst="ellipse">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7" name="Grupo 6"/>
            <p:cNvGrpSpPr/>
            <p:nvPr/>
          </p:nvGrpSpPr>
          <p:grpSpPr>
            <a:xfrm>
              <a:off x="1143325" y="2051051"/>
              <a:ext cx="325179" cy="325179"/>
              <a:chOff x="992446" y="4151546"/>
              <a:chExt cx="268742" cy="268742"/>
            </a:xfrm>
          </p:grpSpPr>
          <p:cxnSp>
            <p:nvCxnSpPr>
              <p:cNvPr id="8" name="Conector recto 7"/>
              <p:cNvCxnSpPr/>
              <p:nvPr/>
            </p:nvCxnSpPr>
            <p:spPr>
              <a:xfrm>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6200000">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0" name="Anillo 50"/>
          <p:cNvSpPr/>
          <p:nvPr/>
        </p:nvSpPr>
        <p:spPr>
          <a:xfrm>
            <a:off x="12192000" y="3692772"/>
            <a:ext cx="849620" cy="849620"/>
          </a:xfrm>
          <a:prstGeom prst="donut">
            <a:avLst>
              <a:gd name="adj" fmla="val 18272"/>
            </a:avLst>
          </a:prstGeom>
          <a:solidFill>
            <a:schemeClr val="bg1"/>
          </a:solidFill>
          <a:ln w="952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06733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0"/>
          </p:nvPr>
        </p:nvSpPr>
        <p:spPr>
          <a:xfrm>
            <a:off x="217733" y="1896536"/>
            <a:ext cx="11869558" cy="4772824"/>
          </a:xfrm>
        </p:spPr>
        <p:txBody>
          <a:bodyPr>
            <a:normAutofit lnSpcReduction="10000"/>
          </a:bodyPr>
          <a:lstStyle/>
          <a:p>
            <a:r>
              <a:rPr lang="es-MX" dirty="0"/>
              <a:t>Para evitar esta problemática AMDOCS Web Services utilizamos el soporte de Spring Framework para</a:t>
            </a:r>
          </a:p>
          <a:p>
            <a:endParaRPr lang="es-MX" dirty="0"/>
          </a:p>
          <a:p>
            <a:pPr marL="342900" indent="-342900">
              <a:buFont typeface="Arial" panose="020B0604020202020204" pitchFamily="34" charset="0"/>
              <a:buChar char="•"/>
            </a:pPr>
            <a:r>
              <a:rPr lang="es-MX" b="1" dirty="0"/>
              <a:t>Exponer web services vía JAX-WS</a:t>
            </a:r>
          </a:p>
          <a:p>
            <a:pPr marL="342900" indent="-342900">
              <a:buFont typeface="Arial" panose="020B0604020202020204" pitchFamily="34" charset="0"/>
              <a:buChar char="•"/>
            </a:pPr>
            <a:r>
              <a:rPr lang="es-MX" b="1" dirty="0"/>
              <a:t>Acceder </a:t>
            </a:r>
            <a:r>
              <a:rPr lang="es-MX" b="1" dirty="0"/>
              <a:t>web services vía JAX-WS</a:t>
            </a:r>
          </a:p>
          <a:p>
            <a:endParaRPr lang="es-MX" dirty="0"/>
          </a:p>
          <a:p>
            <a:r>
              <a:rPr lang="es-MX" dirty="0"/>
              <a:t>A su vez Spring Framework nos da soporte para Enterprise Java </a:t>
            </a:r>
            <a:r>
              <a:rPr lang="es-MX" dirty="0" err="1"/>
              <a:t>Beans</a:t>
            </a:r>
            <a:r>
              <a:rPr lang="es-MX" dirty="0"/>
              <a:t>(EJB) para las interfaces de negocio de AMDOCS mediante los paquetes</a:t>
            </a:r>
          </a:p>
          <a:p>
            <a:endParaRPr lang="es-MX" dirty="0"/>
          </a:p>
          <a:p>
            <a:pPr marL="342900" indent="-342900">
              <a:buFont typeface="Arial" panose="020B0604020202020204" pitchFamily="34" charset="0"/>
              <a:buChar char="•"/>
            </a:pPr>
            <a:r>
              <a:rPr lang="es-MX" b="1" dirty="0" err="1"/>
              <a:t>org.springframework.ejb.support</a:t>
            </a:r>
            <a:endParaRPr lang="es-MX" b="1" dirty="0"/>
          </a:p>
          <a:p>
            <a:pPr marL="342900" indent="-342900">
              <a:buFont typeface="Arial" panose="020B0604020202020204" pitchFamily="34" charset="0"/>
              <a:buChar char="•"/>
            </a:pPr>
            <a:r>
              <a:rPr lang="es-MX" b="1" dirty="0" err="1"/>
              <a:t>org.springframework.ejb.access</a:t>
            </a:r>
            <a:endParaRPr lang="es-MX" b="1" dirty="0"/>
          </a:p>
          <a:p>
            <a:pPr marL="342900" indent="-342900">
              <a:buFont typeface="Arial" panose="020B0604020202020204" pitchFamily="34" charset="0"/>
              <a:buChar char="•"/>
            </a:pPr>
            <a:endParaRPr lang="es-MX" dirty="0"/>
          </a:p>
          <a:p>
            <a:endParaRPr lang="es-MX" dirty="0"/>
          </a:p>
          <a:p>
            <a:endParaRPr lang="es-MX" dirty="0"/>
          </a:p>
          <a:p>
            <a:r>
              <a:rPr lang="es-MX" dirty="0"/>
              <a:t> </a:t>
            </a:r>
            <a:endParaRPr lang="es-MX" dirty="0"/>
          </a:p>
        </p:txBody>
      </p:sp>
      <p:sp>
        <p:nvSpPr>
          <p:cNvPr id="3" name="Título 2"/>
          <p:cNvSpPr>
            <a:spLocks noGrp="1"/>
          </p:cNvSpPr>
          <p:nvPr>
            <p:ph type="title"/>
          </p:nvPr>
        </p:nvSpPr>
        <p:spPr/>
        <p:txBody>
          <a:bodyPr/>
          <a:lstStyle/>
          <a:p>
            <a:r>
              <a:rPr lang="es-AR" b="0" dirty="0"/>
              <a:t>Solución</a:t>
            </a:r>
            <a:endParaRPr lang="es-MX" dirty="0"/>
          </a:p>
        </p:txBody>
      </p:sp>
      <p:sp>
        <p:nvSpPr>
          <p:cNvPr id="4" name="Elipse 3"/>
          <p:cNvSpPr/>
          <p:nvPr/>
        </p:nvSpPr>
        <p:spPr>
          <a:xfrm>
            <a:off x="8976320" y="4719709"/>
            <a:ext cx="3512149" cy="3512149"/>
          </a:xfrm>
          <a:prstGeom prst="ellipse">
            <a:avLst/>
          </a:prstGeom>
          <a:noFill/>
          <a:ln w="19050" cap="rnd"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Anillo 50"/>
          <p:cNvSpPr/>
          <p:nvPr/>
        </p:nvSpPr>
        <p:spPr>
          <a:xfrm>
            <a:off x="7806132" y="5392724"/>
            <a:ext cx="849620" cy="849620"/>
          </a:xfrm>
          <a:prstGeom prst="donut">
            <a:avLst>
              <a:gd name="adj" fmla="val 18272"/>
            </a:avLst>
          </a:prstGeom>
          <a:solidFill>
            <a:schemeClr val="bg1"/>
          </a:solidFill>
          <a:ln w="952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grpSp>
        <p:nvGrpSpPr>
          <p:cNvPr id="6" name="Grupo 5"/>
          <p:cNvGrpSpPr/>
          <p:nvPr/>
        </p:nvGrpSpPr>
        <p:grpSpPr>
          <a:xfrm>
            <a:off x="8655752" y="4769432"/>
            <a:ext cx="504056" cy="504056"/>
            <a:chOff x="954663" y="1867448"/>
            <a:chExt cx="708819" cy="708819"/>
          </a:xfrm>
        </p:grpSpPr>
        <p:sp>
          <p:nvSpPr>
            <p:cNvPr id="7" name="Elipse 6"/>
            <p:cNvSpPr/>
            <p:nvPr/>
          </p:nvSpPr>
          <p:spPr>
            <a:xfrm>
              <a:off x="954663" y="1867448"/>
              <a:ext cx="708819" cy="708819"/>
            </a:xfrm>
            <a:prstGeom prst="ellipse">
              <a:avLst/>
            </a:prstGeom>
            <a:solidFill>
              <a:srgbClr val="D8051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8" name="Grupo 7"/>
            <p:cNvGrpSpPr/>
            <p:nvPr/>
          </p:nvGrpSpPr>
          <p:grpSpPr>
            <a:xfrm>
              <a:off x="1143325" y="2051051"/>
              <a:ext cx="325179" cy="325179"/>
              <a:chOff x="992446" y="4151546"/>
              <a:chExt cx="268742" cy="268742"/>
            </a:xfrm>
          </p:grpSpPr>
          <p:cxnSp>
            <p:nvCxnSpPr>
              <p:cNvPr id="9" name="Conector recto 8"/>
              <p:cNvCxnSpPr/>
              <p:nvPr/>
            </p:nvCxnSpPr>
            <p:spPr>
              <a:xfrm>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rot="16200000">
                <a:off x="1126817" y="4151546"/>
                <a:ext cx="0" cy="2687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0920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91344" y="0"/>
            <a:ext cx="10925906" cy="927546"/>
          </a:xfrm>
        </p:spPr>
        <p:txBody>
          <a:bodyPr>
            <a:normAutofit/>
          </a:bodyPr>
          <a:lstStyle/>
          <a:p>
            <a:r>
              <a:rPr lang="es-AR" dirty="0"/>
              <a:t>Implementación</a:t>
            </a:r>
            <a:endParaRPr lang="es-MX" dirty="0"/>
          </a:p>
        </p:txBody>
      </p:sp>
      <p:sp>
        <p:nvSpPr>
          <p:cNvPr id="5" name="CuadroTexto 4"/>
          <p:cNvSpPr txBox="1"/>
          <p:nvPr/>
        </p:nvSpPr>
        <p:spPr>
          <a:xfrm>
            <a:off x="191344" y="1196752"/>
            <a:ext cx="11506033" cy="6247864"/>
          </a:xfrm>
          <a:prstGeom prst="rect">
            <a:avLst/>
          </a:prstGeom>
          <a:noFill/>
        </p:spPr>
        <p:txBody>
          <a:bodyPr wrap="square" rtlCol="0">
            <a:spAutoFit/>
          </a:bodyPr>
          <a:lstStyle/>
          <a:p>
            <a:r>
              <a:rPr lang="es-AR" sz="2000" dirty="0"/>
              <a:t>Para la implementación de nuestro servicios (Web Service Endpoint) </a:t>
            </a:r>
          </a:p>
          <a:p>
            <a:r>
              <a:rPr lang="es-AR" sz="2000" dirty="0"/>
              <a:t>JAX-WS impone la existencia de un “</a:t>
            </a:r>
            <a:r>
              <a:rPr lang="es-AR" sz="2000" b="1" i="1" dirty="0"/>
              <a:t>Bean</a:t>
            </a:r>
            <a:r>
              <a:rPr lang="es-AR" sz="2000" b="1" dirty="0"/>
              <a:t> “ </a:t>
            </a:r>
            <a:r>
              <a:rPr lang="es-AR" sz="2000" dirty="0"/>
              <a:t>que provee el servicios anotada con javax.jws.WebService(modelo servlet).</a:t>
            </a:r>
          </a:p>
          <a:p>
            <a:r>
              <a:rPr lang="es-AR" sz="2000" dirty="0"/>
              <a:t>Estas clases presenta las siguientes restricciones:</a:t>
            </a:r>
          </a:p>
          <a:p>
            <a:endParaRPr lang="es-AR" sz="2000" dirty="0"/>
          </a:p>
          <a:p>
            <a:pPr indent="-457200">
              <a:buFont typeface="Arial" panose="020B0604020202020204" pitchFamily="34" charset="0"/>
              <a:buChar char="•"/>
            </a:pPr>
            <a:r>
              <a:rPr lang="es-AR" sz="1600" dirty="0"/>
              <a:t>La clase debe estar anotada con javax.jws.Webservice (o alternativamente con javax.xml.ws.Provider, si se desea trabajar  directamente a nivel de mensajes XML)</a:t>
            </a:r>
          </a:p>
          <a:p>
            <a:pPr indent="-457200">
              <a:buFont typeface="Arial" panose="020B0604020202020204" pitchFamily="34" charset="0"/>
              <a:buChar char="•"/>
            </a:pPr>
            <a:r>
              <a:rPr lang="es-AR" sz="1600" dirty="0"/>
              <a:t>Podemos anotar cualquiera de sus métodos con javax.jws.WebMethod</a:t>
            </a:r>
          </a:p>
          <a:p>
            <a:pPr indent="-457200">
              <a:buFont typeface="Arial" panose="020B0604020202020204" pitchFamily="34" charset="0"/>
              <a:buChar char="•"/>
            </a:pPr>
            <a:r>
              <a:rPr lang="es-AR" sz="1600" dirty="0"/>
              <a:t>Todos sus métodos pueden lanzar la excepción java.rmi.RemoteException además de cualquier otra excepción propia del servicio</a:t>
            </a:r>
          </a:p>
          <a:p>
            <a:pPr indent="-457200">
              <a:buFont typeface="Arial" panose="020B0604020202020204" pitchFamily="34" charset="0"/>
              <a:buChar char="•"/>
            </a:pPr>
            <a:r>
              <a:rPr lang="es-AR" sz="1600" dirty="0"/>
              <a:t>Los parámetros de sus métodos y tipos de retorno deben ser compatible con JAXB (JAXB impone unas reglas para mapear tipos java con tipos de ficheros de esquema XML)</a:t>
            </a:r>
          </a:p>
          <a:p>
            <a:pPr indent="-457200">
              <a:buFont typeface="Arial" panose="020B0604020202020204" pitchFamily="34" charset="0"/>
              <a:buChar char="•"/>
            </a:pPr>
            <a:r>
              <a:rPr lang="es-AR" sz="1600" dirty="0"/>
              <a:t>Ningún parámetro y/o tipo de retorno pueden implementar la interfaz java.rmi.Remote ni directa ni indirectamente</a:t>
            </a:r>
          </a:p>
          <a:p>
            <a:pPr indent="-457200">
              <a:buFont typeface="Arial" panose="020B0604020202020204" pitchFamily="34" charset="0"/>
              <a:buChar char="•"/>
            </a:pPr>
            <a:r>
              <a:rPr lang="es-AR" sz="1600" dirty="0"/>
              <a:t>Los métodos de negocio de la implementación deben ser </a:t>
            </a:r>
            <a:r>
              <a:rPr lang="es-AR" sz="1600" b="1" dirty="0"/>
              <a:t>públicos</a:t>
            </a:r>
            <a:r>
              <a:rPr lang="es-AR" sz="1600" dirty="0"/>
              <a:t>, y NO pueden ser </a:t>
            </a:r>
            <a:r>
              <a:rPr lang="es-AR" sz="1600" b="1" dirty="0"/>
              <a:t>final</a:t>
            </a:r>
            <a:r>
              <a:rPr lang="es-AR" sz="1600" dirty="0"/>
              <a:t> o </a:t>
            </a:r>
            <a:r>
              <a:rPr lang="es-AR" sz="1600" b="1" dirty="0"/>
              <a:t>static</a:t>
            </a:r>
            <a:r>
              <a:rPr lang="es-AR" sz="1600" dirty="0"/>
              <a:t>. Solamente los métodos anotados con @WebMethod en la implementación del servicio son expuestos al cliente.</a:t>
            </a:r>
          </a:p>
          <a:p>
            <a:pPr indent="-457200">
              <a:buFont typeface="Arial" panose="020B0604020202020204" pitchFamily="34" charset="0"/>
              <a:buChar char="•"/>
            </a:pPr>
            <a:r>
              <a:rPr lang="es-AR" sz="1600" dirty="0"/>
              <a:t>La implementación del servicio debe tener un constructor público por defecto</a:t>
            </a:r>
          </a:p>
          <a:p>
            <a:pPr indent="-457200">
              <a:buFont typeface="Arial" panose="020B0604020202020204" pitchFamily="34" charset="0"/>
              <a:buChar char="•"/>
            </a:pPr>
            <a:r>
              <a:rPr lang="es-AR" sz="1600" dirty="0"/>
              <a:t>La implementación del servicio no debe guardar el estado</a:t>
            </a:r>
          </a:p>
          <a:p>
            <a:pPr indent="-457200">
              <a:buFont typeface="Arial" panose="020B0604020202020204" pitchFamily="34" charset="0"/>
              <a:buChar char="•"/>
            </a:pPr>
            <a:r>
              <a:rPr lang="es-AR" sz="1600" dirty="0"/>
              <a:t>La clase debe ser pública, no puede ser </a:t>
            </a:r>
            <a:r>
              <a:rPr lang="es-AR" sz="1600" i="1" dirty="0"/>
              <a:t>final</a:t>
            </a:r>
            <a:r>
              <a:rPr lang="es-AR" sz="1600" dirty="0"/>
              <a:t> ni </a:t>
            </a:r>
            <a:r>
              <a:rPr lang="es-AR" sz="1600" i="1" dirty="0"/>
              <a:t>abstracta</a:t>
            </a:r>
            <a:endParaRPr lang="es-AR" sz="1600" dirty="0"/>
          </a:p>
          <a:p>
            <a:pPr indent="-457200">
              <a:buFont typeface="Arial" panose="020B0604020202020204" pitchFamily="34" charset="0"/>
              <a:buChar char="•"/>
            </a:pPr>
            <a:r>
              <a:rPr lang="es-AR" sz="1600" dirty="0"/>
              <a:t>La clase no debe implementar el método finalize()</a:t>
            </a:r>
          </a:p>
          <a:p>
            <a:endParaRPr lang="es-AR" sz="2000" dirty="0"/>
          </a:p>
          <a:p>
            <a:endParaRPr lang="es-AR" sz="2800" dirty="0"/>
          </a:p>
          <a:p>
            <a:pPr marL="457200" indent="-457200">
              <a:buFont typeface="Arial" panose="020B0604020202020204" pitchFamily="34" charset="0"/>
              <a:buChar char="•"/>
            </a:pPr>
            <a:endParaRPr lang="es-AR" sz="2800" dirty="0"/>
          </a:p>
        </p:txBody>
      </p:sp>
    </p:spTree>
    <p:extLst>
      <p:ext uri="{BB962C8B-B14F-4D97-AF65-F5344CB8AC3E}">
        <p14:creationId xmlns:p14="http://schemas.microsoft.com/office/powerpoint/2010/main" val="118704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0"/>
          </p:nvPr>
        </p:nvPicPr>
        <p:blipFill>
          <a:blip r:embed="rId2"/>
          <a:stretch>
            <a:fillRect/>
          </a:stretch>
        </p:blipFill>
        <p:spPr>
          <a:xfrm>
            <a:off x="2626187" y="2276872"/>
            <a:ext cx="6048672" cy="3465676"/>
          </a:xfrm>
          <a:prstGeom prst="rect">
            <a:avLst/>
          </a:prstGeom>
        </p:spPr>
      </p:pic>
      <p:sp>
        <p:nvSpPr>
          <p:cNvPr id="3" name="Título 2"/>
          <p:cNvSpPr>
            <a:spLocks noGrp="1"/>
          </p:cNvSpPr>
          <p:nvPr>
            <p:ph type="title"/>
          </p:nvPr>
        </p:nvSpPr>
        <p:spPr/>
        <p:txBody>
          <a:bodyPr/>
          <a:lstStyle/>
          <a:p>
            <a:r>
              <a:rPr lang="es-AR" dirty="0" err="1"/>
              <a:t>Creacion</a:t>
            </a:r>
            <a:r>
              <a:rPr lang="es-AR" dirty="0"/>
              <a:t> de un web </a:t>
            </a:r>
            <a:r>
              <a:rPr lang="es-AR" dirty="0" err="1"/>
              <a:t>service</a:t>
            </a:r>
            <a:r>
              <a:rPr lang="es-AR" dirty="0"/>
              <a:t> basado en JAX WS</a:t>
            </a:r>
            <a:endParaRPr lang="es-MX" dirty="0"/>
          </a:p>
        </p:txBody>
      </p:sp>
      <p:sp>
        <p:nvSpPr>
          <p:cNvPr id="5" name="CuadroTexto 4"/>
          <p:cNvSpPr txBox="1"/>
          <p:nvPr/>
        </p:nvSpPr>
        <p:spPr>
          <a:xfrm>
            <a:off x="335360" y="1333803"/>
            <a:ext cx="11449272" cy="646331"/>
          </a:xfrm>
          <a:prstGeom prst="rect">
            <a:avLst/>
          </a:prstGeom>
          <a:noFill/>
        </p:spPr>
        <p:txBody>
          <a:bodyPr wrap="square" rtlCol="0">
            <a:spAutoFit/>
          </a:bodyPr>
          <a:lstStyle/>
          <a:p>
            <a:r>
              <a:rPr lang="es-AR" dirty="0"/>
              <a:t>Como vemos en el siguiente ejemplo, la clase </a:t>
            </a:r>
            <a:r>
              <a:rPr lang="es-AR" dirty="0" err="1"/>
              <a:t>Hello</a:t>
            </a:r>
            <a:r>
              <a:rPr lang="es-AR" dirty="0"/>
              <a:t> es un servicio web ya que esta anotada con @</a:t>
            </a:r>
            <a:r>
              <a:rPr lang="es-AR" dirty="0" err="1"/>
              <a:t>WebServices</a:t>
            </a:r>
            <a:r>
              <a:rPr lang="es-AR" dirty="0"/>
              <a:t> y anota a uno de sus métodos con @WebMethod, además de declarar su constructor por default.</a:t>
            </a:r>
          </a:p>
        </p:txBody>
      </p:sp>
    </p:spTree>
    <p:extLst>
      <p:ext uri="{BB962C8B-B14F-4D97-AF65-F5344CB8AC3E}">
        <p14:creationId xmlns:p14="http://schemas.microsoft.com/office/powerpoint/2010/main" val="3090395239"/>
      </p:ext>
    </p:extLst>
  </p:cSld>
  <p:clrMapOvr>
    <a:masterClrMapping/>
  </p:clrMapOvr>
</p:sld>
</file>

<file path=ppt/theme/theme1.xml><?xml version="1.0" encoding="utf-8"?>
<a:theme xmlns:a="http://schemas.openxmlformats.org/drawingml/2006/main" name="TEMPLATE ORIGINAL 2017">
  <a:themeElements>
    <a:clrScheme name="Colores Practia">
      <a:dk1>
        <a:srgbClr val="181818"/>
      </a:dk1>
      <a:lt1>
        <a:srgbClr val="FFFFFF"/>
      </a:lt1>
      <a:dk2>
        <a:srgbClr val="181818"/>
      </a:dk2>
      <a:lt2>
        <a:srgbClr val="F8F8F8"/>
      </a:lt2>
      <a:accent1>
        <a:srgbClr val="E30513"/>
      </a:accent1>
      <a:accent2>
        <a:srgbClr val="878786"/>
      </a:accent2>
      <a:accent3>
        <a:srgbClr val="E25B29"/>
      </a:accent3>
      <a:accent4>
        <a:srgbClr val="F2AE3E"/>
      </a:accent4>
      <a:accent5>
        <a:srgbClr val="E2BF2E"/>
      </a:accent5>
      <a:accent6>
        <a:srgbClr val="865B31"/>
      </a:accent6>
      <a:hlink>
        <a:srgbClr val="E30513"/>
      </a:hlink>
      <a:folHlink>
        <a:srgbClr val="C5C5C5"/>
      </a:folHlink>
    </a:clrScheme>
    <a:fontScheme name="Personalizado 1">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ctia A4- Template 2014" id="{41538BB3-AE22-4C57-8539-318FAE948D09}" vid="{E01634CA-68F6-4AA1-ADB4-6253CD9C272D}"/>
    </a:ext>
  </a:extLst>
</a:theme>
</file>

<file path=ppt/theme/theme2.xml><?xml version="1.0" encoding="utf-8"?>
<a:theme xmlns:a="http://schemas.openxmlformats.org/drawingml/2006/main" name="TEMPLATE ALTERNATIVO 2017">
  <a:themeElements>
    <a:clrScheme name="Colores Practia">
      <a:dk1>
        <a:srgbClr val="181818"/>
      </a:dk1>
      <a:lt1>
        <a:srgbClr val="FFFFFF"/>
      </a:lt1>
      <a:dk2>
        <a:srgbClr val="181818"/>
      </a:dk2>
      <a:lt2>
        <a:srgbClr val="F8F8F8"/>
      </a:lt2>
      <a:accent1>
        <a:srgbClr val="E30513"/>
      </a:accent1>
      <a:accent2>
        <a:srgbClr val="878786"/>
      </a:accent2>
      <a:accent3>
        <a:srgbClr val="E25B29"/>
      </a:accent3>
      <a:accent4>
        <a:srgbClr val="F2AE3E"/>
      </a:accent4>
      <a:accent5>
        <a:srgbClr val="E2BF2E"/>
      </a:accent5>
      <a:accent6>
        <a:srgbClr val="865B31"/>
      </a:accent6>
      <a:hlink>
        <a:srgbClr val="E30513"/>
      </a:hlink>
      <a:folHlink>
        <a:srgbClr val="C5C5C5"/>
      </a:folHlink>
    </a:clrScheme>
    <a:fontScheme name="Personalizado 1">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ctia A4- Template 2014" id="{41538BB3-AE22-4C57-8539-318FAE948D09}" vid="{E01634CA-68F6-4AA1-ADB4-6253CD9C272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283CD062F80544F82E59A29376E2829" ma:contentTypeVersion="0" ma:contentTypeDescription="Crear nuevo documento." ma:contentTypeScope="" ma:versionID="c9cec744382fca10ae328534a037e107">
  <xsd:schema xmlns:xsd="http://www.w3.org/2001/XMLSchema" xmlns:xs="http://www.w3.org/2001/XMLSchema" xmlns:p="http://schemas.microsoft.com/office/2006/metadata/properties" targetNamespace="http://schemas.microsoft.com/office/2006/metadata/properties" ma:root="true" ma:fieldsID="5259eb60d35b7a561d7dfaabf8561c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8588A95-BFB2-48BA-9D2A-97DF8CCC3F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507C321-85DE-4AC6-A952-5EBA63CD7D63}">
  <ds:schemaRefs>
    <ds:schemaRef ds:uri="http://schemas.microsoft.com/sharepoint/v3/contenttype/forms"/>
  </ds:schemaRefs>
</ds:datastoreItem>
</file>

<file path=customXml/itemProps3.xml><?xml version="1.0" encoding="utf-8"?>
<ds:datastoreItem xmlns:ds="http://schemas.openxmlformats.org/officeDocument/2006/customXml" ds:itemID="{5EDD0D0D-2463-4992-888A-BF62975DE69C}">
  <ds:schemaRefs>
    <ds:schemaRef ds:uri="http://schemas.microsoft.com/office/2006/metadata/propertie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PRACTIA_  template A4 ppt</Template>
  <TotalTime>9869</TotalTime>
  <Words>1897</Words>
  <Application>Microsoft Office PowerPoint</Application>
  <PresentationFormat>Panorámica</PresentationFormat>
  <Paragraphs>184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24</vt:i4>
      </vt:variant>
    </vt:vector>
  </HeadingPairs>
  <TitlesOfParts>
    <vt:vector size="30" baseType="lpstr">
      <vt:lpstr>Arial</vt:lpstr>
      <vt:lpstr>Calibri</vt:lpstr>
      <vt:lpstr>Courier New</vt:lpstr>
      <vt:lpstr>Segoe UI Semilight</vt:lpstr>
      <vt:lpstr>TEMPLATE ORIGINAL 2017</vt:lpstr>
      <vt:lpstr>TEMPLATE ALTERNATIVO 2017</vt:lpstr>
      <vt:lpstr>Presentación de PowerPoint</vt:lpstr>
      <vt:lpstr>Presentación de PowerPoint</vt:lpstr>
      <vt:lpstr>Algunas definiciones previas</vt:lpstr>
      <vt:lpstr>¿Que es AMDOCS Web Services?</vt:lpstr>
      <vt:lpstr>Principales componentes de AMDOCS Web Services</vt:lpstr>
      <vt:lpstr>Problemática </vt:lpstr>
      <vt:lpstr>Solución</vt:lpstr>
      <vt:lpstr>Implementación</vt:lpstr>
      <vt:lpstr>Creacion de un web service basado en JAX WS</vt:lpstr>
      <vt:lpstr>Anotaciones</vt:lpstr>
      <vt:lpstr>Anotaciones</vt:lpstr>
      <vt:lpstr>Anotaciones</vt:lpstr>
      <vt:lpstr>Anotaciones</vt:lpstr>
      <vt:lpstr>Empaquetado y despliegue de un servicio web</vt:lpstr>
      <vt:lpstr>Descriptor de despliegue : web.xml y el soporte de Spring</vt:lpstr>
      <vt:lpstr>Responsabilidades del contenedor</vt:lpstr>
      <vt:lpstr>AMDOCS Web Services y Spring Framework</vt:lpstr>
      <vt:lpstr>AMDOCS Web Services y Spring Framework</vt:lpstr>
      <vt:lpstr>AMDOCS Web Services y Spring Framework</vt:lpstr>
      <vt:lpstr>AMDOCS Web Services y Spring Framework</vt:lpstr>
      <vt:lpstr>AMDOCS Web Services y Spring Framework</vt:lpstr>
      <vt:lpstr>AMDOCS Web Services y Spring Framework</vt:lpstr>
      <vt:lpstr>Configuración de AMDOCS Web Services</vt:lpstr>
      <vt:lpstr>Documentacion de Referencia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Jime</dc:creator>
  <cp:lastModifiedBy>Carlos Ariel Centurion</cp:lastModifiedBy>
  <cp:revision>177</cp:revision>
  <dcterms:created xsi:type="dcterms:W3CDTF">2016-10-26T14:47:46Z</dcterms:created>
  <dcterms:modified xsi:type="dcterms:W3CDTF">2017-07-27T18:55:59Z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0x0101003283CD062F80544F82E59A29376E2829</vt:lpwstr>
  </property>
  <property fmtid="{D5CDD505-2E9C-101B-9397-08002B2CF9AE}" pid="3" name="IsMyDocuments">
    <vt:bool>true</vt:bool>
  </property>
</Properties>
</file>