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3208-AB3E-4415-AE09-43C762FE222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868E-5ECB-49CA-9D22-7E22B394B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26871" y="1128155"/>
            <a:ext cx="2113808" cy="85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Autores/Contratistas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131625" y="1128155"/>
            <a:ext cx="2113808" cy="855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Trabajos realizados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587835" y="2339438"/>
            <a:ext cx="2600694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ID trabajo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587834" y="2885703"/>
            <a:ext cx="2600695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Nombre de Título trabajo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587835" y="3431968"/>
            <a:ext cx="2600694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Tipo de servicio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587834" y="3978233"/>
            <a:ext cx="2600695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Nombre contratista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587834" y="4524498"/>
            <a:ext cx="2600695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Teléfono contratista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200397" y="2189017"/>
            <a:ext cx="3912920" cy="521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Base de datos origen: BDE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5062847" y="136565"/>
            <a:ext cx="2006930" cy="534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PROCESO ETL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32377" y="4835363"/>
            <a:ext cx="3912920" cy="521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Base de datos receptora: BDE_DW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770420" y="2046746"/>
            <a:ext cx="1324098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Artículos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253838" y="2829706"/>
            <a:ext cx="2600695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Tabla: </a:t>
            </a:r>
            <a:r>
              <a:rPr lang="es-AR" dirty="0" err="1" smtClean="0"/>
              <a:t>titulos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4246419" y="2829706"/>
            <a:ext cx="2600695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Tabla: autores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1332377" y="5466030"/>
            <a:ext cx="2600695" cy="380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Tabla: </a:t>
            </a:r>
            <a:r>
              <a:rPr lang="es-AR" dirty="0" err="1" smtClean="0"/>
              <a:t>DimTitulos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9132124" y="2401731"/>
            <a:ext cx="2588821" cy="534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PROCESO ETL:</a:t>
            </a:r>
          </a:p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Petl_Insertar_DimTitulo</a:t>
            </a:r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95119" y="2241709"/>
            <a:ext cx="409700" cy="415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95119" y="4889545"/>
            <a:ext cx="409700" cy="415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580911" y="2478920"/>
            <a:ext cx="409700" cy="415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5119" y="793128"/>
            <a:ext cx="4695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Crear 2 bases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BDE (Origen)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BDE_DW (Data </a:t>
            </a:r>
            <a:r>
              <a:rPr lang="es-AR" dirty="0" err="1" smtClean="0"/>
              <a:t>Warehouse</a:t>
            </a:r>
            <a:r>
              <a:rPr lang="es-AR" dirty="0" smtClean="0"/>
              <a:t>, almacena tablas)</a:t>
            </a:r>
          </a:p>
        </p:txBody>
      </p:sp>
      <p:cxnSp>
        <p:nvCxnSpPr>
          <p:cNvPr id="23" name="Conector recto 22"/>
          <p:cNvCxnSpPr/>
          <p:nvPr/>
        </p:nvCxnSpPr>
        <p:spPr>
          <a:xfrm>
            <a:off x="401782" y="1832749"/>
            <a:ext cx="11319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253838" y="3422376"/>
            <a:ext cx="260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Campo: </a:t>
            </a:r>
            <a:r>
              <a:rPr lang="es-AR" dirty="0" err="1"/>
              <a:t>titulo_id</a:t>
            </a:r>
            <a:endParaRPr lang="es-AR" dirty="0"/>
          </a:p>
          <a:p>
            <a:r>
              <a:rPr lang="es-AR" dirty="0"/>
              <a:t>Campo: titulo</a:t>
            </a:r>
          </a:p>
          <a:p>
            <a:r>
              <a:rPr lang="es-AR" dirty="0"/>
              <a:t>Campo: </a:t>
            </a:r>
            <a:r>
              <a:rPr lang="es-AR" dirty="0" smtClean="0"/>
              <a:t>tipo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246418" y="3422376"/>
            <a:ext cx="2600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Campo: </a:t>
            </a:r>
            <a:r>
              <a:rPr lang="es-AR" dirty="0" err="1" smtClean="0"/>
              <a:t>tituloid</a:t>
            </a:r>
            <a:endParaRPr lang="es-AR" dirty="0"/>
          </a:p>
          <a:p>
            <a:r>
              <a:rPr lang="es-AR" dirty="0"/>
              <a:t>Campo: </a:t>
            </a:r>
            <a:r>
              <a:rPr lang="es-AR" dirty="0" err="1" smtClean="0"/>
              <a:t>NombreAutor</a:t>
            </a:r>
            <a:endParaRPr lang="es-AR" dirty="0"/>
          </a:p>
          <a:p>
            <a:r>
              <a:rPr lang="es-AR" dirty="0"/>
              <a:t>Campo: </a:t>
            </a:r>
            <a:r>
              <a:rPr lang="es-AR" dirty="0" err="1" smtClean="0"/>
              <a:t>ApellidoAutor</a:t>
            </a:r>
            <a:endParaRPr lang="es-AR" dirty="0" smtClean="0"/>
          </a:p>
          <a:p>
            <a:r>
              <a:rPr lang="es-AR" dirty="0" smtClean="0"/>
              <a:t>Campo: </a:t>
            </a:r>
            <a:r>
              <a:rPr lang="es-AR" dirty="0" err="1" smtClean="0"/>
              <a:t>TelefonoAutor</a:t>
            </a:r>
            <a:endParaRPr lang="en-U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551219" y="5356385"/>
            <a:ext cx="260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Campo: </a:t>
            </a:r>
            <a:r>
              <a:rPr lang="es-AR" dirty="0" err="1"/>
              <a:t>titulo_id</a:t>
            </a:r>
            <a:endParaRPr lang="es-AR" dirty="0"/>
          </a:p>
          <a:p>
            <a:r>
              <a:rPr lang="es-AR" dirty="0"/>
              <a:t>Campo: titulo</a:t>
            </a:r>
          </a:p>
          <a:p>
            <a:r>
              <a:rPr lang="es-AR" dirty="0"/>
              <a:t>Campo: </a:t>
            </a:r>
            <a:r>
              <a:rPr lang="es-AR" dirty="0" smtClean="0"/>
              <a:t>tipo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543799" y="5356385"/>
            <a:ext cx="260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Campo</a:t>
            </a:r>
            <a:r>
              <a:rPr lang="es-AR" dirty="0"/>
              <a:t>: </a:t>
            </a:r>
            <a:r>
              <a:rPr lang="es-AR" dirty="0" err="1" smtClean="0"/>
              <a:t>NombreAutor</a:t>
            </a:r>
            <a:endParaRPr lang="es-AR" dirty="0"/>
          </a:p>
          <a:p>
            <a:r>
              <a:rPr lang="es-AR" dirty="0"/>
              <a:t>Campo: </a:t>
            </a:r>
            <a:r>
              <a:rPr lang="es-AR" dirty="0" err="1" smtClean="0"/>
              <a:t>ApellidoAutor</a:t>
            </a:r>
            <a:endParaRPr lang="es-AR" dirty="0" smtClean="0"/>
          </a:p>
          <a:p>
            <a:r>
              <a:rPr lang="es-AR" dirty="0" smtClean="0"/>
              <a:t>Campo: </a:t>
            </a:r>
            <a:r>
              <a:rPr lang="es-AR" dirty="0" err="1" smtClean="0"/>
              <a:t>TelefonoAutor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1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104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ariel.chumbita</dc:creator>
  <cp:lastModifiedBy>ariel.chumbita</cp:lastModifiedBy>
  <cp:revision>11</cp:revision>
  <dcterms:created xsi:type="dcterms:W3CDTF">2023-04-26T23:41:35Z</dcterms:created>
  <dcterms:modified xsi:type="dcterms:W3CDTF">2023-05-01T01:58:54Z</dcterms:modified>
</cp:coreProperties>
</file>