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E49D-7279-4EEC-85EB-75489600DCAD}" type="datetimeFigureOut">
              <a:rPr lang="es-ES" smtClean="0"/>
              <a:t>13/06/2023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91B-930F-4658-A5B6-4B31C5F88B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77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E49D-7279-4EEC-85EB-75489600DCAD}" type="datetimeFigureOut">
              <a:rPr lang="es-ES" smtClean="0"/>
              <a:t>13/06/2023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91B-930F-4658-A5B6-4B31C5F88B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15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E49D-7279-4EEC-85EB-75489600DCAD}" type="datetimeFigureOut">
              <a:rPr lang="es-ES" smtClean="0"/>
              <a:t>13/06/2023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91B-930F-4658-A5B6-4B31C5F88B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30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E49D-7279-4EEC-85EB-75489600DCAD}" type="datetimeFigureOut">
              <a:rPr lang="es-ES" smtClean="0"/>
              <a:t>13/06/2023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91B-930F-4658-A5B6-4B31C5F88B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0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E49D-7279-4EEC-85EB-75489600DCAD}" type="datetimeFigureOut">
              <a:rPr lang="es-ES" smtClean="0"/>
              <a:t>13/06/2023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91B-930F-4658-A5B6-4B31C5F88B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49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E49D-7279-4EEC-85EB-75489600DCAD}" type="datetimeFigureOut">
              <a:rPr lang="es-ES" smtClean="0"/>
              <a:t>13/06/2023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91B-930F-4658-A5B6-4B31C5F88B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92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E49D-7279-4EEC-85EB-75489600DCAD}" type="datetimeFigureOut">
              <a:rPr lang="es-ES" smtClean="0"/>
              <a:t>13/06/2023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91B-930F-4658-A5B6-4B31C5F88B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11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E49D-7279-4EEC-85EB-75489600DCAD}" type="datetimeFigureOut">
              <a:rPr lang="es-ES" smtClean="0"/>
              <a:t>13/06/2023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91B-930F-4658-A5B6-4B31C5F88B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25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E49D-7279-4EEC-85EB-75489600DCAD}" type="datetimeFigureOut">
              <a:rPr lang="es-ES" smtClean="0"/>
              <a:t>13/06/2023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91B-930F-4658-A5B6-4B31C5F88B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71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E49D-7279-4EEC-85EB-75489600DCAD}" type="datetimeFigureOut">
              <a:rPr lang="es-ES" smtClean="0"/>
              <a:t>13/06/2023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91B-930F-4658-A5B6-4B31C5F88B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E49D-7279-4EEC-85EB-75489600DCAD}" type="datetimeFigureOut">
              <a:rPr lang="es-ES" smtClean="0"/>
              <a:t>13/06/2023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91B-930F-4658-A5B6-4B31C5F88B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27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BE49D-7279-4EEC-85EB-75489600DCAD}" type="datetimeFigureOut">
              <a:rPr lang="es-ES" smtClean="0"/>
              <a:t>13/06/2023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191B-930F-4658-A5B6-4B31C5F88B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0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ontab.gu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80241"/>
            <a:ext cx="9144000" cy="2387600"/>
          </a:xfrm>
        </p:spPr>
        <p:txBody>
          <a:bodyPr/>
          <a:lstStyle/>
          <a:p>
            <a:r>
              <a:rPr lang="es-ES" b="1" dirty="0" err="1" smtClean="0"/>
              <a:t>Chron</a:t>
            </a:r>
            <a:r>
              <a:rPr lang="es-ES" b="1" dirty="0" smtClean="0"/>
              <a:t> </a:t>
            </a:r>
            <a:r>
              <a:rPr lang="es-ES" b="1" dirty="0" err="1" smtClean="0"/>
              <a:t>based</a:t>
            </a:r>
            <a:r>
              <a:rPr lang="es-ES" b="1" dirty="0" smtClean="0"/>
              <a:t> </a:t>
            </a:r>
            <a:r>
              <a:rPr lang="es-ES" b="1" dirty="0" err="1" smtClean="0"/>
              <a:t>intervals</a:t>
            </a:r>
            <a:endParaRPr lang="es-ES" b="1" dirty="0"/>
          </a:p>
        </p:txBody>
      </p:sp>
      <p:pic>
        <p:nvPicPr>
          <p:cNvPr id="1030" name="Picture 6" descr="Apache Airflow Documentation — Airflow Docu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290" y="3191910"/>
            <a:ext cx="2843420" cy="284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53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¿Qué son?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Para admitir intervalos de programación más complicados, </a:t>
            </a:r>
            <a:r>
              <a:rPr lang="es-ES" dirty="0" err="1" smtClean="0"/>
              <a:t>Airflow</a:t>
            </a:r>
            <a:r>
              <a:rPr lang="es-ES" dirty="0" smtClean="0"/>
              <a:t> nos permite definir intervalos de programación utilizando la misma sintaxis que utiliza cron, un programador de trabajos basado en el tiempo utilizado por sistemas operativos informáticos similares a Unix, como </a:t>
            </a:r>
            <a:r>
              <a:rPr lang="es-ES" dirty="0" err="1" smtClean="0"/>
              <a:t>macOS</a:t>
            </a:r>
            <a:r>
              <a:rPr lang="es-ES" dirty="0" smtClean="0"/>
              <a:t> y Linux. Esta sintaxis consta de cinco componentes y se define de la siguiente manera:</a:t>
            </a:r>
            <a:endParaRPr lang="es-ES" dirty="0"/>
          </a:p>
        </p:txBody>
      </p:sp>
      <p:pic>
        <p:nvPicPr>
          <p:cNvPr id="2050" name="Picture 2" descr="Apache Airflow Documentation — Airflow Docu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361" y="0"/>
            <a:ext cx="1461190" cy="14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ache Airfl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8458" r="9757" b="10622"/>
          <a:stretch/>
        </p:blipFill>
        <p:spPr bwMode="auto">
          <a:xfrm>
            <a:off x="9572630" y="5817549"/>
            <a:ext cx="2570921" cy="104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4281125"/>
            <a:ext cx="64293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Ejemplos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Se pueden usar asteriscos (*) en lugar de números para definir campos sin restricciones, lo que significa que no nos importa el valor de ese campo. Ejemplos: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- 0 * * * * = hourly (running on the hour)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- 0 0 * * * = daily (running at midnight)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- 0 0 * * 0 = weekly (running at midnight on Sunday)</a:t>
            </a:r>
          </a:p>
          <a:p>
            <a:pPr marL="0" indent="0" algn="just">
              <a:buNone/>
            </a:pP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expresiones</a:t>
            </a:r>
            <a:r>
              <a:rPr lang="en-US" dirty="0" smtClean="0"/>
              <a:t> mas </a:t>
            </a:r>
            <a:r>
              <a:rPr lang="en-US" dirty="0" err="1" smtClean="0"/>
              <a:t>complejas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- 0 </a:t>
            </a:r>
            <a:r>
              <a:rPr lang="en-US" sz="2000" dirty="0">
                <a:solidFill>
                  <a:srgbClr val="7030A0"/>
                </a:solidFill>
              </a:rPr>
              <a:t>0 1 * * = midnight on the first of every month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- </a:t>
            </a:r>
            <a:r>
              <a:rPr lang="en-US" sz="2000" dirty="0">
                <a:solidFill>
                  <a:srgbClr val="7030A0"/>
                </a:solidFill>
              </a:rPr>
              <a:t>45 23 * * SAT = 23:45 every Saturday</a:t>
            </a:r>
            <a:endParaRPr lang="es-ES" sz="2000" dirty="0">
              <a:solidFill>
                <a:srgbClr val="7030A0"/>
              </a:solidFill>
            </a:endParaRPr>
          </a:p>
        </p:txBody>
      </p:sp>
      <p:pic>
        <p:nvPicPr>
          <p:cNvPr id="2050" name="Picture 2" descr="Apache Airflow Documentation — Airflow Docu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361" y="0"/>
            <a:ext cx="1461190" cy="14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ache Airfl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8458" r="9757" b="10622"/>
          <a:stretch/>
        </p:blipFill>
        <p:spPr bwMode="auto">
          <a:xfrm>
            <a:off x="9572630" y="5817549"/>
            <a:ext cx="2570921" cy="104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53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Ejemplos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Además, las expresiones cron le permiten definir colecciones de valores usando una coma (,) para definir una lista de valores o un </a:t>
            </a:r>
            <a:r>
              <a:rPr lang="es-ES" dirty="0" err="1" smtClean="0"/>
              <a:t>guión</a:t>
            </a:r>
            <a:r>
              <a:rPr lang="es-ES" dirty="0" smtClean="0"/>
              <a:t> (-) para definir un rango de valores. Con esta sintaxis, podemos crear expresiones que permitan ejecutar trabajos en varios días de la semana o en varios conjuntos de horas durante un día: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7030A0"/>
                </a:solidFill>
              </a:rPr>
              <a:t>0 </a:t>
            </a:r>
            <a:r>
              <a:rPr lang="en-US" sz="2000" dirty="0">
                <a:solidFill>
                  <a:srgbClr val="7030A0"/>
                </a:solidFill>
              </a:rPr>
              <a:t>0 * * MON,WED,FRI = run every Monday, Wednesday, Friday at </a:t>
            </a:r>
            <a:r>
              <a:rPr lang="en-US" sz="2000" dirty="0" smtClean="0">
                <a:solidFill>
                  <a:srgbClr val="7030A0"/>
                </a:solidFill>
              </a:rPr>
              <a:t>midnight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7030A0"/>
                </a:solidFill>
              </a:rPr>
              <a:t>0 </a:t>
            </a:r>
            <a:r>
              <a:rPr lang="en-US" sz="2000" dirty="0">
                <a:solidFill>
                  <a:srgbClr val="7030A0"/>
                </a:solidFill>
              </a:rPr>
              <a:t>0 * * MON-FRI = run every weekday at </a:t>
            </a:r>
            <a:r>
              <a:rPr lang="en-US" sz="2000" dirty="0" smtClean="0">
                <a:solidFill>
                  <a:srgbClr val="7030A0"/>
                </a:solidFill>
              </a:rPr>
              <a:t>midnight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7030A0"/>
                </a:solidFill>
              </a:rPr>
              <a:t>0 </a:t>
            </a:r>
            <a:r>
              <a:rPr lang="en-US" sz="2000" dirty="0">
                <a:solidFill>
                  <a:srgbClr val="7030A0"/>
                </a:solidFill>
              </a:rPr>
              <a:t>0,12 * * * = run every day at 00:00 and 12:00</a:t>
            </a:r>
            <a:endParaRPr lang="es-ES" sz="2000" dirty="0">
              <a:solidFill>
                <a:srgbClr val="7030A0"/>
              </a:solidFill>
            </a:endParaRPr>
          </a:p>
        </p:txBody>
      </p:sp>
      <p:pic>
        <p:nvPicPr>
          <p:cNvPr id="2050" name="Picture 2" descr="Apache Airflow Documentation — Airflow Docu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361" y="0"/>
            <a:ext cx="1461190" cy="14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ache Airfl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8458" r="9757" b="10622"/>
          <a:stretch/>
        </p:blipFill>
        <p:spPr bwMode="auto">
          <a:xfrm>
            <a:off x="9572630" y="5817549"/>
            <a:ext cx="2570921" cy="104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5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Macros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Airflow</a:t>
            </a:r>
            <a:r>
              <a:rPr lang="es-ES" dirty="0" smtClean="0"/>
              <a:t> también brinda soporte para varias macros que representan abreviaturas para los intervalos de programación de uso común (</a:t>
            </a:r>
            <a:r>
              <a:rPr lang="es-ES" dirty="0" err="1" smtClean="0"/>
              <a:t>e.g</a:t>
            </a:r>
            <a:r>
              <a:rPr lang="es-ES" dirty="0" smtClean="0"/>
              <a:t> @</a:t>
            </a:r>
            <a:r>
              <a:rPr lang="es-ES" dirty="0" err="1" smtClean="0"/>
              <a:t>daily</a:t>
            </a:r>
            <a:r>
              <a:rPr lang="es-ES" dirty="0" smtClean="0"/>
              <a:t>) para definir intervalos diarios. </a:t>
            </a:r>
            <a:endParaRPr lang="es-ES" dirty="0"/>
          </a:p>
        </p:txBody>
      </p:sp>
      <p:pic>
        <p:nvPicPr>
          <p:cNvPr id="2050" name="Picture 2" descr="Apache Airflow Documentation — Airflow Docu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361" y="0"/>
            <a:ext cx="1461190" cy="14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ache Airfl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8458" r="9757" b="10622"/>
          <a:stretch/>
        </p:blipFill>
        <p:spPr bwMode="auto">
          <a:xfrm>
            <a:off x="9572630" y="5817549"/>
            <a:ext cx="2570921" cy="104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07679"/>
              </p:ext>
            </p:extLst>
          </p:nvPr>
        </p:nvGraphicFramePr>
        <p:xfrm>
          <a:off x="2032000" y="3080327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157201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49667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Preset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Significado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0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@once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Schedule solo una vez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80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@</a:t>
                      </a:r>
                      <a:r>
                        <a:rPr lang="es-ES" dirty="0" err="1" smtClean="0"/>
                        <a:t>hourly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Run una vez al inicio de la hora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@</a:t>
                      </a:r>
                      <a:r>
                        <a:rPr lang="es-ES" dirty="0" err="1" smtClean="0"/>
                        <a:t>daily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Run una vez a media noche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45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@</a:t>
                      </a:r>
                      <a:r>
                        <a:rPr lang="es-ES" dirty="0" err="1" smtClean="0"/>
                        <a:t>weekly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Run una vez a</a:t>
                      </a:r>
                      <a:r>
                        <a:rPr lang="es-ES" baseline="0" dirty="0" smtClean="0"/>
                        <a:t> semana medianoche </a:t>
                      </a:r>
                      <a:r>
                        <a:rPr lang="es-ES" baseline="0" dirty="0" err="1" smtClean="0"/>
                        <a:t>Sun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5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@</a:t>
                      </a:r>
                      <a:r>
                        <a:rPr lang="es-ES" dirty="0" err="1" smtClean="0"/>
                        <a:t>monthly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Run una vez al mes medianoche</a:t>
                      </a:r>
                      <a:r>
                        <a:rPr lang="es-ES" baseline="0" dirty="0" smtClean="0"/>
                        <a:t> 1 </a:t>
                      </a:r>
                      <a:r>
                        <a:rPr lang="es-ES" baseline="0" dirty="0" err="1" smtClean="0"/>
                        <a:t>dia</a:t>
                      </a:r>
                      <a:r>
                        <a:rPr lang="es-ES" baseline="0" dirty="0" smtClean="0"/>
                        <a:t> mes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0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@</a:t>
                      </a:r>
                      <a:r>
                        <a:rPr lang="es-ES" dirty="0" err="1" smtClean="0"/>
                        <a:t>yearly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Run una vez a medianoche de </a:t>
                      </a:r>
                      <a:r>
                        <a:rPr lang="es-ES" dirty="0" err="1" smtClean="0"/>
                        <a:t>Jan</a:t>
                      </a:r>
                      <a:r>
                        <a:rPr lang="es-ES" dirty="0" smtClean="0"/>
                        <a:t> 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4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3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25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¿Como puedo aprender de </a:t>
            </a:r>
            <a:r>
              <a:rPr lang="es-ES" b="1" dirty="0" err="1" smtClean="0"/>
              <a:t>chrons</a:t>
            </a:r>
            <a:r>
              <a:rPr lang="es-ES" b="1" dirty="0" smtClean="0"/>
              <a:t>?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Aquí dejo un enlace que te permite probar </a:t>
            </a:r>
            <a:r>
              <a:rPr lang="es-ES" dirty="0" err="1" smtClean="0"/>
              <a:t>cn</a:t>
            </a:r>
            <a:r>
              <a:rPr lang="es-ES" dirty="0" smtClean="0"/>
              <a:t> estas expresiones:</a:t>
            </a:r>
          </a:p>
          <a:p>
            <a:pPr marL="0" indent="0">
              <a:buNone/>
            </a:pPr>
            <a:r>
              <a:rPr lang="es-ES" dirty="0" smtClean="0">
                <a:hlinkClick r:id="rId2"/>
              </a:rPr>
              <a:t>https://crontab.guru/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0" name="Picture 2" descr="Apache Airflow Documentation — Airflow Documen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361" y="0"/>
            <a:ext cx="1461190" cy="14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ache Airflo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8458" r="9757" b="10622"/>
          <a:stretch/>
        </p:blipFill>
        <p:spPr bwMode="auto">
          <a:xfrm>
            <a:off x="9572630" y="5817549"/>
            <a:ext cx="2570921" cy="104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14394"/>
            <a:ext cx="6877879" cy="33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4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Problema con las </a:t>
            </a:r>
            <a:r>
              <a:rPr lang="es-ES" b="1" dirty="0" err="1" smtClean="0"/>
              <a:t>Chron</a:t>
            </a:r>
            <a:r>
              <a:rPr lang="es-ES" b="1" dirty="0" smtClean="0"/>
              <a:t> </a:t>
            </a:r>
            <a:r>
              <a:rPr lang="es-ES" b="1" dirty="0" err="1" smtClean="0"/>
              <a:t>expressions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Una limitación importante de las expresiones cron es que no pueden representar ciertos horarios basados en la frecuencia. </a:t>
            </a:r>
          </a:p>
          <a:p>
            <a:pPr marL="0" indent="0">
              <a:buNone/>
            </a:pPr>
            <a:r>
              <a:rPr lang="es-ES" dirty="0" smtClean="0"/>
              <a:t>Por ejemplo, </a:t>
            </a:r>
            <a:r>
              <a:rPr lang="es-ES" b="1" dirty="0" smtClean="0"/>
              <a:t>¿cómo definiría una expresión cron que ejecuta un DAG una vez cada tres días? </a:t>
            </a:r>
            <a:r>
              <a:rPr lang="es-ES" dirty="0" smtClean="0"/>
              <a:t>Resulta que podría escribir una expresión que se ejecute cada primer, cuarto, séptimo y así sucesivamente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1,4,7,10,13,16,19,22,25,28,31</a:t>
            </a:r>
            <a:r>
              <a:rPr lang="es-ES" dirty="0" smtClean="0">
                <a:solidFill>
                  <a:srgbClr val="FFC000"/>
                </a:solidFill>
              </a:rPr>
              <a:t>, 1? (Era cada 3 días!!!!!!!!!!)</a:t>
            </a:r>
          </a:p>
          <a:p>
            <a:pPr marL="0" indent="0">
              <a:buNone/>
            </a:pPr>
            <a:r>
              <a:rPr lang="es-ES" dirty="0" smtClean="0"/>
              <a:t> Pero este enfoque tendría problemas al final del mes, ya que el DAG se ejecutaría consecutivamente tanto el día 31 y el 1 del mes siguiente, incumpliendo el horario deseado.</a:t>
            </a:r>
            <a:endParaRPr lang="es-ES" dirty="0"/>
          </a:p>
        </p:txBody>
      </p:sp>
      <p:pic>
        <p:nvPicPr>
          <p:cNvPr id="2050" name="Picture 2" descr="Apache Airflow Documentation — Airflow Docu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361" y="0"/>
            <a:ext cx="1461190" cy="14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ache Airfl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8458" r="9757" b="10622"/>
          <a:stretch/>
        </p:blipFill>
        <p:spPr bwMode="auto">
          <a:xfrm>
            <a:off x="9572630" y="5817549"/>
            <a:ext cx="2570921" cy="104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51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¿Cómo lo soluciona </a:t>
            </a:r>
            <a:r>
              <a:rPr lang="es-ES" b="1" dirty="0" err="1" smtClean="0"/>
              <a:t>Airflow</a:t>
            </a:r>
            <a:r>
              <a:rPr lang="es-ES" b="1" dirty="0" smtClean="0"/>
              <a:t>?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Airflow</a:t>
            </a:r>
            <a:r>
              <a:rPr lang="es-ES" dirty="0" smtClean="0"/>
              <a:t> también le permite definir intervalos de programación en términos de un intervalo de tiempo relativo. Para usar una programación basada en la frecuencia, puede pasar una instancia de </a:t>
            </a:r>
            <a:r>
              <a:rPr lang="es-ES" b="1" dirty="0" err="1" smtClean="0"/>
              <a:t>timedelta</a:t>
            </a:r>
            <a:r>
              <a:rPr lang="es-ES" dirty="0" smtClean="0"/>
              <a:t> como un intervalo de programación.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0" name="Picture 2" descr="Apache Airflow Documentation — Airflow Docu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361" y="0"/>
            <a:ext cx="1461190" cy="14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ache Airfl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8458" r="9757" b="10622"/>
          <a:stretch/>
        </p:blipFill>
        <p:spPr bwMode="auto">
          <a:xfrm>
            <a:off x="9572630" y="5817549"/>
            <a:ext cx="2570921" cy="104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63" y="4001294"/>
            <a:ext cx="59340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38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526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Chron based intervals</vt:lpstr>
      <vt:lpstr>¿Qué son?</vt:lpstr>
      <vt:lpstr>Ejemplos</vt:lpstr>
      <vt:lpstr>Ejemplos</vt:lpstr>
      <vt:lpstr>Macros</vt:lpstr>
      <vt:lpstr>¿Como puedo aprender de chrons?</vt:lpstr>
      <vt:lpstr>Problema con las Chron expressions</vt:lpstr>
      <vt:lpstr>¿Cómo lo soluciona Airflow?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 based intervals</dc:title>
  <dc:creator>David BU</dc:creator>
  <cp:lastModifiedBy>David BU</cp:lastModifiedBy>
  <cp:revision>5</cp:revision>
  <dcterms:created xsi:type="dcterms:W3CDTF">2023-06-13T15:04:16Z</dcterms:created>
  <dcterms:modified xsi:type="dcterms:W3CDTF">2023-06-13T16:18:28Z</dcterms:modified>
</cp:coreProperties>
</file>