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9" r:id="rId12"/>
    <p:sldId id="268" r:id="rId13"/>
    <p:sldId id="267" r:id="rId14"/>
    <p:sldId id="270" r:id="rId15"/>
    <p:sldId id="271" r:id="rId16"/>
    <p:sldId id="272" r:id="rId17"/>
    <p:sldId id="277" r:id="rId18"/>
    <p:sldId id="279" r:id="rId19"/>
    <p:sldId id="280" r:id="rId20"/>
    <p:sldId id="266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7BC-9842-DE47-9F36-5234E2C47DF2}" type="datetimeFigureOut">
              <a:rPr lang="en-US" smtClean="0"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C63C-E77A-B64E-9766-1FD22D28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7BC-9842-DE47-9F36-5234E2C47DF2}" type="datetimeFigureOut">
              <a:rPr lang="en-US" smtClean="0"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C63C-E77A-B64E-9766-1FD22D28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4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7BC-9842-DE47-9F36-5234E2C47DF2}" type="datetimeFigureOut">
              <a:rPr lang="en-US" smtClean="0"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C63C-E77A-B64E-9766-1FD22D28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5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7BC-9842-DE47-9F36-5234E2C47DF2}" type="datetimeFigureOut">
              <a:rPr lang="en-US" smtClean="0"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C63C-E77A-B64E-9766-1FD22D28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4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7BC-9842-DE47-9F36-5234E2C47DF2}" type="datetimeFigureOut">
              <a:rPr lang="en-US" smtClean="0"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C63C-E77A-B64E-9766-1FD22D28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7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7BC-9842-DE47-9F36-5234E2C47DF2}" type="datetimeFigureOut">
              <a:rPr lang="en-US" smtClean="0"/>
              <a:t>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C63C-E77A-B64E-9766-1FD22D28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5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7BC-9842-DE47-9F36-5234E2C47DF2}" type="datetimeFigureOut">
              <a:rPr lang="en-US" smtClean="0"/>
              <a:t>1/23/15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C63C-E77A-B64E-9766-1FD22D28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8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7BC-9842-DE47-9F36-5234E2C47DF2}" type="datetimeFigureOut">
              <a:rPr lang="en-US" smtClean="0"/>
              <a:t>1/23/15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C63C-E77A-B64E-9766-1FD22D28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2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7BC-9842-DE47-9F36-5234E2C47DF2}" type="datetimeFigureOut">
              <a:rPr lang="en-US" smtClean="0"/>
              <a:t>1/23/15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C63C-E77A-B64E-9766-1FD22D28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7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7BC-9842-DE47-9F36-5234E2C47DF2}" type="datetimeFigureOut">
              <a:rPr lang="en-US" smtClean="0"/>
              <a:t>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C63C-E77A-B64E-9766-1FD22D28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7BC-9842-DE47-9F36-5234E2C47DF2}" type="datetimeFigureOut">
              <a:rPr lang="en-US" smtClean="0"/>
              <a:t>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C63C-E77A-B64E-9766-1FD22D28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2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F57BC-9842-DE47-9F36-5234E2C47DF2}" type="datetimeFigureOut">
              <a:rPr lang="en-US" smtClean="0"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EC63C-E77A-B64E-9766-1FD22D28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2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29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Height Balanced binary search trees</a:t>
            </a:r>
          </a:p>
          <a:p>
            <a:r>
              <a:rPr lang="en-US" dirty="0" smtClean="0"/>
              <a:t>First balanced tree data structure to be invented. </a:t>
            </a:r>
          </a:p>
          <a:p>
            <a:pPr lvl="1"/>
            <a:r>
              <a:rPr lang="en-US" dirty="0" smtClean="0"/>
              <a:t>Soviets: </a:t>
            </a:r>
            <a:r>
              <a:rPr lang="en-US" dirty="0" err="1" smtClean="0"/>
              <a:t>Adelson</a:t>
            </a:r>
            <a:r>
              <a:rPr lang="en-US" dirty="0" err="1"/>
              <a:t>-Velsky</a:t>
            </a:r>
            <a:r>
              <a:rPr lang="en-US" dirty="0"/>
              <a:t> and </a:t>
            </a:r>
            <a:r>
              <a:rPr lang="en-US" dirty="0" smtClean="0"/>
              <a:t>Landis</a:t>
            </a:r>
          </a:p>
          <a:p>
            <a:pPr lvl="1"/>
            <a:r>
              <a:rPr lang="en-US" dirty="0" smtClean="0"/>
              <a:t>1962</a:t>
            </a:r>
          </a:p>
          <a:p>
            <a:r>
              <a:rPr lang="en-US" dirty="0" smtClean="0"/>
              <a:t>Meaning one branch is never more than one level greater in length than the other branch coming off of that node.</a:t>
            </a:r>
          </a:p>
          <a:p>
            <a:r>
              <a:rPr lang="en-US" dirty="0" smtClean="0"/>
              <a:t>Why might this be good? </a:t>
            </a:r>
          </a:p>
        </p:txBody>
      </p:sp>
    </p:spTree>
    <p:extLst>
      <p:ext uri="{BB962C8B-B14F-4D97-AF65-F5344CB8AC3E}">
        <p14:creationId xmlns:p14="http://schemas.microsoft.com/office/powerpoint/2010/main" val="428546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balanced therefore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O(Log(n)) time</a:t>
            </a:r>
          </a:p>
          <a:p>
            <a:pPr lvl="1"/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delete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62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from time complexity topic, often we as computer scientists get lazy and say O when we could say big Theta. It is still correct of course but could be more specific. </a:t>
            </a:r>
          </a:p>
        </p:txBody>
      </p:sp>
    </p:spTree>
    <p:extLst>
      <p:ext uri="{BB962C8B-B14F-4D97-AF65-F5344CB8AC3E}">
        <p14:creationId xmlns:p14="http://schemas.microsoft.com/office/powerpoint/2010/main" val="172581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Content Placeholder 3" descr="Screen shot 2015-01-20 at 2.15.2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4" r="93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76138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maintain this Height balance?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had a tree that started at 4, then added 3, 2, 1?</a:t>
            </a:r>
          </a:p>
          <a:p>
            <a:endParaRPr lang="en-US" dirty="0"/>
          </a:p>
          <a:p>
            <a:r>
              <a:rPr lang="en-US" dirty="0" smtClean="0"/>
              <a:t>Rotations.</a:t>
            </a:r>
          </a:p>
          <a:p>
            <a:r>
              <a:rPr lang="en-US" dirty="0" smtClean="0"/>
              <a:t>Who knows what rotations are?</a:t>
            </a:r>
          </a:p>
          <a:p>
            <a:r>
              <a:rPr lang="en-US" dirty="0" smtClean="0"/>
              <a:t>Basically we are </a:t>
            </a:r>
            <a:r>
              <a:rPr lang="en-US" dirty="0" err="1" smtClean="0"/>
              <a:t>rearanging</a:t>
            </a:r>
            <a:r>
              <a:rPr lang="en-US" dirty="0" smtClean="0"/>
              <a:t> the tree so that the specifications of the Data structure can be met.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6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1-20 at 2.22.3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" r="605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>
        <p:nvSpPr>
          <p:cNvPr id="3" name="TextBox 2"/>
          <p:cNvSpPr txBox="1"/>
          <p:nvPr/>
        </p:nvSpPr>
        <p:spPr>
          <a:xfrm>
            <a:off x="2314222" y="2102556"/>
            <a:ext cx="1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7444" y="2610556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80444" y="3104444"/>
            <a:ext cx="23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4222" y="2979888"/>
            <a:ext cx="254000" cy="37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23444" y="3473776"/>
            <a:ext cx="15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91556" y="3951111"/>
            <a:ext cx="21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23444" y="3104444"/>
            <a:ext cx="15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3222" y="2471888"/>
            <a:ext cx="57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71333" y="3104444"/>
            <a:ext cx="42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15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Larger rotations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3412067" cy="4525963"/>
          </a:xfrm>
        </p:spPr>
        <p:txBody>
          <a:bodyPr/>
          <a:lstStyle/>
          <a:p>
            <a:r>
              <a:rPr lang="en-US" dirty="0" smtClean="0"/>
              <a:t>How might you do these?</a:t>
            </a:r>
            <a:endParaRPr lang="en-US" dirty="0"/>
          </a:p>
        </p:txBody>
      </p:sp>
      <p:pic>
        <p:nvPicPr>
          <p:cNvPr id="6" name="Picture 5" descr="Screen shot 2015-01-20 at 2.25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7" y="1600200"/>
            <a:ext cx="4817533" cy="499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5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eleting nodes?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it is a leaf – easy, just delete</a:t>
            </a:r>
          </a:p>
          <a:p>
            <a:r>
              <a:rPr lang="en-US" dirty="0" smtClean="0"/>
              <a:t>If it only has one child – easy, delete and move child up</a:t>
            </a:r>
          </a:p>
          <a:p>
            <a:r>
              <a:rPr lang="en-US" dirty="0" smtClean="0"/>
              <a:t>If it has two children?</a:t>
            </a:r>
          </a:p>
        </p:txBody>
      </p:sp>
    </p:spTree>
    <p:extLst>
      <p:ext uri="{BB962C8B-B14F-4D97-AF65-F5344CB8AC3E}">
        <p14:creationId xmlns:p14="http://schemas.microsoft.com/office/powerpoint/2010/main" val="81147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closest match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reality you can choose right or left</a:t>
            </a:r>
          </a:p>
          <a:p>
            <a:r>
              <a:rPr lang="en-US" dirty="0" smtClean="0"/>
              <a:t>If left find the largest node,</a:t>
            </a:r>
          </a:p>
          <a:p>
            <a:r>
              <a:rPr lang="en-US" dirty="0" smtClean="0"/>
              <a:t>If right find the smallest.</a:t>
            </a:r>
            <a:endParaRPr lang="en-US" dirty="0"/>
          </a:p>
        </p:txBody>
      </p:sp>
      <p:pic>
        <p:nvPicPr>
          <p:cNvPr id="4" name="Picture 3" descr="640px-Binary_search_tree_delet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44" y="3694289"/>
            <a:ext cx="81280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0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drawing an AVL tree with height 3 and the minimum number of nodes. </a:t>
            </a:r>
          </a:p>
          <a:p>
            <a:r>
              <a:rPr lang="en-US" dirty="0" smtClean="0"/>
              <a:t>What about height 4?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9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Complexity, a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O</a:t>
            </a:r>
          </a:p>
          <a:p>
            <a:pPr lvl="1"/>
            <a:r>
              <a:rPr lang="en-US" dirty="0" smtClean="0"/>
              <a:t>as opposed to little o</a:t>
            </a:r>
          </a:p>
          <a:p>
            <a:pPr lvl="1"/>
            <a:r>
              <a:rPr lang="en-US" dirty="0" smtClean="0"/>
              <a:t>O stands for operation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534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Q1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Slides 3</a:t>
            </a:r>
          </a:p>
          <a:p>
            <a:r>
              <a:rPr lang="en-US" dirty="0" smtClean="0"/>
              <a:t>Slide 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44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Q2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8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Q3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03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Q4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02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Q5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5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Bound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O is the </a:t>
            </a:r>
            <a:r>
              <a:rPr lang="en-US" dirty="0"/>
              <a:t>U</a:t>
            </a:r>
            <a:r>
              <a:rPr lang="en-US" dirty="0" smtClean="0"/>
              <a:t>pper Bound.</a:t>
            </a:r>
          </a:p>
          <a:p>
            <a:r>
              <a:rPr lang="en-US" dirty="0" smtClean="0"/>
              <a:t>T(n) &lt;= c * f(n) then T(n) is O(f(n))</a:t>
            </a:r>
          </a:p>
          <a:p>
            <a:r>
              <a:rPr lang="en-US" dirty="0" smtClean="0"/>
              <a:t>For all n</a:t>
            </a:r>
          </a:p>
        </p:txBody>
      </p:sp>
    </p:spTree>
    <p:extLst>
      <p:ext uri="{BB962C8B-B14F-4D97-AF65-F5344CB8AC3E}">
        <p14:creationId xmlns:p14="http://schemas.microsoft.com/office/powerpoint/2010/main" val="21831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doesn’t have to be true for all values.</a:t>
            </a:r>
          </a:p>
          <a:p>
            <a:r>
              <a:rPr lang="en-US" dirty="0" smtClean="0"/>
              <a:t>It has to be true from all points after a specified value of 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33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Bound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Omega is the lower bound</a:t>
            </a:r>
          </a:p>
          <a:p>
            <a:r>
              <a:rPr lang="en-US" dirty="0" smtClean="0"/>
              <a:t>T(n) &gt;= c * f(n) then T(n) is O(f(n))</a:t>
            </a:r>
          </a:p>
          <a:p>
            <a:r>
              <a:rPr lang="en-US" dirty="0" smtClean="0"/>
              <a:t>For all 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81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Theta</a:t>
            </a:r>
          </a:p>
          <a:p>
            <a:r>
              <a:rPr lang="en-US" dirty="0" smtClean="0"/>
              <a:t>Between this function for c_1 and c_2 </a:t>
            </a:r>
          </a:p>
          <a:p>
            <a:r>
              <a:rPr lang="en-US" dirty="0" smtClean="0"/>
              <a:t>c_1 * f(n) &gt;= T(n) &gt;= c_2* f(n)</a:t>
            </a:r>
          </a:p>
          <a:p>
            <a:r>
              <a:rPr lang="en-US" dirty="0" smtClean="0"/>
              <a:t>For all n </a:t>
            </a:r>
          </a:p>
          <a:p>
            <a:r>
              <a:rPr lang="en-US" dirty="0" smtClean="0"/>
              <a:t>Just means that T(n) is both O(f(n)) and Big Theta of (f(n))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7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T(n) = ½ n^2 + 3n</a:t>
            </a:r>
          </a:p>
          <a:p>
            <a:endParaRPr lang="en-US" dirty="0"/>
          </a:p>
          <a:p>
            <a:r>
              <a:rPr lang="en-US" dirty="0" smtClean="0"/>
              <a:t>T(n) = O(n)      – NO</a:t>
            </a:r>
          </a:p>
          <a:p>
            <a:r>
              <a:rPr lang="en-US" dirty="0" smtClean="0"/>
              <a:t>T(n) = Big Omega (n) – YES, not very good but valid</a:t>
            </a:r>
          </a:p>
          <a:p>
            <a:r>
              <a:rPr lang="en-US" dirty="0" smtClean="0"/>
              <a:t>T(n) = Big Theta (n^2)  -- YES</a:t>
            </a:r>
          </a:p>
          <a:p>
            <a:r>
              <a:rPr lang="en-US" dirty="0" smtClean="0"/>
              <a:t>T(n) = O(n^3)  --YES, not very good but 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6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 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every Constant c, T(n) &lt;= c*f(n)</a:t>
            </a:r>
          </a:p>
          <a:p>
            <a:r>
              <a:rPr lang="en-US" dirty="0" smtClean="0"/>
              <a:t>The difference being that it is all constants not just the one.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8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56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552</Words>
  <Application>Microsoft Macintosh PowerPoint</Application>
  <PresentationFormat>On-screen Show (4:3)</PresentationFormat>
  <Paragraphs>84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Lab 2</vt:lpstr>
      <vt:lpstr>Time Complexity, a Review</vt:lpstr>
      <vt:lpstr>Upper Bound </vt:lpstr>
      <vt:lpstr>Note </vt:lpstr>
      <vt:lpstr>Lower Bound </vt:lpstr>
      <vt:lpstr> </vt:lpstr>
      <vt:lpstr>Question?</vt:lpstr>
      <vt:lpstr>Little o </vt:lpstr>
      <vt:lpstr>Moving on</vt:lpstr>
      <vt:lpstr>AVL Trees</vt:lpstr>
      <vt:lpstr>Height balanced therefore</vt:lpstr>
      <vt:lpstr>Note</vt:lpstr>
      <vt:lpstr>Examples</vt:lpstr>
      <vt:lpstr>How do we maintain this Height balance?</vt:lpstr>
      <vt:lpstr>PowerPoint Presentation</vt:lpstr>
      <vt:lpstr>Larger rotations</vt:lpstr>
      <vt:lpstr>Deleting nodes?</vt:lpstr>
      <vt:lpstr>Find the closest match </vt:lpstr>
      <vt:lpstr>PowerPoint Presentation</vt:lpstr>
      <vt:lpstr>HW Q1 </vt:lpstr>
      <vt:lpstr>HW Q2</vt:lpstr>
      <vt:lpstr>HW Q3</vt:lpstr>
      <vt:lpstr>HW Q4</vt:lpstr>
      <vt:lpstr>HW Q5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Ariel Webster</dc:creator>
  <cp:lastModifiedBy>Ariel Webster</cp:lastModifiedBy>
  <cp:revision>15</cp:revision>
  <dcterms:created xsi:type="dcterms:W3CDTF">2015-01-20T18:21:21Z</dcterms:created>
  <dcterms:modified xsi:type="dcterms:W3CDTF">2015-01-23T21:52:04Z</dcterms:modified>
</cp:coreProperties>
</file>