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2" r:id="rId2"/>
    <p:sldId id="264" r:id="rId3"/>
    <p:sldId id="278" r:id="rId4"/>
    <p:sldId id="279" r:id="rId5"/>
    <p:sldId id="265" r:id="rId6"/>
    <p:sldId id="266" r:id="rId7"/>
    <p:sldId id="256" r:id="rId8"/>
    <p:sldId id="258" r:id="rId9"/>
    <p:sldId id="259" r:id="rId10"/>
    <p:sldId id="260" r:id="rId11"/>
    <p:sldId id="284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80" r:id="rId21"/>
    <p:sldId id="277" r:id="rId22"/>
    <p:sldId id="281" r:id="rId23"/>
    <p:sldId id="285" r:id="rId24"/>
    <p:sldId id="282" r:id="rId25"/>
    <p:sldId id="286" r:id="rId26"/>
    <p:sldId id="283" r:id="rId27"/>
    <p:sldId id="287" r:id="rId28"/>
    <p:sldId id="290" r:id="rId29"/>
    <p:sldId id="288" r:id="rId30"/>
    <p:sldId id="289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59CE1-15F9-E04A-8D1B-709862877648}">
          <p14:sldIdLst>
            <p14:sldId id="262"/>
            <p14:sldId id="264"/>
            <p14:sldId id="278"/>
            <p14:sldId id="279"/>
            <p14:sldId id="265"/>
            <p14:sldId id="266"/>
            <p14:sldId id="256"/>
            <p14:sldId id="258"/>
            <p14:sldId id="259"/>
            <p14:sldId id="260"/>
            <p14:sldId id="284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80"/>
            <p14:sldId id="277"/>
            <p14:sldId id="281"/>
            <p14:sldId id="285"/>
            <p14:sldId id="282"/>
            <p14:sldId id="286"/>
            <p14:sldId id="283"/>
            <p14:sldId id="287"/>
            <p14:sldId id="290"/>
            <p14:sldId id="288"/>
            <p14:sldId id="289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00"/>
    <a:srgbClr val="A46FF6"/>
    <a:srgbClr val="67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80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2D217-31D2-534C-AC7B-AEC1C0045A37}" type="presOf" srcId="{5C68454D-4C29-0A41-932F-1D507E822192}" destId="{1AA39FFC-2C65-FF4A-B8B5-4C2F63BE349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3</a:t>
          </a: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31EB0F42-F8C6-7B41-8E65-D87D88C3C0E5}" type="presOf" srcId="{D073A12A-30DB-904D-A5E7-888CC8A282CA}" destId="{51E02874-99DB-724F-B6F3-122791E229F0}" srcOrd="0" destOrd="0" presId="urn:microsoft.com/office/officeart/2009/3/layout/CircleRelationship"/>
    <dgm:cxn modelId="{059D31D8-4392-A349-BEF3-EFA5E7E8833E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3CED3FD9-F0D9-2E42-9547-B34C5299F5A6}" type="presParOf" srcId="{1AA39FFC-2C65-FF4A-B8B5-4C2F63BE349B}" destId="{51E02874-99DB-724F-B6F3-122791E229F0}" srcOrd="0" destOrd="0" presId="urn:microsoft.com/office/officeart/2009/3/layout/CircleRelationship"/>
    <dgm:cxn modelId="{7CD74C02-6A97-3348-982C-9118B5D86B5A}" type="presParOf" srcId="{1AA39FFC-2C65-FF4A-B8B5-4C2F63BE349B}" destId="{EDC9CDFB-A029-CB43-A30D-EC08576181F2}" srcOrd="1" destOrd="0" presId="urn:microsoft.com/office/officeart/2009/3/layout/CircleRelationship"/>
    <dgm:cxn modelId="{AE866897-78E2-4F41-9599-2F09A6249FA9}" type="presParOf" srcId="{1AA39FFC-2C65-FF4A-B8B5-4C2F63BE349B}" destId="{A56316EC-FE9B-504F-A919-79629CF77045}" srcOrd="2" destOrd="0" presId="urn:microsoft.com/office/officeart/2009/3/layout/CircleRelationship"/>
    <dgm:cxn modelId="{EE22A368-13A0-D247-9895-49208028F595}" type="presParOf" srcId="{1AA39FFC-2C65-FF4A-B8B5-4C2F63BE349B}" destId="{814C4EDB-1D61-204B-9FD3-DB8A2A636747}" srcOrd="3" destOrd="0" presId="urn:microsoft.com/office/officeart/2009/3/layout/CircleRelationship"/>
    <dgm:cxn modelId="{E5625C48-AF4F-1147-986A-455A1262C4E3}" type="presParOf" srcId="{1AA39FFC-2C65-FF4A-B8B5-4C2F63BE349B}" destId="{69FBAD21-223E-EE47-8666-6A05BBC3C6E8}" srcOrd="4" destOrd="0" presId="urn:microsoft.com/office/officeart/2009/3/layout/CircleRelationship"/>
    <dgm:cxn modelId="{75A16F14-3854-B643-B600-9FAD323E2752}" type="presParOf" srcId="{1AA39FFC-2C65-FF4A-B8B5-4C2F63BE349B}" destId="{4784A140-D01D-3440-A660-226A043DDFDA}" srcOrd="5" destOrd="0" presId="urn:microsoft.com/office/officeart/2009/3/layout/CircleRelationship"/>
    <dgm:cxn modelId="{C5093F64-94A0-844B-9FFF-82CABE415848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11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A6B596A1-773A-FB48-B220-1510B6C527FF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16B2F4B9-C2B5-BE4A-A8C8-CBD082645519}" type="presOf" srcId="{D073A12A-30DB-904D-A5E7-888CC8A282CA}" destId="{51E02874-99DB-724F-B6F3-122791E229F0}" srcOrd="0" destOrd="0" presId="urn:microsoft.com/office/officeart/2009/3/layout/CircleRelationship"/>
    <dgm:cxn modelId="{AA5D4CFE-A2D5-F64E-B31A-9F74DA0BDC99}" type="presParOf" srcId="{1AA39FFC-2C65-FF4A-B8B5-4C2F63BE349B}" destId="{51E02874-99DB-724F-B6F3-122791E229F0}" srcOrd="0" destOrd="0" presId="urn:microsoft.com/office/officeart/2009/3/layout/CircleRelationship"/>
    <dgm:cxn modelId="{FBDD6325-01E2-3740-8E30-BAB7503E2845}" type="presParOf" srcId="{1AA39FFC-2C65-FF4A-B8B5-4C2F63BE349B}" destId="{EDC9CDFB-A029-CB43-A30D-EC08576181F2}" srcOrd="1" destOrd="0" presId="urn:microsoft.com/office/officeart/2009/3/layout/CircleRelationship"/>
    <dgm:cxn modelId="{7FB6859B-1B90-DA47-BC0F-26B7D6D48F1C}" type="presParOf" srcId="{1AA39FFC-2C65-FF4A-B8B5-4C2F63BE349B}" destId="{A56316EC-FE9B-504F-A919-79629CF77045}" srcOrd="2" destOrd="0" presId="urn:microsoft.com/office/officeart/2009/3/layout/CircleRelationship"/>
    <dgm:cxn modelId="{0561019D-84E3-0741-8D48-AAE194DF6E75}" type="presParOf" srcId="{1AA39FFC-2C65-FF4A-B8B5-4C2F63BE349B}" destId="{814C4EDB-1D61-204B-9FD3-DB8A2A636747}" srcOrd="3" destOrd="0" presId="urn:microsoft.com/office/officeart/2009/3/layout/CircleRelationship"/>
    <dgm:cxn modelId="{C6448FB6-D2DE-4647-91F4-83A443C90E20}" type="presParOf" srcId="{1AA39FFC-2C65-FF4A-B8B5-4C2F63BE349B}" destId="{69FBAD21-223E-EE47-8666-6A05BBC3C6E8}" srcOrd="4" destOrd="0" presId="urn:microsoft.com/office/officeart/2009/3/layout/CircleRelationship"/>
    <dgm:cxn modelId="{51C52F38-3690-E94F-B130-A7ACC3997DA3}" type="presParOf" srcId="{1AA39FFC-2C65-FF4A-B8B5-4C2F63BE349B}" destId="{4784A140-D01D-3440-A660-226A043DDFDA}" srcOrd="5" destOrd="0" presId="urn:microsoft.com/office/officeart/2009/3/layout/CircleRelationship"/>
    <dgm:cxn modelId="{65F782CC-2C8D-8841-B569-EE06AA592A48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A2623-07C9-8748-B8AC-0187CE330152}" type="presOf" srcId="{5C68454D-4C29-0A41-932F-1D507E822192}" destId="{1AA39FFC-2C65-FF4A-B8B5-4C2F63BE349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10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8018" custLinFactNeighborY="-4888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C0CC9F28-1FE8-B14D-AC4E-ABA12E30E818}" type="presOf" srcId="{D073A12A-30DB-904D-A5E7-888CC8A282CA}" destId="{51E02874-99DB-724F-B6F3-122791E229F0}" srcOrd="0" destOrd="0" presId="urn:microsoft.com/office/officeart/2009/3/layout/CircleRelationship"/>
    <dgm:cxn modelId="{9D599F75-B755-6645-931E-4827308478AA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BDC68C07-18E8-7442-8976-8C7E2C67B86A}" type="presParOf" srcId="{1AA39FFC-2C65-FF4A-B8B5-4C2F63BE349B}" destId="{51E02874-99DB-724F-B6F3-122791E229F0}" srcOrd="0" destOrd="0" presId="urn:microsoft.com/office/officeart/2009/3/layout/CircleRelationship"/>
    <dgm:cxn modelId="{CFA2AA09-EA32-1E42-BE3F-DF81B409F7F5}" type="presParOf" srcId="{1AA39FFC-2C65-FF4A-B8B5-4C2F63BE349B}" destId="{EDC9CDFB-A029-CB43-A30D-EC08576181F2}" srcOrd="1" destOrd="0" presId="urn:microsoft.com/office/officeart/2009/3/layout/CircleRelationship"/>
    <dgm:cxn modelId="{EE6EB077-B18C-2648-A992-6D5A8A4B0DD1}" type="presParOf" srcId="{1AA39FFC-2C65-FF4A-B8B5-4C2F63BE349B}" destId="{A56316EC-FE9B-504F-A919-79629CF77045}" srcOrd="2" destOrd="0" presId="urn:microsoft.com/office/officeart/2009/3/layout/CircleRelationship"/>
    <dgm:cxn modelId="{A8B3D00B-5EF5-9A40-B58D-67FDAE52E6AC}" type="presParOf" srcId="{1AA39FFC-2C65-FF4A-B8B5-4C2F63BE349B}" destId="{814C4EDB-1D61-204B-9FD3-DB8A2A636747}" srcOrd="3" destOrd="0" presId="urn:microsoft.com/office/officeart/2009/3/layout/CircleRelationship"/>
    <dgm:cxn modelId="{A004E1D8-958B-C942-A53C-C43E173F5BAF}" type="presParOf" srcId="{1AA39FFC-2C65-FF4A-B8B5-4C2F63BE349B}" destId="{69FBAD21-223E-EE47-8666-6A05BBC3C6E8}" srcOrd="4" destOrd="0" presId="urn:microsoft.com/office/officeart/2009/3/layout/CircleRelationship"/>
    <dgm:cxn modelId="{2CF0EDD9-B8E4-B545-99CE-ACF986A1386A}" type="presParOf" srcId="{1AA39FFC-2C65-FF4A-B8B5-4C2F63BE349B}" destId="{4784A140-D01D-3440-A660-226A043DDFDA}" srcOrd="5" destOrd="0" presId="urn:microsoft.com/office/officeart/2009/3/layout/CircleRelationship"/>
    <dgm:cxn modelId="{8897A88A-306C-C442-B0E5-238D48E0A644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2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C90F1631-A214-8546-B01D-29D448D52DEF}" type="presOf" srcId="{D073A12A-30DB-904D-A5E7-888CC8A282CA}" destId="{51E02874-99DB-724F-B6F3-122791E229F0}" srcOrd="0" destOrd="0" presId="urn:microsoft.com/office/officeart/2009/3/layout/CircleRelationship"/>
    <dgm:cxn modelId="{CC6DAD59-FFC0-AA46-9EBD-114E4D8959D4}" type="presOf" srcId="{5C68454D-4C29-0A41-932F-1D507E822192}" destId="{1AA39FFC-2C65-FF4A-B8B5-4C2F63BE349B}" srcOrd="0" destOrd="0" presId="urn:microsoft.com/office/officeart/2009/3/layout/CircleRelationship"/>
    <dgm:cxn modelId="{D50B31C5-225B-5C43-932C-58AC8054DA85}" type="presParOf" srcId="{1AA39FFC-2C65-FF4A-B8B5-4C2F63BE349B}" destId="{51E02874-99DB-724F-B6F3-122791E229F0}" srcOrd="0" destOrd="0" presId="urn:microsoft.com/office/officeart/2009/3/layout/CircleRelationship"/>
    <dgm:cxn modelId="{73D052F5-C77E-A14E-821E-24D8AD35C2C6}" type="presParOf" srcId="{1AA39FFC-2C65-FF4A-B8B5-4C2F63BE349B}" destId="{EDC9CDFB-A029-CB43-A30D-EC08576181F2}" srcOrd="1" destOrd="0" presId="urn:microsoft.com/office/officeart/2009/3/layout/CircleRelationship"/>
    <dgm:cxn modelId="{92948175-AF53-9547-8EB5-492A6E9A6ECD}" type="presParOf" srcId="{1AA39FFC-2C65-FF4A-B8B5-4C2F63BE349B}" destId="{A56316EC-FE9B-504F-A919-79629CF77045}" srcOrd="2" destOrd="0" presId="urn:microsoft.com/office/officeart/2009/3/layout/CircleRelationship"/>
    <dgm:cxn modelId="{81402784-BB25-2148-92F5-2BA7A7FC5C2D}" type="presParOf" srcId="{1AA39FFC-2C65-FF4A-B8B5-4C2F63BE349B}" destId="{814C4EDB-1D61-204B-9FD3-DB8A2A636747}" srcOrd="3" destOrd="0" presId="urn:microsoft.com/office/officeart/2009/3/layout/CircleRelationship"/>
    <dgm:cxn modelId="{67270FF4-D864-B04B-9795-C8D2FE0F645D}" type="presParOf" srcId="{1AA39FFC-2C65-FF4A-B8B5-4C2F63BE349B}" destId="{69FBAD21-223E-EE47-8666-6A05BBC3C6E8}" srcOrd="4" destOrd="0" presId="urn:microsoft.com/office/officeart/2009/3/layout/CircleRelationship"/>
    <dgm:cxn modelId="{A905F8FC-F7DB-564B-BF49-417090BC8660}" type="presParOf" srcId="{1AA39FFC-2C65-FF4A-B8B5-4C2F63BE349B}" destId="{4784A140-D01D-3440-A660-226A043DDFDA}" srcOrd="5" destOrd="0" presId="urn:microsoft.com/office/officeart/2009/3/layout/CircleRelationship"/>
    <dgm:cxn modelId="{2FF785C7-473D-A344-B14D-2008D7E16BA7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4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7BF78EA1-4B87-E24A-9446-ECD2E8272D4D}" type="presOf" srcId="{D073A12A-30DB-904D-A5E7-888CC8A282CA}" destId="{51E02874-99DB-724F-B6F3-122791E229F0}" srcOrd="0" destOrd="0" presId="urn:microsoft.com/office/officeart/2009/3/layout/CircleRelationship"/>
    <dgm:cxn modelId="{7F5727E8-D89D-6F41-B0F1-FAF80DDE1A0B}" type="presOf" srcId="{5C68454D-4C29-0A41-932F-1D507E822192}" destId="{1AA39FFC-2C65-FF4A-B8B5-4C2F63BE349B}" srcOrd="0" destOrd="0" presId="urn:microsoft.com/office/officeart/2009/3/layout/CircleRelationship"/>
    <dgm:cxn modelId="{223D2920-D69F-8A4D-817D-B0983BDF684A}" type="presParOf" srcId="{1AA39FFC-2C65-FF4A-B8B5-4C2F63BE349B}" destId="{51E02874-99DB-724F-B6F3-122791E229F0}" srcOrd="0" destOrd="0" presId="urn:microsoft.com/office/officeart/2009/3/layout/CircleRelationship"/>
    <dgm:cxn modelId="{E64C3B13-C5E4-864B-B853-8C8A0E9E9CB3}" type="presParOf" srcId="{1AA39FFC-2C65-FF4A-B8B5-4C2F63BE349B}" destId="{EDC9CDFB-A029-CB43-A30D-EC08576181F2}" srcOrd="1" destOrd="0" presId="urn:microsoft.com/office/officeart/2009/3/layout/CircleRelationship"/>
    <dgm:cxn modelId="{CA740548-2B79-2A4A-B8EF-0CEBF7F94069}" type="presParOf" srcId="{1AA39FFC-2C65-FF4A-B8B5-4C2F63BE349B}" destId="{A56316EC-FE9B-504F-A919-79629CF77045}" srcOrd="2" destOrd="0" presId="urn:microsoft.com/office/officeart/2009/3/layout/CircleRelationship"/>
    <dgm:cxn modelId="{8EBB28F2-9C4F-B747-87E9-5CBF74EB2BCB}" type="presParOf" srcId="{1AA39FFC-2C65-FF4A-B8B5-4C2F63BE349B}" destId="{814C4EDB-1D61-204B-9FD3-DB8A2A636747}" srcOrd="3" destOrd="0" presId="urn:microsoft.com/office/officeart/2009/3/layout/CircleRelationship"/>
    <dgm:cxn modelId="{56B10548-9609-614A-9977-A463E34ACE69}" type="presParOf" srcId="{1AA39FFC-2C65-FF4A-B8B5-4C2F63BE349B}" destId="{69FBAD21-223E-EE47-8666-6A05BBC3C6E8}" srcOrd="4" destOrd="0" presId="urn:microsoft.com/office/officeart/2009/3/layout/CircleRelationship"/>
    <dgm:cxn modelId="{AF0E1821-636C-D443-88F5-4A0106EB8A8A}" type="presParOf" srcId="{1AA39FFC-2C65-FF4A-B8B5-4C2F63BE349B}" destId="{4784A140-D01D-3440-A660-226A043DDFDA}" srcOrd="5" destOrd="0" presId="urn:microsoft.com/office/officeart/2009/3/layout/CircleRelationship"/>
    <dgm:cxn modelId="{A2B07469-23F0-5342-9B32-AD1338562217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8</a:t>
          </a:r>
          <a:endParaRPr lang="en-US" sz="4000" b="1" dirty="0">
            <a:solidFill>
              <a:srgbClr val="FF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366FF530-89E4-A84B-B2BD-FDB7ADF78BA3}" type="presOf" srcId="{5C68454D-4C29-0A41-932F-1D507E822192}" destId="{1AA39FFC-2C65-FF4A-B8B5-4C2F63BE349B}" srcOrd="0" destOrd="0" presId="urn:microsoft.com/office/officeart/2009/3/layout/CircleRelationship"/>
    <dgm:cxn modelId="{EB2904E8-3272-3F47-8BF9-75CB42F55A47}" type="presOf" srcId="{D073A12A-30DB-904D-A5E7-888CC8A282CA}" destId="{51E02874-99DB-724F-B6F3-122791E229F0}" srcOrd="0" destOrd="0" presId="urn:microsoft.com/office/officeart/2009/3/layout/CircleRelationship"/>
    <dgm:cxn modelId="{48D0E774-B54C-604B-9381-120DBA0850BB}" type="presParOf" srcId="{1AA39FFC-2C65-FF4A-B8B5-4C2F63BE349B}" destId="{51E02874-99DB-724F-B6F3-122791E229F0}" srcOrd="0" destOrd="0" presId="urn:microsoft.com/office/officeart/2009/3/layout/CircleRelationship"/>
    <dgm:cxn modelId="{345A00BD-73AC-CC48-936F-17A787D91FEB}" type="presParOf" srcId="{1AA39FFC-2C65-FF4A-B8B5-4C2F63BE349B}" destId="{EDC9CDFB-A029-CB43-A30D-EC08576181F2}" srcOrd="1" destOrd="0" presId="urn:microsoft.com/office/officeart/2009/3/layout/CircleRelationship"/>
    <dgm:cxn modelId="{5366663C-725D-5344-954F-CF2F2C09EFEB}" type="presParOf" srcId="{1AA39FFC-2C65-FF4A-B8B5-4C2F63BE349B}" destId="{A56316EC-FE9B-504F-A919-79629CF77045}" srcOrd="2" destOrd="0" presId="urn:microsoft.com/office/officeart/2009/3/layout/CircleRelationship"/>
    <dgm:cxn modelId="{34C85F27-7107-7741-ABDA-EF50D3C4D9EF}" type="presParOf" srcId="{1AA39FFC-2C65-FF4A-B8B5-4C2F63BE349B}" destId="{814C4EDB-1D61-204B-9FD3-DB8A2A636747}" srcOrd="3" destOrd="0" presId="urn:microsoft.com/office/officeart/2009/3/layout/CircleRelationship"/>
    <dgm:cxn modelId="{90CDE0EF-0A17-B440-9264-6CD14BFC2A71}" type="presParOf" srcId="{1AA39FFC-2C65-FF4A-B8B5-4C2F63BE349B}" destId="{69FBAD21-223E-EE47-8666-6A05BBC3C6E8}" srcOrd="4" destOrd="0" presId="urn:microsoft.com/office/officeart/2009/3/layout/CircleRelationship"/>
    <dgm:cxn modelId="{8A5B2F0D-6289-DD4D-B9F4-1EF12C68A595}" type="presParOf" srcId="{1AA39FFC-2C65-FF4A-B8B5-4C2F63BE349B}" destId="{4784A140-D01D-3440-A660-226A043DDFDA}" srcOrd="5" destOrd="0" presId="urn:microsoft.com/office/officeart/2009/3/layout/CircleRelationship"/>
    <dgm:cxn modelId="{8DDF0D73-EEA8-4247-9AF4-A721023F595B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4</a:t>
          </a:r>
          <a:endParaRPr lang="en-US" sz="4000" b="1" dirty="0">
            <a:solidFill>
              <a:schemeClr val="tx1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652494F-4A22-4E49-87A8-3EE45BB9914C}" type="presOf" srcId="{D073A12A-30DB-904D-A5E7-888CC8A282CA}" destId="{51E02874-99DB-724F-B6F3-122791E229F0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49CCE607-610D-0349-971A-BF41A6060888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4495738B-86CB-FE47-A44A-3A40497FD246}" type="presParOf" srcId="{1AA39FFC-2C65-FF4A-B8B5-4C2F63BE349B}" destId="{51E02874-99DB-724F-B6F3-122791E229F0}" srcOrd="0" destOrd="0" presId="urn:microsoft.com/office/officeart/2009/3/layout/CircleRelationship"/>
    <dgm:cxn modelId="{967D6819-E2EF-DD49-B3A4-9099547A3381}" type="presParOf" srcId="{1AA39FFC-2C65-FF4A-B8B5-4C2F63BE349B}" destId="{EDC9CDFB-A029-CB43-A30D-EC08576181F2}" srcOrd="1" destOrd="0" presId="urn:microsoft.com/office/officeart/2009/3/layout/CircleRelationship"/>
    <dgm:cxn modelId="{6D350B25-6E29-B44A-A604-284F964A057C}" type="presParOf" srcId="{1AA39FFC-2C65-FF4A-B8B5-4C2F63BE349B}" destId="{A56316EC-FE9B-504F-A919-79629CF77045}" srcOrd="2" destOrd="0" presId="urn:microsoft.com/office/officeart/2009/3/layout/CircleRelationship"/>
    <dgm:cxn modelId="{5F853449-73EF-1545-9F48-2B946A9D8525}" type="presParOf" srcId="{1AA39FFC-2C65-FF4A-B8B5-4C2F63BE349B}" destId="{814C4EDB-1D61-204B-9FD3-DB8A2A636747}" srcOrd="3" destOrd="0" presId="urn:microsoft.com/office/officeart/2009/3/layout/CircleRelationship"/>
    <dgm:cxn modelId="{35F4D5B3-6A3F-C84F-B374-1A40CB0B02FB}" type="presParOf" srcId="{1AA39FFC-2C65-FF4A-B8B5-4C2F63BE349B}" destId="{69FBAD21-223E-EE47-8666-6A05BBC3C6E8}" srcOrd="4" destOrd="0" presId="urn:microsoft.com/office/officeart/2009/3/layout/CircleRelationship"/>
    <dgm:cxn modelId="{CC784E4F-649B-2845-8454-7621BD0F8DC8}" type="presParOf" srcId="{1AA39FFC-2C65-FF4A-B8B5-4C2F63BE349B}" destId="{4784A140-D01D-3440-A660-226A043DDFDA}" srcOrd="5" destOrd="0" presId="urn:microsoft.com/office/officeart/2009/3/layout/CircleRelationship"/>
    <dgm:cxn modelId="{A67D7073-36F8-EC48-AC39-6F8D54C0A866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A2E2BFA2-D68C-ED4E-A901-F325C2C3E127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E0EEBFDB-131B-994D-B8AB-AB8F47B387C0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F8F215CD-81C7-3D44-B8CE-9B5382087058}" type="presParOf" srcId="{1AA39FFC-2C65-FF4A-B8B5-4C2F63BE349B}" destId="{51E02874-99DB-724F-B6F3-122791E229F0}" srcOrd="0" destOrd="0" presId="urn:microsoft.com/office/officeart/2009/3/layout/CircleRelationship"/>
    <dgm:cxn modelId="{59D56011-168D-234F-8A4C-2C0068C9DF06}" type="presParOf" srcId="{1AA39FFC-2C65-FF4A-B8B5-4C2F63BE349B}" destId="{EDC9CDFB-A029-CB43-A30D-EC08576181F2}" srcOrd="1" destOrd="0" presId="urn:microsoft.com/office/officeart/2009/3/layout/CircleRelationship"/>
    <dgm:cxn modelId="{45122380-EA6A-954C-A2CC-257EA1BA732F}" type="presParOf" srcId="{1AA39FFC-2C65-FF4A-B8B5-4C2F63BE349B}" destId="{A56316EC-FE9B-504F-A919-79629CF77045}" srcOrd="2" destOrd="0" presId="urn:microsoft.com/office/officeart/2009/3/layout/CircleRelationship"/>
    <dgm:cxn modelId="{7F43EE32-D9E8-814E-8C13-E31A44929709}" type="presParOf" srcId="{1AA39FFC-2C65-FF4A-B8B5-4C2F63BE349B}" destId="{814C4EDB-1D61-204B-9FD3-DB8A2A636747}" srcOrd="3" destOrd="0" presId="urn:microsoft.com/office/officeart/2009/3/layout/CircleRelationship"/>
    <dgm:cxn modelId="{C5699427-A55F-1241-8041-A7FD9AA47355}" type="presParOf" srcId="{1AA39FFC-2C65-FF4A-B8B5-4C2F63BE349B}" destId="{69FBAD21-223E-EE47-8666-6A05BBC3C6E8}" srcOrd="4" destOrd="0" presId="urn:microsoft.com/office/officeart/2009/3/layout/CircleRelationship"/>
    <dgm:cxn modelId="{4B03C7B4-7CAA-BE47-AF94-789EBEB704B7}" type="presParOf" srcId="{1AA39FFC-2C65-FF4A-B8B5-4C2F63BE349B}" destId="{4784A140-D01D-3440-A660-226A043DDFDA}" srcOrd="5" destOrd="0" presId="urn:microsoft.com/office/officeart/2009/3/layout/CircleRelationship"/>
    <dgm:cxn modelId="{C83C6CF4-F639-6941-82C1-96FBC6016097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8FEF243E-4881-C643-B446-91CF1F1E4427}" type="presOf" srcId="{5C68454D-4C29-0A41-932F-1D507E822192}" destId="{1AA39FFC-2C65-FF4A-B8B5-4C2F63BE349B}" srcOrd="0" destOrd="0" presId="urn:microsoft.com/office/officeart/2009/3/layout/CircleRelationship"/>
    <dgm:cxn modelId="{67817F08-D0CB-B24F-99CC-C578F04F3D87}" type="presOf" srcId="{D073A12A-30DB-904D-A5E7-888CC8A282CA}" destId="{51E02874-99DB-724F-B6F3-122791E229F0}" srcOrd="0" destOrd="0" presId="urn:microsoft.com/office/officeart/2009/3/layout/CircleRelationship"/>
    <dgm:cxn modelId="{48DB184C-9EF9-484C-A1E5-43F6E898AE6D}" type="presParOf" srcId="{1AA39FFC-2C65-FF4A-B8B5-4C2F63BE349B}" destId="{51E02874-99DB-724F-B6F3-122791E229F0}" srcOrd="0" destOrd="0" presId="urn:microsoft.com/office/officeart/2009/3/layout/CircleRelationship"/>
    <dgm:cxn modelId="{B26E5BAE-1EB6-1341-94D7-D87D2CEBCD2D}" type="presParOf" srcId="{1AA39FFC-2C65-FF4A-B8B5-4C2F63BE349B}" destId="{EDC9CDFB-A029-CB43-A30D-EC08576181F2}" srcOrd="1" destOrd="0" presId="urn:microsoft.com/office/officeart/2009/3/layout/CircleRelationship"/>
    <dgm:cxn modelId="{0A0AAB83-B426-584B-86B6-8FD0C8C7EA49}" type="presParOf" srcId="{1AA39FFC-2C65-FF4A-B8B5-4C2F63BE349B}" destId="{A56316EC-FE9B-504F-A919-79629CF77045}" srcOrd="2" destOrd="0" presId="urn:microsoft.com/office/officeart/2009/3/layout/CircleRelationship"/>
    <dgm:cxn modelId="{7670C2A2-E8A4-CB48-B2D7-96D43E88ADD1}" type="presParOf" srcId="{1AA39FFC-2C65-FF4A-B8B5-4C2F63BE349B}" destId="{814C4EDB-1D61-204B-9FD3-DB8A2A636747}" srcOrd="3" destOrd="0" presId="urn:microsoft.com/office/officeart/2009/3/layout/CircleRelationship"/>
    <dgm:cxn modelId="{4A91F74A-4257-5748-9F90-ADF155DA5BE3}" type="presParOf" srcId="{1AA39FFC-2C65-FF4A-B8B5-4C2F63BE349B}" destId="{69FBAD21-223E-EE47-8666-6A05BBC3C6E8}" srcOrd="4" destOrd="0" presId="urn:microsoft.com/office/officeart/2009/3/layout/CircleRelationship"/>
    <dgm:cxn modelId="{30EFEA74-3A8B-C242-9D8B-7230F463ECC5}" type="presParOf" srcId="{1AA39FFC-2C65-FF4A-B8B5-4C2F63BE349B}" destId="{4784A140-D01D-3440-A660-226A043DDFDA}" srcOrd="5" destOrd="0" presId="urn:microsoft.com/office/officeart/2009/3/layout/CircleRelationship"/>
    <dgm:cxn modelId="{DEFFF99C-F912-5947-A523-AF27221FD514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6</a:t>
          </a:r>
          <a:endParaRPr lang="en-US" sz="4000" b="1" dirty="0">
            <a:solidFill>
              <a:srgbClr val="FF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E0C3816E-20D0-C242-8827-5B1E6FBBD268}" type="presOf" srcId="{D073A12A-30DB-904D-A5E7-888CC8A282CA}" destId="{51E02874-99DB-724F-B6F3-122791E229F0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F4E973CE-B792-5E4B-8658-46494091F0B2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D097901F-916D-1646-9199-A7B4C4418D51}" type="presParOf" srcId="{1AA39FFC-2C65-FF4A-B8B5-4C2F63BE349B}" destId="{51E02874-99DB-724F-B6F3-122791E229F0}" srcOrd="0" destOrd="0" presId="urn:microsoft.com/office/officeart/2009/3/layout/CircleRelationship"/>
    <dgm:cxn modelId="{723BE55A-4269-6544-83B9-834977FA0299}" type="presParOf" srcId="{1AA39FFC-2C65-FF4A-B8B5-4C2F63BE349B}" destId="{EDC9CDFB-A029-CB43-A30D-EC08576181F2}" srcOrd="1" destOrd="0" presId="urn:microsoft.com/office/officeart/2009/3/layout/CircleRelationship"/>
    <dgm:cxn modelId="{44D48B48-42BA-F147-8B03-55C07E687CDF}" type="presParOf" srcId="{1AA39FFC-2C65-FF4A-B8B5-4C2F63BE349B}" destId="{A56316EC-FE9B-504F-A919-79629CF77045}" srcOrd="2" destOrd="0" presId="urn:microsoft.com/office/officeart/2009/3/layout/CircleRelationship"/>
    <dgm:cxn modelId="{B92C2BFF-6F65-0F4B-B428-46491BDE13B6}" type="presParOf" srcId="{1AA39FFC-2C65-FF4A-B8B5-4C2F63BE349B}" destId="{814C4EDB-1D61-204B-9FD3-DB8A2A636747}" srcOrd="3" destOrd="0" presId="urn:microsoft.com/office/officeart/2009/3/layout/CircleRelationship"/>
    <dgm:cxn modelId="{75EF0845-8432-4946-892C-2D7E2DF2CC12}" type="presParOf" srcId="{1AA39FFC-2C65-FF4A-B8B5-4C2F63BE349B}" destId="{69FBAD21-223E-EE47-8666-6A05BBC3C6E8}" srcOrd="4" destOrd="0" presId="urn:microsoft.com/office/officeart/2009/3/layout/CircleRelationship"/>
    <dgm:cxn modelId="{CE859673-4CB7-0C4B-A5C2-D335E767C9C5}" type="presParOf" srcId="{1AA39FFC-2C65-FF4A-B8B5-4C2F63BE349B}" destId="{4784A140-D01D-3440-A660-226A043DDFDA}" srcOrd="5" destOrd="0" presId="urn:microsoft.com/office/officeart/2009/3/layout/CircleRelationship"/>
    <dgm:cxn modelId="{E1730ED7-0D16-D34A-BBC9-C7D98BE5F503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3</a:t>
          </a: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91E2620D-EC11-5043-A221-B587C055F8CF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9E29778F-F2FC-F54B-9137-969FDA5CE272}" type="presOf" srcId="{5C68454D-4C29-0A41-932F-1D507E822192}" destId="{1AA39FFC-2C65-FF4A-B8B5-4C2F63BE349B}" srcOrd="0" destOrd="0" presId="urn:microsoft.com/office/officeart/2009/3/layout/CircleRelationship"/>
    <dgm:cxn modelId="{5BEF586A-3602-A748-B1B0-9FA3E917FDBC}" type="presParOf" srcId="{1AA39FFC-2C65-FF4A-B8B5-4C2F63BE349B}" destId="{51E02874-99DB-724F-B6F3-122791E229F0}" srcOrd="0" destOrd="0" presId="urn:microsoft.com/office/officeart/2009/3/layout/CircleRelationship"/>
    <dgm:cxn modelId="{8055F561-C05A-FE4B-9BE2-6EB8EADC1244}" type="presParOf" srcId="{1AA39FFC-2C65-FF4A-B8B5-4C2F63BE349B}" destId="{EDC9CDFB-A029-CB43-A30D-EC08576181F2}" srcOrd="1" destOrd="0" presId="urn:microsoft.com/office/officeart/2009/3/layout/CircleRelationship"/>
    <dgm:cxn modelId="{4EA14691-679F-304C-9175-085F45F42E76}" type="presParOf" srcId="{1AA39FFC-2C65-FF4A-B8B5-4C2F63BE349B}" destId="{A56316EC-FE9B-504F-A919-79629CF77045}" srcOrd="2" destOrd="0" presId="urn:microsoft.com/office/officeart/2009/3/layout/CircleRelationship"/>
    <dgm:cxn modelId="{DF312550-4224-C947-A602-4CB549481BF5}" type="presParOf" srcId="{1AA39FFC-2C65-FF4A-B8B5-4C2F63BE349B}" destId="{814C4EDB-1D61-204B-9FD3-DB8A2A636747}" srcOrd="3" destOrd="0" presId="urn:microsoft.com/office/officeart/2009/3/layout/CircleRelationship"/>
    <dgm:cxn modelId="{56DAE040-7479-A745-8C9E-E6B825409654}" type="presParOf" srcId="{1AA39FFC-2C65-FF4A-B8B5-4C2F63BE349B}" destId="{69FBAD21-223E-EE47-8666-6A05BBC3C6E8}" srcOrd="4" destOrd="0" presId="urn:microsoft.com/office/officeart/2009/3/layout/CircleRelationship"/>
    <dgm:cxn modelId="{797DB86C-B150-3544-8C4E-0D491A5161DB}" type="presParOf" srcId="{1AA39FFC-2C65-FF4A-B8B5-4C2F63BE349B}" destId="{4784A140-D01D-3440-A660-226A043DDFDA}" srcOrd="5" destOrd="0" presId="urn:microsoft.com/office/officeart/2009/3/layout/CircleRelationship"/>
    <dgm:cxn modelId="{3C746693-28BA-6F4B-9A08-2F81CD506136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11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AA9D7D9F-AF92-3045-9313-4093358592D8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011F4C42-8C52-4F46-8ECE-0D4D5B0FC3D1}" type="presOf" srcId="{5C68454D-4C29-0A41-932F-1D507E822192}" destId="{1AA39FFC-2C65-FF4A-B8B5-4C2F63BE349B}" srcOrd="0" destOrd="0" presId="urn:microsoft.com/office/officeart/2009/3/layout/CircleRelationship"/>
    <dgm:cxn modelId="{49EFF559-2ED8-604E-B3D8-2D019513B9CA}" type="presParOf" srcId="{1AA39FFC-2C65-FF4A-B8B5-4C2F63BE349B}" destId="{51E02874-99DB-724F-B6F3-122791E229F0}" srcOrd="0" destOrd="0" presId="urn:microsoft.com/office/officeart/2009/3/layout/CircleRelationship"/>
    <dgm:cxn modelId="{E0B28E52-C82A-AD41-9705-AC073CC4EA5A}" type="presParOf" srcId="{1AA39FFC-2C65-FF4A-B8B5-4C2F63BE349B}" destId="{EDC9CDFB-A029-CB43-A30D-EC08576181F2}" srcOrd="1" destOrd="0" presId="urn:microsoft.com/office/officeart/2009/3/layout/CircleRelationship"/>
    <dgm:cxn modelId="{5D1ABDE4-3F43-3E44-B49F-9E8C741BA7C1}" type="presParOf" srcId="{1AA39FFC-2C65-FF4A-B8B5-4C2F63BE349B}" destId="{A56316EC-FE9B-504F-A919-79629CF77045}" srcOrd="2" destOrd="0" presId="urn:microsoft.com/office/officeart/2009/3/layout/CircleRelationship"/>
    <dgm:cxn modelId="{68F406B5-E271-034E-A767-06C56C08594C}" type="presParOf" srcId="{1AA39FFC-2C65-FF4A-B8B5-4C2F63BE349B}" destId="{814C4EDB-1D61-204B-9FD3-DB8A2A636747}" srcOrd="3" destOrd="0" presId="urn:microsoft.com/office/officeart/2009/3/layout/CircleRelationship"/>
    <dgm:cxn modelId="{6D1B92E6-EADC-1E46-AAB4-B9926C8D364B}" type="presParOf" srcId="{1AA39FFC-2C65-FF4A-B8B5-4C2F63BE349B}" destId="{69FBAD21-223E-EE47-8666-6A05BBC3C6E8}" srcOrd="4" destOrd="0" presId="urn:microsoft.com/office/officeart/2009/3/layout/CircleRelationship"/>
    <dgm:cxn modelId="{E1D2E2FB-8B78-8E4C-9260-9EDA49E80B12}" type="presParOf" srcId="{1AA39FFC-2C65-FF4A-B8B5-4C2F63BE349B}" destId="{4784A140-D01D-3440-A660-226A043DDFDA}" srcOrd="5" destOrd="0" presId="urn:microsoft.com/office/officeart/2009/3/layout/CircleRelationship"/>
    <dgm:cxn modelId="{1E6C2A2C-E99D-B848-8FDD-722835462E4F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5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DC0000"/>
              </a:solidFill>
            </a:rPr>
            <a:t>6</a:t>
          </a:r>
          <a:endParaRPr lang="en-US" sz="4000" b="1" dirty="0">
            <a:solidFill>
              <a:srgbClr val="DC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89F79FA1-FC06-A24E-B335-C58ECE57C630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5DD173EB-3D85-8645-BC4C-60D6B19B0542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D7E0C817-13EA-404E-B362-A04C37E92F2A}" type="presParOf" srcId="{1AA39FFC-2C65-FF4A-B8B5-4C2F63BE349B}" destId="{51E02874-99DB-724F-B6F3-122791E229F0}" srcOrd="0" destOrd="0" presId="urn:microsoft.com/office/officeart/2009/3/layout/CircleRelationship"/>
    <dgm:cxn modelId="{CDC46165-0949-2F48-A022-61E912E317C7}" type="presParOf" srcId="{1AA39FFC-2C65-FF4A-B8B5-4C2F63BE349B}" destId="{EDC9CDFB-A029-CB43-A30D-EC08576181F2}" srcOrd="1" destOrd="0" presId="urn:microsoft.com/office/officeart/2009/3/layout/CircleRelationship"/>
    <dgm:cxn modelId="{689C5E5D-170B-9F44-BE3E-F4F12EF677A6}" type="presParOf" srcId="{1AA39FFC-2C65-FF4A-B8B5-4C2F63BE349B}" destId="{A56316EC-FE9B-504F-A919-79629CF77045}" srcOrd="2" destOrd="0" presId="urn:microsoft.com/office/officeart/2009/3/layout/CircleRelationship"/>
    <dgm:cxn modelId="{7D39CD19-0902-3346-A123-A89D0BFD0401}" type="presParOf" srcId="{1AA39FFC-2C65-FF4A-B8B5-4C2F63BE349B}" destId="{814C4EDB-1D61-204B-9FD3-DB8A2A636747}" srcOrd="3" destOrd="0" presId="urn:microsoft.com/office/officeart/2009/3/layout/CircleRelationship"/>
    <dgm:cxn modelId="{2A2DFFDF-1C6A-3A4B-84CC-6956B5D752FE}" type="presParOf" srcId="{1AA39FFC-2C65-FF4A-B8B5-4C2F63BE349B}" destId="{69FBAD21-223E-EE47-8666-6A05BBC3C6E8}" srcOrd="4" destOrd="0" presId="urn:microsoft.com/office/officeart/2009/3/layout/CircleRelationship"/>
    <dgm:cxn modelId="{887B26CC-1307-F94B-9077-1EE73AFBB72F}" type="presParOf" srcId="{1AA39FFC-2C65-FF4A-B8B5-4C2F63BE349B}" destId="{4784A140-D01D-3440-A660-226A043DDFDA}" srcOrd="5" destOrd="0" presId="urn:microsoft.com/office/officeart/2009/3/layout/CircleRelationship"/>
    <dgm:cxn modelId="{195C87EE-5B01-644C-83B3-4A5041EEE55C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DCC274-F083-C54F-99ED-EA10562D9644}" type="presOf" srcId="{5C68454D-4C29-0A41-932F-1D507E822192}" destId="{1AA39FFC-2C65-FF4A-B8B5-4C2F63BE349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10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8018" custLinFactNeighborY="-4888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EE6F910-EF95-AC4A-A2CD-E5C53229DF9E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F82BBE90-4E0E-1C44-915C-DBEF1D75DBC2}" type="presOf" srcId="{5C68454D-4C29-0A41-932F-1D507E822192}" destId="{1AA39FFC-2C65-FF4A-B8B5-4C2F63BE349B}" srcOrd="0" destOrd="0" presId="urn:microsoft.com/office/officeart/2009/3/layout/CircleRelationship"/>
    <dgm:cxn modelId="{EB5533E2-9D5A-AE43-9464-C5122AE4EA79}" type="presParOf" srcId="{1AA39FFC-2C65-FF4A-B8B5-4C2F63BE349B}" destId="{51E02874-99DB-724F-B6F3-122791E229F0}" srcOrd="0" destOrd="0" presId="urn:microsoft.com/office/officeart/2009/3/layout/CircleRelationship"/>
    <dgm:cxn modelId="{84E29B55-5881-5D4E-95D9-2541D43EF23A}" type="presParOf" srcId="{1AA39FFC-2C65-FF4A-B8B5-4C2F63BE349B}" destId="{EDC9CDFB-A029-CB43-A30D-EC08576181F2}" srcOrd="1" destOrd="0" presId="urn:microsoft.com/office/officeart/2009/3/layout/CircleRelationship"/>
    <dgm:cxn modelId="{4EE2C575-737E-D247-A063-926A80F1B9B5}" type="presParOf" srcId="{1AA39FFC-2C65-FF4A-B8B5-4C2F63BE349B}" destId="{A56316EC-FE9B-504F-A919-79629CF77045}" srcOrd="2" destOrd="0" presId="urn:microsoft.com/office/officeart/2009/3/layout/CircleRelationship"/>
    <dgm:cxn modelId="{FCB70FDD-6362-FC45-B866-BD1B4DFE4DF0}" type="presParOf" srcId="{1AA39FFC-2C65-FF4A-B8B5-4C2F63BE349B}" destId="{814C4EDB-1D61-204B-9FD3-DB8A2A636747}" srcOrd="3" destOrd="0" presId="urn:microsoft.com/office/officeart/2009/3/layout/CircleRelationship"/>
    <dgm:cxn modelId="{CD682930-90EB-564C-8FE4-D4DECFC23C7F}" type="presParOf" srcId="{1AA39FFC-2C65-FF4A-B8B5-4C2F63BE349B}" destId="{69FBAD21-223E-EE47-8666-6A05BBC3C6E8}" srcOrd="4" destOrd="0" presId="urn:microsoft.com/office/officeart/2009/3/layout/CircleRelationship"/>
    <dgm:cxn modelId="{EFB79CC9-05BB-BF46-86B3-AAA1140A32F7}" type="presParOf" srcId="{1AA39FFC-2C65-FF4A-B8B5-4C2F63BE349B}" destId="{4784A140-D01D-3440-A660-226A043DDFDA}" srcOrd="5" destOrd="0" presId="urn:microsoft.com/office/officeart/2009/3/layout/CircleRelationship"/>
    <dgm:cxn modelId="{5D574602-1546-1C4A-B7A4-E056D032E9B1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2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BF966C30-F2DA-A143-B446-8CB1234771DF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D48694EE-4697-2E46-B49C-43C9DE35609F}" type="presOf" srcId="{D073A12A-30DB-904D-A5E7-888CC8A282CA}" destId="{51E02874-99DB-724F-B6F3-122791E229F0}" srcOrd="0" destOrd="0" presId="urn:microsoft.com/office/officeart/2009/3/layout/CircleRelationship"/>
    <dgm:cxn modelId="{59E044A4-1F9A-824B-A6CB-5CF7C48C85F2}" type="presParOf" srcId="{1AA39FFC-2C65-FF4A-B8B5-4C2F63BE349B}" destId="{51E02874-99DB-724F-B6F3-122791E229F0}" srcOrd="0" destOrd="0" presId="urn:microsoft.com/office/officeart/2009/3/layout/CircleRelationship"/>
    <dgm:cxn modelId="{03759AA0-3323-9C45-A038-037F268973D9}" type="presParOf" srcId="{1AA39FFC-2C65-FF4A-B8B5-4C2F63BE349B}" destId="{EDC9CDFB-A029-CB43-A30D-EC08576181F2}" srcOrd="1" destOrd="0" presId="urn:microsoft.com/office/officeart/2009/3/layout/CircleRelationship"/>
    <dgm:cxn modelId="{B016E008-D073-5249-8490-ED1B34A6D978}" type="presParOf" srcId="{1AA39FFC-2C65-FF4A-B8B5-4C2F63BE349B}" destId="{A56316EC-FE9B-504F-A919-79629CF77045}" srcOrd="2" destOrd="0" presId="urn:microsoft.com/office/officeart/2009/3/layout/CircleRelationship"/>
    <dgm:cxn modelId="{271B0BB3-FA60-AA49-8FE3-6104E3001C05}" type="presParOf" srcId="{1AA39FFC-2C65-FF4A-B8B5-4C2F63BE349B}" destId="{814C4EDB-1D61-204B-9FD3-DB8A2A636747}" srcOrd="3" destOrd="0" presId="urn:microsoft.com/office/officeart/2009/3/layout/CircleRelationship"/>
    <dgm:cxn modelId="{1B1335DD-CF99-4643-ACB5-DAAC89ADF5F8}" type="presParOf" srcId="{1AA39FFC-2C65-FF4A-B8B5-4C2F63BE349B}" destId="{69FBAD21-223E-EE47-8666-6A05BBC3C6E8}" srcOrd="4" destOrd="0" presId="urn:microsoft.com/office/officeart/2009/3/layout/CircleRelationship"/>
    <dgm:cxn modelId="{2C29A93E-0912-6445-B4EE-F1DC32967419}" type="presParOf" srcId="{1AA39FFC-2C65-FF4A-B8B5-4C2F63BE349B}" destId="{4784A140-D01D-3440-A660-226A043DDFDA}" srcOrd="5" destOrd="0" presId="urn:microsoft.com/office/officeart/2009/3/layout/CircleRelationship"/>
    <dgm:cxn modelId="{C9B5B6D7-4088-BD44-BDA6-F65DCD59309B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4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5A826A04-69BC-454E-8BA5-05161944ACA4}" type="presOf" srcId="{D073A12A-30DB-904D-A5E7-888CC8A282CA}" destId="{51E02874-99DB-724F-B6F3-122791E229F0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391F4CAF-9B8F-BC4E-8893-AFEF879298B6}" type="presOf" srcId="{5C68454D-4C29-0A41-932F-1D507E822192}" destId="{1AA39FFC-2C65-FF4A-B8B5-4C2F63BE349B}" srcOrd="0" destOrd="0" presId="urn:microsoft.com/office/officeart/2009/3/layout/CircleRelationship"/>
    <dgm:cxn modelId="{6BD3C195-7AB7-4B4E-AABE-B824431D0670}" type="presParOf" srcId="{1AA39FFC-2C65-FF4A-B8B5-4C2F63BE349B}" destId="{51E02874-99DB-724F-B6F3-122791E229F0}" srcOrd="0" destOrd="0" presId="urn:microsoft.com/office/officeart/2009/3/layout/CircleRelationship"/>
    <dgm:cxn modelId="{E62E8093-8DBD-BF48-BD1E-1D7304E9BA49}" type="presParOf" srcId="{1AA39FFC-2C65-FF4A-B8B5-4C2F63BE349B}" destId="{EDC9CDFB-A029-CB43-A30D-EC08576181F2}" srcOrd="1" destOrd="0" presId="urn:microsoft.com/office/officeart/2009/3/layout/CircleRelationship"/>
    <dgm:cxn modelId="{04D168C9-DFA9-0448-A2D7-9A13D646C5C1}" type="presParOf" srcId="{1AA39FFC-2C65-FF4A-B8B5-4C2F63BE349B}" destId="{A56316EC-FE9B-504F-A919-79629CF77045}" srcOrd="2" destOrd="0" presId="urn:microsoft.com/office/officeart/2009/3/layout/CircleRelationship"/>
    <dgm:cxn modelId="{63BEC03E-9CEC-064E-BAD2-252167CB7387}" type="presParOf" srcId="{1AA39FFC-2C65-FF4A-B8B5-4C2F63BE349B}" destId="{814C4EDB-1D61-204B-9FD3-DB8A2A636747}" srcOrd="3" destOrd="0" presId="urn:microsoft.com/office/officeart/2009/3/layout/CircleRelationship"/>
    <dgm:cxn modelId="{D0EFB765-681F-5C4C-8974-3A53B5C79D94}" type="presParOf" srcId="{1AA39FFC-2C65-FF4A-B8B5-4C2F63BE349B}" destId="{69FBAD21-223E-EE47-8666-6A05BBC3C6E8}" srcOrd="4" destOrd="0" presId="urn:microsoft.com/office/officeart/2009/3/layout/CircleRelationship"/>
    <dgm:cxn modelId="{55A39ACE-6919-2548-9A00-53A2AEFE5BA5}" type="presParOf" srcId="{1AA39FFC-2C65-FF4A-B8B5-4C2F63BE349B}" destId="{4784A140-D01D-3440-A660-226A043DDFDA}" srcOrd="5" destOrd="0" presId="urn:microsoft.com/office/officeart/2009/3/layout/CircleRelationship"/>
    <dgm:cxn modelId="{14EBEAE3-0324-F447-808B-E2919152CB6F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8</a:t>
          </a:r>
          <a:endParaRPr lang="en-US" sz="4000" b="1" dirty="0">
            <a:solidFill>
              <a:srgbClr val="FF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78EC4C43-ACAF-7F4C-B09A-0519963FB806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113ED44A-C398-3D4E-A106-06366832D35F}" type="presOf" srcId="{D073A12A-30DB-904D-A5E7-888CC8A282CA}" destId="{51E02874-99DB-724F-B6F3-122791E229F0}" srcOrd="0" destOrd="0" presId="urn:microsoft.com/office/officeart/2009/3/layout/CircleRelationship"/>
    <dgm:cxn modelId="{A1AB81FA-AEE4-2A41-A4EE-A9DF525E6387}" type="presParOf" srcId="{1AA39FFC-2C65-FF4A-B8B5-4C2F63BE349B}" destId="{51E02874-99DB-724F-B6F3-122791E229F0}" srcOrd="0" destOrd="0" presId="urn:microsoft.com/office/officeart/2009/3/layout/CircleRelationship"/>
    <dgm:cxn modelId="{7A587967-98B2-C24A-A76C-A09A43795466}" type="presParOf" srcId="{1AA39FFC-2C65-FF4A-B8B5-4C2F63BE349B}" destId="{EDC9CDFB-A029-CB43-A30D-EC08576181F2}" srcOrd="1" destOrd="0" presId="urn:microsoft.com/office/officeart/2009/3/layout/CircleRelationship"/>
    <dgm:cxn modelId="{6091EF49-4008-CA4F-8881-C3509259D930}" type="presParOf" srcId="{1AA39FFC-2C65-FF4A-B8B5-4C2F63BE349B}" destId="{A56316EC-FE9B-504F-A919-79629CF77045}" srcOrd="2" destOrd="0" presId="urn:microsoft.com/office/officeart/2009/3/layout/CircleRelationship"/>
    <dgm:cxn modelId="{B1471D08-3A50-2845-8E69-0F26AE87CC3F}" type="presParOf" srcId="{1AA39FFC-2C65-FF4A-B8B5-4C2F63BE349B}" destId="{814C4EDB-1D61-204B-9FD3-DB8A2A636747}" srcOrd="3" destOrd="0" presId="urn:microsoft.com/office/officeart/2009/3/layout/CircleRelationship"/>
    <dgm:cxn modelId="{075868CE-3CDF-3C4F-929D-CF2DF8D058F7}" type="presParOf" srcId="{1AA39FFC-2C65-FF4A-B8B5-4C2F63BE349B}" destId="{69FBAD21-223E-EE47-8666-6A05BBC3C6E8}" srcOrd="4" destOrd="0" presId="urn:microsoft.com/office/officeart/2009/3/layout/CircleRelationship"/>
    <dgm:cxn modelId="{F8685827-3847-0F46-A217-865AAFAF62F6}" type="presParOf" srcId="{1AA39FFC-2C65-FF4A-B8B5-4C2F63BE349B}" destId="{4784A140-D01D-3440-A660-226A043DDFDA}" srcOrd="5" destOrd="0" presId="urn:microsoft.com/office/officeart/2009/3/layout/CircleRelationship"/>
    <dgm:cxn modelId="{CF352E3B-1648-AE44-B90C-8BA6A379C708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4</a:t>
          </a:r>
          <a:endParaRPr lang="en-US" sz="4000" b="1" dirty="0">
            <a:solidFill>
              <a:schemeClr val="tx1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B7539F88-AC04-E84A-A231-FED297568CB3}" type="presOf" srcId="{D073A12A-30DB-904D-A5E7-888CC8A282CA}" destId="{51E02874-99DB-724F-B6F3-122791E229F0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F7E23129-BF55-A34D-8389-DC411D365931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FCF4B41E-DF38-1548-8326-ACD87692B38F}" type="presParOf" srcId="{1AA39FFC-2C65-FF4A-B8B5-4C2F63BE349B}" destId="{51E02874-99DB-724F-B6F3-122791E229F0}" srcOrd="0" destOrd="0" presId="urn:microsoft.com/office/officeart/2009/3/layout/CircleRelationship"/>
    <dgm:cxn modelId="{A214F4FF-F43E-1547-840A-27DC0C28181E}" type="presParOf" srcId="{1AA39FFC-2C65-FF4A-B8B5-4C2F63BE349B}" destId="{EDC9CDFB-A029-CB43-A30D-EC08576181F2}" srcOrd="1" destOrd="0" presId="urn:microsoft.com/office/officeart/2009/3/layout/CircleRelationship"/>
    <dgm:cxn modelId="{D3FEEEC7-B691-BF42-B837-4B3C9B86D812}" type="presParOf" srcId="{1AA39FFC-2C65-FF4A-B8B5-4C2F63BE349B}" destId="{A56316EC-FE9B-504F-A919-79629CF77045}" srcOrd="2" destOrd="0" presId="urn:microsoft.com/office/officeart/2009/3/layout/CircleRelationship"/>
    <dgm:cxn modelId="{FAAA144E-9784-354B-BEE6-711A7868F3AA}" type="presParOf" srcId="{1AA39FFC-2C65-FF4A-B8B5-4C2F63BE349B}" destId="{814C4EDB-1D61-204B-9FD3-DB8A2A636747}" srcOrd="3" destOrd="0" presId="urn:microsoft.com/office/officeart/2009/3/layout/CircleRelationship"/>
    <dgm:cxn modelId="{12A1C6E9-D623-1F4E-B213-D461099794C5}" type="presParOf" srcId="{1AA39FFC-2C65-FF4A-B8B5-4C2F63BE349B}" destId="{69FBAD21-223E-EE47-8666-6A05BBC3C6E8}" srcOrd="4" destOrd="0" presId="urn:microsoft.com/office/officeart/2009/3/layout/CircleRelationship"/>
    <dgm:cxn modelId="{31F140F9-796D-F041-816A-E54485382C67}" type="presParOf" srcId="{1AA39FFC-2C65-FF4A-B8B5-4C2F63BE349B}" destId="{4784A140-D01D-3440-A660-226A043DDFDA}" srcOrd="5" destOrd="0" presId="urn:microsoft.com/office/officeart/2009/3/layout/CircleRelationship"/>
    <dgm:cxn modelId="{3C555C17-D433-B94C-994D-2599417385E4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BAE8FD90-3CFF-9F4E-80F5-50C19D824EC5}" type="presOf" srcId="{D073A12A-30DB-904D-A5E7-888CC8A282CA}" destId="{51E02874-99DB-724F-B6F3-122791E229F0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4B8835BF-D327-D54B-8D4C-A6F0EDF72952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3B46B4EA-5642-7A4D-B752-1D3DC9BEEA5C}" type="presParOf" srcId="{1AA39FFC-2C65-FF4A-B8B5-4C2F63BE349B}" destId="{51E02874-99DB-724F-B6F3-122791E229F0}" srcOrd="0" destOrd="0" presId="urn:microsoft.com/office/officeart/2009/3/layout/CircleRelationship"/>
    <dgm:cxn modelId="{4530A104-6F63-1142-A6AA-6271ACDBBB06}" type="presParOf" srcId="{1AA39FFC-2C65-FF4A-B8B5-4C2F63BE349B}" destId="{EDC9CDFB-A029-CB43-A30D-EC08576181F2}" srcOrd="1" destOrd="0" presId="urn:microsoft.com/office/officeart/2009/3/layout/CircleRelationship"/>
    <dgm:cxn modelId="{34ACAE37-31D9-F945-9262-78F4CED8D0D9}" type="presParOf" srcId="{1AA39FFC-2C65-FF4A-B8B5-4C2F63BE349B}" destId="{A56316EC-FE9B-504F-A919-79629CF77045}" srcOrd="2" destOrd="0" presId="urn:microsoft.com/office/officeart/2009/3/layout/CircleRelationship"/>
    <dgm:cxn modelId="{4D94454D-D636-824C-AD9E-16B42B1F8538}" type="presParOf" srcId="{1AA39FFC-2C65-FF4A-B8B5-4C2F63BE349B}" destId="{814C4EDB-1D61-204B-9FD3-DB8A2A636747}" srcOrd="3" destOrd="0" presId="urn:microsoft.com/office/officeart/2009/3/layout/CircleRelationship"/>
    <dgm:cxn modelId="{207F126B-207A-4D4D-A134-233F282C6FDC}" type="presParOf" srcId="{1AA39FFC-2C65-FF4A-B8B5-4C2F63BE349B}" destId="{69FBAD21-223E-EE47-8666-6A05BBC3C6E8}" srcOrd="4" destOrd="0" presId="urn:microsoft.com/office/officeart/2009/3/layout/CircleRelationship"/>
    <dgm:cxn modelId="{53C9BC4F-542C-6646-ABAB-C800BF84A1BC}" type="presParOf" srcId="{1AA39FFC-2C65-FF4A-B8B5-4C2F63BE349B}" destId="{4784A140-D01D-3440-A660-226A043DDFDA}" srcOrd="5" destOrd="0" presId="urn:microsoft.com/office/officeart/2009/3/layout/CircleRelationship"/>
    <dgm:cxn modelId="{F9A81066-6AD3-CC42-81C6-6D192648F841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10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8018" custLinFactNeighborY="-4888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1A9CF384-6168-DC4E-8ED6-C8011C1F3796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8B5F4EC-5FE1-6C44-BA5C-F1708F9DA90D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4AE7C17D-A84C-F94B-87AF-74AE44C1AA5D}" type="presParOf" srcId="{1AA39FFC-2C65-FF4A-B8B5-4C2F63BE349B}" destId="{51E02874-99DB-724F-B6F3-122791E229F0}" srcOrd="0" destOrd="0" presId="urn:microsoft.com/office/officeart/2009/3/layout/CircleRelationship"/>
    <dgm:cxn modelId="{00F23305-702F-7342-9B8B-50809F562216}" type="presParOf" srcId="{1AA39FFC-2C65-FF4A-B8B5-4C2F63BE349B}" destId="{EDC9CDFB-A029-CB43-A30D-EC08576181F2}" srcOrd="1" destOrd="0" presId="urn:microsoft.com/office/officeart/2009/3/layout/CircleRelationship"/>
    <dgm:cxn modelId="{E3F56460-0D81-DF42-9BF1-DA0163F9E6BD}" type="presParOf" srcId="{1AA39FFC-2C65-FF4A-B8B5-4C2F63BE349B}" destId="{A56316EC-FE9B-504F-A919-79629CF77045}" srcOrd="2" destOrd="0" presId="urn:microsoft.com/office/officeart/2009/3/layout/CircleRelationship"/>
    <dgm:cxn modelId="{11F13D8E-ADF1-0748-B334-217DB8391829}" type="presParOf" srcId="{1AA39FFC-2C65-FF4A-B8B5-4C2F63BE349B}" destId="{814C4EDB-1D61-204B-9FD3-DB8A2A636747}" srcOrd="3" destOrd="0" presId="urn:microsoft.com/office/officeart/2009/3/layout/CircleRelationship"/>
    <dgm:cxn modelId="{7CAA9A25-B69C-0D46-A4FE-7C2D390F2DCC}" type="presParOf" srcId="{1AA39FFC-2C65-FF4A-B8B5-4C2F63BE349B}" destId="{69FBAD21-223E-EE47-8666-6A05BBC3C6E8}" srcOrd="4" destOrd="0" presId="urn:microsoft.com/office/officeart/2009/3/layout/CircleRelationship"/>
    <dgm:cxn modelId="{0DCB22C9-ECED-1E48-BAFE-F657EC71B13C}" type="presParOf" srcId="{1AA39FFC-2C65-FF4A-B8B5-4C2F63BE349B}" destId="{4784A140-D01D-3440-A660-226A043DDFDA}" srcOrd="5" destOrd="0" presId="urn:microsoft.com/office/officeart/2009/3/layout/CircleRelationship"/>
    <dgm:cxn modelId="{2188743C-7567-2D40-8943-9A6738774C78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FABD4684-9EE8-FF43-B99A-5F60347D6F21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FFA030E2-9EA5-1346-90E7-85E59693DEC9}" type="presOf" srcId="{D073A12A-30DB-904D-A5E7-888CC8A282CA}" destId="{51E02874-99DB-724F-B6F3-122791E229F0}" srcOrd="0" destOrd="0" presId="urn:microsoft.com/office/officeart/2009/3/layout/CircleRelationship"/>
    <dgm:cxn modelId="{37D68803-6BD2-5F4D-AABB-F0CA3B12EAFE}" type="presParOf" srcId="{1AA39FFC-2C65-FF4A-B8B5-4C2F63BE349B}" destId="{51E02874-99DB-724F-B6F3-122791E229F0}" srcOrd="0" destOrd="0" presId="urn:microsoft.com/office/officeart/2009/3/layout/CircleRelationship"/>
    <dgm:cxn modelId="{BC8DDCE5-C75D-7E47-950E-E1E643F34593}" type="presParOf" srcId="{1AA39FFC-2C65-FF4A-B8B5-4C2F63BE349B}" destId="{EDC9CDFB-A029-CB43-A30D-EC08576181F2}" srcOrd="1" destOrd="0" presId="urn:microsoft.com/office/officeart/2009/3/layout/CircleRelationship"/>
    <dgm:cxn modelId="{C3CDB236-1AD3-AA4D-8ABF-04B0832E6B3E}" type="presParOf" srcId="{1AA39FFC-2C65-FF4A-B8B5-4C2F63BE349B}" destId="{A56316EC-FE9B-504F-A919-79629CF77045}" srcOrd="2" destOrd="0" presId="urn:microsoft.com/office/officeart/2009/3/layout/CircleRelationship"/>
    <dgm:cxn modelId="{B2933647-14B1-6E4E-8686-20EFAD8D52A3}" type="presParOf" srcId="{1AA39FFC-2C65-FF4A-B8B5-4C2F63BE349B}" destId="{814C4EDB-1D61-204B-9FD3-DB8A2A636747}" srcOrd="3" destOrd="0" presId="urn:microsoft.com/office/officeart/2009/3/layout/CircleRelationship"/>
    <dgm:cxn modelId="{4B25300D-24F8-E74B-990D-23C431503DD7}" type="presParOf" srcId="{1AA39FFC-2C65-FF4A-B8B5-4C2F63BE349B}" destId="{69FBAD21-223E-EE47-8666-6A05BBC3C6E8}" srcOrd="4" destOrd="0" presId="urn:microsoft.com/office/officeart/2009/3/layout/CircleRelationship"/>
    <dgm:cxn modelId="{38CB6BB5-7A11-CD4B-A1D5-8037CE8D4C43}" type="presParOf" srcId="{1AA39FFC-2C65-FF4A-B8B5-4C2F63BE349B}" destId="{4784A140-D01D-3440-A660-226A043DDFDA}" srcOrd="5" destOrd="0" presId="urn:microsoft.com/office/officeart/2009/3/layout/CircleRelationship"/>
    <dgm:cxn modelId="{C2D23D68-9834-FF48-BF2E-C753FCA633A7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3</a:t>
          </a: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5413885C-25E7-FB45-A4F4-148745B67BCA}" type="presOf" srcId="{D073A12A-30DB-904D-A5E7-888CC8A282CA}" destId="{51E02874-99DB-724F-B6F3-122791E229F0}" srcOrd="0" destOrd="0" presId="urn:microsoft.com/office/officeart/2009/3/layout/CircleRelationship"/>
    <dgm:cxn modelId="{B6E2D0A2-5C58-EB47-BC0C-FEB3F3959799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5A6B913D-C849-8045-B85E-0E0275597D72}" type="presParOf" srcId="{1AA39FFC-2C65-FF4A-B8B5-4C2F63BE349B}" destId="{51E02874-99DB-724F-B6F3-122791E229F0}" srcOrd="0" destOrd="0" presId="urn:microsoft.com/office/officeart/2009/3/layout/CircleRelationship"/>
    <dgm:cxn modelId="{33C467B8-592E-0C45-AB38-F172F9D34584}" type="presParOf" srcId="{1AA39FFC-2C65-FF4A-B8B5-4C2F63BE349B}" destId="{EDC9CDFB-A029-CB43-A30D-EC08576181F2}" srcOrd="1" destOrd="0" presId="urn:microsoft.com/office/officeart/2009/3/layout/CircleRelationship"/>
    <dgm:cxn modelId="{090523A8-73FE-D14B-BFEC-EC44AC526A9B}" type="presParOf" srcId="{1AA39FFC-2C65-FF4A-B8B5-4C2F63BE349B}" destId="{A56316EC-FE9B-504F-A919-79629CF77045}" srcOrd="2" destOrd="0" presId="urn:microsoft.com/office/officeart/2009/3/layout/CircleRelationship"/>
    <dgm:cxn modelId="{482D6197-B62A-504D-8A81-3B97FCA5F697}" type="presParOf" srcId="{1AA39FFC-2C65-FF4A-B8B5-4C2F63BE349B}" destId="{814C4EDB-1D61-204B-9FD3-DB8A2A636747}" srcOrd="3" destOrd="0" presId="urn:microsoft.com/office/officeart/2009/3/layout/CircleRelationship"/>
    <dgm:cxn modelId="{86F9286C-88A5-DE4B-A4F9-E2911C43BD9C}" type="presParOf" srcId="{1AA39FFC-2C65-FF4A-B8B5-4C2F63BE349B}" destId="{69FBAD21-223E-EE47-8666-6A05BBC3C6E8}" srcOrd="4" destOrd="0" presId="urn:microsoft.com/office/officeart/2009/3/layout/CircleRelationship"/>
    <dgm:cxn modelId="{C33D5A2F-8F22-524E-BBB0-98D7203A7A17}" type="presParOf" srcId="{1AA39FFC-2C65-FF4A-B8B5-4C2F63BE349B}" destId="{4784A140-D01D-3440-A660-226A043DDFDA}" srcOrd="5" destOrd="0" presId="urn:microsoft.com/office/officeart/2009/3/layout/CircleRelationship"/>
    <dgm:cxn modelId="{6DE96258-8030-6A49-9949-D940EC333AE2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0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11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D367CC2C-BA06-9F45-B011-3B01BEB4A1F6}" type="presOf" srcId="{D073A12A-30DB-904D-A5E7-888CC8A282CA}" destId="{51E02874-99DB-724F-B6F3-122791E229F0}" srcOrd="0" destOrd="0" presId="urn:microsoft.com/office/officeart/2009/3/layout/CircleRelationship"/>
    <dgm:cxn modelId="{5A4BB0F9-134A-9046-A9E6-DF3A4085B215}" type="presOf" srcId="{5C68454D-4C29-0A41-932F-1D507E822192}" destId="{1AA39FFC-2C65-FF4A-B8B5-4C2F63BE349B}" srcOrd="0" destOrd="0" presId="urn:microsoft.com/office/officeart/2009/3/layout/CircleRelationship"/>
    <dgm:cxn modelId="{82179F0F-C009-E547-B1B6-624000D50364}" type="presParOf" srcId="{1AA39FFC-2C65-FF4A-B8B5-4C2F63BE349B}" destId="{51E02874-99DB-724F-B6F3-122791E229F0}" srcOrd="0" destOrd="0" presId="urn:microsoft.com/office/officeart/2009/3/layout/CircleRelationship"/>
    <dgm:cxn modelId="{7472B5CA-9CAE-804A-B6A4-BB67ECFCCA62}" type="presParOf" srcId="{1AA39FFC-2C65-FF4A-B8B5-4C2F63BE349B}" destId="{EDC9CDFB-A029-CB43-A30D-EC08576181F2}" srcOrd="1" destOrd="0" presId="urn:microsoft.com/office/officeart/2009/3/layout/CircleRelationship"/>
    <dgm:cxn modelId="{8234268F-C7DD-EB4F-B079-C3FDC8C36808}" type="presParOf" srcId="{1AA39FFC-2C65-FF4A-B8B5-4C2F63BE349B}" destId="{A56316EC-FE9B-504F-A919-79629CF77045}" srcOrd="2" destOrd="0" presId="urn:microsoft.com/office/officeart/2009/3/layout/CircleRelationship"/>
    <dgm:cxn modelId="{8F99A2C5-33A0-6E48-891D-FE210981BFEC}" type="presParOf" srcId="{1AA39FFC-2C65-FF4A-B8B5-4C2F63BE349B}" destId="{814C4EDB-1D61-204B-9FD3-DB8A2A636747}" srcOrd="3" destOrd="0" presId="urn:microsoft.com/office/officeart/2009/3/layout/CircleRelationship"/>
    <dgm:cxn modelId="{7688659D-9BAC-5C41-A668-DA545247EF05}" type="presParOf" srcId="{1AA39FFC-2C65-FF4A-B8B5-4C2F63BE349B}" destId="{69FBAD21-223E-EE47-8666-6A05BBC3C6E8}" srcOrd="4" destOrd="0" presId="urn:microsoft.com/office/officeart/2009/3/layout/CircleRelationship"/>
    <dgm:cxn modelId="{EF301C06-5FD2-9C40-A71C-523D50311EE4}" type="presParOf" srcId="{1AA39FFC-2C65-FF4A-B8B5-4C2F63BE349B}" destId="{4784A140-D01D-3440-A660-226A043DDFDA}" srcOrd="5" destOrd="0" presId="urn:microsoft.com/office/officeart/2009/3/layout/CircleRelationship"/>
    <dgm:cxn modelId="{B7F06104-74A0-C54E-836D-D1A2BFC0DD72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5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DC0000"/>
              </a:solidFill>
            </a:rPr>
            <a:t>6</a:t>
          </a:r>
          <a:endParaRPr lang="en-US" sz="4000" b="1" dirty="0">
            <a:solidFill>
              <a:srgbClr val="DC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891C733D-E71F-F048-A750-29D84BCD60D9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30406407-3618-6644-9FF7-C630A018E860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5F9800C5-D350-EB46-A209-B8E2D3DD27C4}" type="presParOf" srcId="{1AA39FFC-2C65-FF4A-B8B5-4C2F63BE349B}" destId="{51E02874-99DB-724F-B6F3-122791E229F0}" srcOrd="0" destOrd="0" presId="urn:microsoft.com/office/officeart/2009/3/layout/CircleRelationship"/>
    <dgm:cxn modelId="{95AA18C0-F502-D74D-9307-16E470AC370D}" type="presParOf" srcId="{1AA39FFC-2C65-FF4A-B8B5-4C2F63BE349B}" destId="{EDC9CDFB-A029-CB43-A30D-EC08576181F2}" srcOrd="1" destOrd="0" presId="urn:microsoft.com/office/officeart/2009/3/layout/CircleRelationship"/>
    <dgm:cxn modelId="{C4BAC8D3-F250-E945-B6B7-F26A8F49B4B8}" type="presParOf" srcId="{1AA39FFC-2C65-FF4A-B8B5-4C2F63BE349B}" destId="{A56316EC-FE9B-504F-A919-79629CF77045}" srcOrd="2" destOrd="0" presId="urn:microsoft.com/office/officeart/2009/3/layout/CircleRelationship"/>
    <dgm:cxn modelId="{7EFAD739-4A91-464E-9E31-3CE8B7E82F84}" type="presParOf" srcId="{1AA39FFC-2C65-FF4A-B8B5-4C2F63BE349B}" destId="{814C4EDB-1D61-204B-9FD3-DB8A2A636747}" srcOrd="3" destOrd="0" presId="urn:microsoft.com/office/officeart/2009/3/layout/CircleRelationship"/>
    <dgm:cxn modelId="{BE2C4C0E-762C-2B4A-804A-5B5AB909DB48}" type="presParOf" srcId="{1AA39FFC-2C65-FF4A-B8B5-4C2F63BE349B}" destId="{69FBAD21-223E-EE47-8666-6A05BBC3C6E8}" srcOrd="4" destOrd="0" presId="urn:microsoft.com/office/officeart/2009/3/layout/CircleRelationship"/>
    <dgm:cxn modelId="{7E5983F4-8344-1945-946E-3AAA2A4232C4}" type="presParOf" srcId="{1AA39FFC-2C65-FF4A-B8B5-4C2F63BE349B}" destId="{4784A140-D01D-3440-A660-226A043DDFDA}" srcOrd="5" destOrd="0" presId="urn:microsoft.com/office/officeart/2009/3/layout/CircleRelationship"/>
    <dgm:cxn modelId="{3BD167DF-8DD2-E646-A214-B9F3F563DC79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638F6-BC5B-A04E-BF5C-2705F384EE68}" type="presOf" srcId="{5C68454D-4C29-0A41-932F-1D507E822192}" destId="{1AA39FFC-2C65-FF4A-B8B5-4C2F63BE349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DC0000"/>
              </a:solidFill>
            </a:rPr>
            <a:t>6</a:t>
          </a:r>
          <a:endParaRPr lang="en-US" sz="4000" b="1" dirty="0">
            <a:solidFill>
              <a:srgbClr val="DC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BA1C0856-0ABA-F04A-AD8F-16984125AA41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9CAE7798-372D-BD49-AE4C-7E99E22F7F02}" type="presOf" srcId="{5C68454D-4C29-0A41-932F-1D507E822192}" destId="{1AA39FFC-2C65-FF4A-B8B5-4C2F63BE349B}" srcOrd="0" destOrd="0" presId="urn:microsoft.com/office/officeart/2009/3/layout/CircleRelationship"/>
    <dgm:cxn modelId="{C78BBB06-54AE-9142-82DE-9A0836E9FED0}" type="presParOf" srcId="{1AA39FFC-2C65-FF4A-B8B5-4C2F63BE349B}" destId="{51E02874-99DB-724F-B6F3-122791E229F0}" srcOrd="0" destOrd="0" presId="urn:microsoft.com/office/officeart/2009/3/layout/CircleRelationship"/>
    <dgm:cxn modelId="{352A99B5-A6CE-6C43-AA45-351A8E1D9793}" type="presParOf" srcId="{1AA39FFC-2C65-FF4A-B8B5-4C2F63BE349B}" destId="{EDC9CDFB-A029-CB43-A30D-EC08576181F2}" srcOrd="1" destOrd="0" presId="urn:microsoft.com/office/officeart/2009/3/layout/CircleRelationship"/>
    <dgm:cxn modelId="{0D0E351D-6397-2146-82A3-4E6140C61303}" type="presParOf" srcId="{1AA39FFC-2C65-FF4A-B8B5-4C2F63BE349B}" destId="{A56316EC-FE9B-504F-A919-79629CF77045}" srcOrd="2" destOrd="0" presId="urn:microsoft.com/office/officeart/2009/3/layout/CircleRelationship"/>
    <dgm:cxn modelId="{D8548A29-2BE4-D442-9EF1-C3A58E23C6D1}" type="presParOf" srcId="{1AA39FFC-2C65-FF4A-B8B5-4C2F63BE349B}" destId="{814C4EDB-1D61-204B-9FD3-DB8A2A636747}" srcOrd="3" destOrd="0" presId="urn:microsoft.com/office/officeart/2009/3/layout/CircleRelationship"/>
    <dgm:cxn modelId="{56570B02-DA8E-564A-A076-EC32A2D788E5}" type="presParOf" srcId="{1AA39FFC-2C65-FF4A-B8B5-4C2F63BE349B}" destId="{69FBAD21-223E-EE47-8666-6A05BBC3C6E8}" srcOrd="4" destOrd="0" presId="urn:microsoft.com/office/officeart/2009/3/layout/CircleRelationship"/>
    <dgm:cxn modelId="{344CD9AA-F02A-FF45-AF99-9471AD7B4076}" type="presParOf" srcId="{1AA39FFC-2C65-FF4A-B8B5-4C2F63BE349B}" destId="{4784A140-D01D-3440-A660-226A043DDFDA}" srcOrd="5" destOrd="0" presId="urn:microsoft.com/office/officeart/2009/3/layout/CircleRelationship"/>
    <dgm:cxn modelId="{D930D663-B7C3-D148-BC35-6B2579E35D5C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10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8018" custLinFactNeighborY="-4888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B1D51665-DF1C-634C-AE4D-5B84E63B7B4B}" type="presOf" srcId="{5C68454D-4C29-0A41-932F-1D507E822192}" destId="{1AA39FFC-2C65-FF4A-B8B5-4C2F63BE349B}" srcOrd="0" destOrd="0" presId="urn:microsoft.com/office/officeart/2009/3/layout/CircleRelationship"/>
    <dgm:cxn modelId="{48619F67-D17A-D345-B997-339A2E8EFEF5}" type="presOf" srcId="{D073A12A-30DB-904D-A5E7-888CC8A282CA}" destId="{51E02874-99DB-724F-B6F3-122791E229F0}" srcOrd="0" destOrd="0" presId="urn:microsoft.com/office/officeart/2009/3/layout/CircleRelationship"/>
    <dgm:cxn modelId="{EBDA0246-BB12-534C-A668-11268C89E4EF}" type="presParOf" srcId="{1AA39FFC-2C65-FF4A-B8B5-4C2F63BE349B}" destId="{51E02874-99DB-724F-B6F3-122791E229F0}" srcOrd="0" destOrd="0" presId="urn:microsoft.com/office/officeart/2009/3/layout/CircleRelationship"/>
    <dgm:cxn modelId="{48440587-EC3B-7A4F-9708-8104A51A80F3}" type="presParOf" srcId="{1AA39FFC-2C65-FF4A-B8B5-4C2F63BE349B}" destId="{EDC9CDFB-A029-CB43-A30D-EC08576181F2}" srcOrd="1" destOrd="0" presId="urn:microsoft.com/office/officeart/2009/3/layout/CircleRelationship"/>
    <dgm:cxn modelId="{36B9E3AA-F703-EC43-99DF-0CC0182960FD}" type="presParOf" srcId="{1AA39FFC-2C65-FF4A-B8B5-4C2F63BE349B}" destId="{A56316EC-FE9B-504F-A919-79629CF77045}" srcOrd="2" destOrd="0" presId="urn:microsoft.com/office/officeart/2009/3/layout/CircleRelationship"/>
    <dgm:cxn modelId="{3CACC335-06E2-8B4E-BD3F-1283D786AA73}" type="presParOf" srcId="{1AA39FFC-2C65-FF4A-B8B5-4C2F63BE349B}" destId="{814C4EDB-1D61-204B-9FD3-DB8A2A636747}" srcOrd="3" destOrd="0" presId="urn:microsoft.com/office/officeart/2009/3/layout/CircleRelationship"/>
    <dgm:cxn modelId="{E1103CD9-24D7-7A47-B952-127E4E38153D}" type="presParOf" srcId="{1AA39FFC-2C65-FF4A-B8B5-4C2F63BE349B}" destId="{69FBAD21-223E-EE47-8666-6A05BBC3C6E8}" srcOrd="4" destOrd="0" presId="urn:microsoft.com/office/officeart/2009/3/layout/CircleRelationship"/>
    <dgm:cxn modelId="{643090E5-0B6B-F64A-9D82-9ABA219C6BA6}" type="presParOf" srcId="{1AA39FFC-2C65-FF4A-B8B5-4C2F63BE349B}" destId="{4784A140-D01D-3440-A660-226A043DDFDA}" srcOrd="5" destOrd="0" presId="urn:microsoft.com/office/officeart/2009/3/layout/CircleRelationship"/>
    <dgm:cxn modelId="{F37DB69C-A585-234B-B572-B0071614E71F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2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C302F137-5201-5940-A312-5B9F5506E626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5F3AF9C4-97B9-144C-8E97-8A7921FE94F1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41716876-6F3E-A849-B48A-F2C950AE5A12}" type="presParOf" srcId="{1AA39FFC-2C65-FF4A-B8B5-4C2F63BE349B}" destId="{51E02874-99DB-724F-B6F3-122791E229F0}" srcOrd="0" destOrd="0" presId="urn:microsoft.com/office/officeart/2009/3/layout/CircleRelationship"/>
    <dgm:cxn modelId="{66B54579-838C-8C4A-8E73-43D7CF97FA34}" type="presParOf" srcId="{1AA39FFC-2C65-FF4A-B8B5-4C2F63BE349B}" destId="{EDC9CDFB-A029-CB43-A30D-EC08576181F2}" srcOrd="1" destOrd="0" presId="urn:microsoft.com/office/officeart/2009/3/layout/CircleRelationship"/>
    <dgm:cxn modelId="{A41B034B-1D0B-3640-BD21-4253C88187EE}" type="presParOf" srcId="{1AA39FFC-2C65-FF4A-B8B5-4C2F63BE349B}" destId="{A56316EC-FE9B-504F-A919-79629CF77045}" srcOrd="2" destOrd="0" presId="urn:microsoft.com/office/officeart/2009/3/layout/CircleRelationship"/>
    <dgm:cxn modelId="{C33FE7F9-52F9-CA4C-885C-14A776239C0D}" type="presParOf" srcId="{1AA39FFC-2C65-FF4A-B8B5-4C2F63BE349B}" destId="{814C4EDB-1D61-204B-9FD3-DB8A2A636747}" srcOrd="3" destOrd="0" presId="urn:microsoft.com/office/officeart/2009/3/layout/CircleRelationship"/>
    <dgm:cxn modelId="{626C09A4-712A-E64B-9138-34029E1EB105}" type="presParOf" srcId="{1AA39FFC-2C65-FF4A-B8B5-4C2F63BE349B}" destId="{69FBAD21-223E-EE47-8666-6A05BBC3C6E8}" srcOrd="4" destOrd="0" presId="urn:microsoft.com/office/officeart/2009/3/layout/CircleRelationship"/>
    <dgm:cxn modelId="{9898D317-F242-E54F-9F85-6A5B6B5D880B}" type="presParOf" srcId="{1AA39FFC-2C65-FF4A-B8B5-4C2F63BE349B}" destId="{4784A140-D01D-3440-A660-226A043DDFDA}" srcOrd="5" destOrd="0" presId="urn:microsoft.com/office/officeart/2009/3/layout/CircleRelationship"/>
    <dgm:cxn modelId="{A1CA4F68-B977-C14F-98D9-FA976BA915AF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4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FE93C067-C722-9047-99BD-86EAB2FD7487}" type="presOf" srcId="{D073A12A-30DB-904D-A5E7-888CC8A282CA}" destId="{51E02874-99DB-724F-B6F3-122791E229F0}" srcOrd="0" destOrd="0" presId="urn:microsoft.com/office/officeart/2009/3/layout/CircleRelationship"/>
    <dgm:cxn modelId="{1F2E1B5A-F3EE-D642-8A47-3AE9A732D52D}" type="presOf" srcId="{5C68454D-4C29-0A41-932F-1D507E822192}" destId="{1AA39FFC-2C65-FF4A-B8B5-4C2F63BE349B}" srcOrd="0" destOrd="0" presId="urn:microsoft.com/office/officeart/2009/3/layout/CircleRelationship"/>
    <dgm:cxn modelId="{FD217EE1-559A-8C40-8C72-9692AAFB9A6E}" type="presParOf" srcId="{1AA39FFC-2C65-FF4A-B8B5-4C2F63BE349B}" destId="{51E02874-99DB-724F-B6F3-122791E229F0}" srcOrd="0" destOrd="0" presId="urn:microsoft.com/office/officeart/2009/3/layout/CircleRelationship"/>
    <dgm:cxn modelId="{8AF4EF64-7BF9-6842-B319-2C4935389CF3}" type="presParOf" srcId="{1AA39FFC-2C65-FF4A-B8B5-4C2F63BE349B}" destId="{EDC9CDFB-A029-CB43-A30D-EC08576181F2}" srcOrd="1" destOrd="0" presId="urn:microsoft.com/office/officeart/2009/3/layout/CircleRelationship"/>
    <dgm:cxn modelId="{7B1A9DAB-3EFE-944A-8BA0-D296A50FF9D7}" type="presParOf" srcId="{1AA39FFC-2C65-FF4A-B8B5-4C2F63BE349B}" destId="{A56316EC-FE9B-504F-A919-79629CF77045}" srcOrd="2" destOrd="0" presId="urn:microsoft.com/office/officeart/2009/3/layout/CircleRelationship"/>
    <dgm:cxn modelId="{3ED98C08-3EF4-8843-94E0-1AA23C23D6F5}" type="presParOf" srcId="{1AA39FFC-2C65-FF4A-B8B5-4C2F63BE349B}" destId="{814C4EDB-1D61-204B-9FD3-DB8A2A636747}" srcOrd="3" destOrd="0" presId="urn:microsoft.com/office/officeart/2009/3/layout/CircleRelationship"/>
    <dgm:cxn modelId="{54673A89-F843-884D-BC6D-FA8F04036A69}" type="presParOf" srcId="{1AA39FFC-2C65-FF4A-B8B5-4C2F63BE349B}" destId="{69FBAD21-223E-EE47-8666-6A05BBC3C6E8}" srcOrd="4" destOrd="0" presId="urn:microsoft.com/office/officeart/2009/3/layout/CircleRelationship"/>
    <dgm:cxn modelId="{6CF6E9A1-F018-DA47-A88E-24996E1FF329}" type="presParOf" srcId="{1AA39FFC-2C65-FF4A-B8B5-4C2F63BE349B}" destId="{4784A140-D01D-3440-A660-226A043DDFDA}" srcOrd="5" destOrd="0" presId="urn:microsoft.com/office/officeart/2009/3/layout/CircleRelationship"/>
    <dgm:cxn modelId="{387CBB1A-DF8F-4748-9FD2-7161CF4736C4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8</a:t>
          </a:r>
          <a:endParaRPr lang="en-US" sz="4000" b="1" dirty="0">
            <a:solidFill>
              <a:srgbClr val="FF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7DD8F11-CE3E-AA42-82B3-2338FF610E57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B28FAAE1-EC0B-BE40-A1B0-7D7B9B15F7B1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B9F3B7EF-29A7-AF4D-ADBF-A730629815C2}" type="presParOf" srcId="{1AA39FFC-2C65-FF4A-B8B5-4C2F63BE349B}" destId="{51E02874-99DB-724F-B6F3-122791E229F0}" srcOrd="0" destOrd="0" presId="urn:microsoft.com/office/officeart/2009/3/layout/CircleRelationship"/>
    <dgm:cxn modelId="{7D4CAFF0-6EEE-EA42-ADA1-7E6800D56350}" type="presParOf" srcId="{1AA39FFC-2C65-FF4A-B8B5-4C2F63BE349B}" destId="{EDC9CDFB-A029-CB43-A30D-EC08576181F2}" srcOrd="1" destOrd="0" presId="urn:microsoft.com/office/officeart/2009/3/layout/CircleRelationship"/>
    <dgm:cxn modelId="{1A2EE7B3-DF88-3641-AFF1-987A00A87986}" type="presParOf" srcId="{1AA39FFC-2C65-FF4A-B8B5-4C2F63BE349B}" destId="{A56316EC-FE9B-504F-A919-79629CF77045}" srcOrd="2" destOrd="0" presId="urn:microsoft.com/office/officeart/2009/3/layout/CircleRelationship"/>
    <dgm:cxn modelId="{ADA9E3E2-12D3-0242-9E85-72FC371270FC}" type="presParOf" srcId="{1AA39FFC-2C65-FF4A-B8B5-4C2F63BE349B}" destId="{814C4EDB-1D61-204B-9FD3-DB8A2A636747}" srcOrd="3" destOrd="0" presId="urn:microsoft.com/office/officeart/2009/3/layout/CircleRelationship"/>
    <dgm:cxn modelId="{1EAE57E7-14D7-4843-A94F-0E71F9BC4C5F}" type="presParOf" srcId="{1AA39FFC-2C65-FF4A-B8B5-4C2F63BE349B}" destId="{69FBAD21-223E-EE47-8666-6A05BBC3C6E8}" srcOrd="4" destOrd="0" presId="urn:microsoft.com/office/officeart/2009/3/layout/CircleRelationship"/>
    <dgm:cxn modelId="{1087B4C5-5430-6145-BEF3-0F3CEDC23B55}" type="presParOf" srcId="{1AA39FFC-2C65-FF4A-B8B5-4C2F63BE349B}" destId="{4784A140-D01D-3440-A660-226A043DDFDA}" srcOrd="5" destOrd="0" presId="urn:microsoft.com/office/officeart/2009/3/layout/CircleRelationship"/>
    <dgm:cxn modelId="{02171E57-7877-9B49-B60E-5B20B5AE1DEF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2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B71A0761-2B06-B147-8345-6D255137005C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E7A969C1-214E-AF45-B2B1-0BA9C4D78823}" type="presOf" srcId="{D073A12A-30DB-904D-A5E7-888CC8A282CA}" destId="{51E02874-99DB-724F-B6F3-122791E229F0}" srcOrd="0" destOrd="0" presId="urn:microsoft.com/office/officeart/2009/3/layout/CircleRelationship"/>
    <dgm:cxn modelId="{9719E803-DD78-964F-A187-86383DB642AE}" type="presParOf" srcId="{1AA39FFC-2C65-FF4A-B8B5-4C2F63BE349B}" destId="{51E02874-99DB-724F-B6F3-122791E229F0}" srcOrd="0" destOrd="0" presId="urn:microsoft.com/office/officeart/2009/3/layout/CircleRelationship"/>
    <dgm:cxn modelId="{0C34E99D-68B5-BC43-B9D1-427AC7B08154}" type="presParOf" srcId="{1AA39FFC-2C65-FF4A-B8B5-4C2F63BE349B}" destId="{EDC9CDFB-A029-CB43-A30D-EC08576181F2}" srcOrd="1" destOrd="0" presId="urn:microsoft.com/office/officeart/2009/3/layout/CircleRelationship"/>
    <dgm:cxn modelId="{FC357446-CB37-454F-9797-E0EDCF82FD6E}" type="presParOf" srcId="{1AA39FFC-2C65-FF4A-B8B5-4C2F63BE349B}" destId="{A56316EC-FE9B-504F-A919-79629CF77045}" srcOrd="2" destOrd="0" presId="urn:microsoft.com/office/officeart/2009/3/layout/CircleRelationship"/>
    <dgm:cxn modelId="{11EAD1E6-BE01-2148-84D1-A53562AEB97C}" type="presParOf" srcId="{1AA39FFC-2C65-FF4A-B8B5-4C2F63BE349B}" destId="{814C4EDB-1D61-204B-9FD3-DB8A2A636747}" srcOrd="3" destOrd="0" presId="urn:microsoft.com/office/officeart/2009/3/layout/CircleRelationship"/>
    <dgm:cxn modelId="{97DAC3C1-2379-4840-B13B-9A2BAD1D2DDC}" type="presParOf" srcId="{1AA39FFC-2C65-FF4A-B8B5-4C2F63BE349B}" destId="{69FBAD21-223E-EE47-8666-6A05BBC3C6E8}" srcOrd="4" destOrd="0" presId="urn:microsoft.com/office/officeart/2009/3/layout/CircleRelationship"/>
    <dgm:cxn modelId="{F71C96D2-8E31-734A-A679-DAB07A11FE80}" type="presParOf" srcId="{1AA39FFC-2C65-FF4A-B8B5-4C2F63BE349B}" destId="{4784A140-D01D-3440-A660-226A043DDFDA}" srcOrd="5" destOrd="0" presId="urn:microsoft.com/office/officeart/2009/3/layout/CircleRelationship"/>
    <dgm:cxn modelId="{801ED129-FFCE-8A43-A237-F237A8DBD4F9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4</a:t>
          </a:r>
          <a:endParaRPr lang="en-US" sz="4000" b="1" dirty="0">
            <a:solidFill>
              <a:schemeClr val="tx1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E6DB63E-C349-B242-A392-82EBA7A50C12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6EEDE0C7-C863-014D-B727-E688AD603137}" type="presOf" srcId="{5C68454D-4C29-0A41-932F-1D507E822192}" destId="{1AA39FFC-2C65-FF4A-B8B5-4C2F63BE349B}" srcOrd="0" destOrd="0" presId="urn:microsoft.com/office/officeart/2009/3/layout/CircleRelationship"/>
    <dgm:cxn modelId="{C51C81DC-7D70-664C-A1A7-B8BF93C9AC0C}" type="presParOf" srcId="{1AA39FFC-2C65-FF4A-B8B5-4C2F63BE349B}" destId="{51E02874-99DB-724F-B6F3-122791E229F0}" srcOrd="0" destOrd="0" presId="urn:microsoft.com/office/officeart/2009/3/layout/CircleRelationship"/>
    <dgm:cxn modelId="{F70E146A-417A-FD4F-8893-918C8720E21F}" type="presParOf" srcId="{1AA39FFC-2C65-FF4A-B8B5-4C2F63BE349B}" destId="{EDC9CDFB-A029-CB43-A30D-EC08576181F2}" srcOrd="1" destOrd="0" presId="urn:microsoft.com/office/officeart/2009/3/layout/CircleRelationship"/>
    <dgm:cxn modelId="{258FF345-0189-F549-B7C4-10744B0AE386}" type="presParOf" srcId="{1AA39FFC-2C65-FF4A-B8B5-4C2F63BE349B}" destId="{A56316EC-FE9B-504F-A919-79629CF77045}" srcOrd="2" destOrd="0" presId="urn:microsoft.com/office/officeart/2009/3/layout/CircleRelationship"/>
    <dgm:cxn modelId="{54585262-1BBE-0C46-94F7-2653251287E6}" type="presParOf" srcId="{1AA39FFC-2C65-FF4A-B8B5-4C2F63BE349B}" destId="{814C4EDB-1D61-204B-9FD3-DB8A2A636747}" srcOrd="3" destOrd="0" presId="urn:microsoft.com/office/officeart/2009/3/layout/CircleRelationship"/>
    <dgm:cxn modelId="{8F622679-66D6-2A40-B307-7F4C91718746}" type="presParOf" srcId="{1AA39FFC-2C65-FF4A-B8B5-4C2F63BE349B}" destId="{69FBAD21-223E-EE47-8666-6A05BBC3C6E8}" srcOrd="4" destOrd="0" presId="urn:microsoft.com/office/officeart/2009/3/layout/CircleRelationship"/>
    <dgm:cxn modelId="{40F74E0B-DB23-4E49-AC9F-1445C6A0BF85}" type="presParOf" srcId="{1AA39FFC-2C65-FF4A-B8B5-4C2F63BE349B}" destId="{4784A140-D01D-3440-A660-226A043DDFDA}" srcOrd="5" destOrd="0" presId="urn:microsoft.com/office/officeart/2009/3/layout/CircleRelationship"/>
    <dgm:cxn modelId="{6A868A90-890F-AF49-B7AB-ACD431214644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BFAACFA6-9945-2442-8965-F11F54A5C08F}" type="presOf" srcId="{5C68454D-4C29-0A41-932F-1D507E822192}" destId="{1AA39FFC-2C65-FF4A-B8B5-4C2F63BE349B}" srcOrd="0" destOrd="0" presId="urn:microsoft.com/office/officeart/2009/3/layout/CircleRelationship"/>
    <dgm:cxn modelId="{D9536D66-5A37-8147-A9DA-E10158970EE2}" type="presOf" srcId="{D073A12A-30DB-904D-A5E7-888CC8A282CA}" destId="{51E02874-99DB-724F-B6F3-122791E229F0}" srcOrd="0" destOrd="0" presId="urn:microsoft.com/office/officeart/2009/3/layout/CircleRelationship"/>
    <dgm:cxn modelId="{7EE3B55E-49BE-4B41-AC94-2F8EFD27709E}" type="presParOf" srcId="{1AA39FFC-2C65-FF4A-B8B5-4C2F63BE349B}" destId="{51E02874-99DB-724F-B6F3-122791E229F0}" srcOrd="0" destOrd="0" presId="urn:microsoft.com/office/officeart/2009/3/layout/CircleRelationship"/>
    <dgm:cxn modelId="{1D6741F0-75D2-5A4B-AAC8-2F0358C3C890}" type="presParOf" srcId="{1AA39FFC-2C65-FF4A-B8B5-4C2F63BE349B}" destId="{EDC9CDFB-A029-CB43-A30D-EC08576181F2}" srcOrd="1" destOrd="0" presId="urn:microsoft.com/office/officeart/2009/3/layout/CircleRelationship"/>
    <dgm:cxn modelId="{95F1C9E4-4968-6042-8E7B-0B5DA610ECF8}" type="presParOf" srcId="{1AA39FFC-2C65-FF4A-B8B5-4C2F63BE349B}" destId="{A56316EC-FE9B-504F-A919-79629CF77045}" srcOrd="2" destOrd="0" presId="urn:microsoft.com/office/officeart/2009/3/layout/CircleRelationship"/>
    <dgm:cxn modelId="{9B6AC2D4-86E6-D346-823F-A289B4ABEC49}" type="presParOf" srcId="{1AA39FFC-2C65-FF4A-B8B5-4C2F63BE349B}" destId="{814C4EDB-1D61-204B-9FD3-DB8A2A636747}" srcOrd="3" destOrd="0" presId="urn:microsoft.com/office/officeart/2009/3/layout/CircleRelationship"/>
    <dgm:cxn modelId="{27CE4315-B424-414E-A90F-057D6646FDF8}" type="presParOf" srcId="{1AA39FFC-2C65-FF4A-B8B5-4C2F63BE349B}" destId="{69FBAD21-223E-EE47-8666-6A05BBC3C6E8}" srcOrd="4" destOrd="0" presId="urn:microsoft.com/office/officeart/2009/3/layout/CircleRelationship"/>
    <dgm:cxn modelId="{74C73887-989D-9440-AFA8-9E060B27FF3B}" type="presParOf" srcId="{1AA39FFC-2C65-FF4A-B8B5-4C2F63BE349B}" destId="{4784A140-D01D-3440-A660-226A043DDFDA}" srcOrd="5" destOrd="0" presId="urn:microsoft.com/office/officeart/2009/3/layout/CircleRelationship"/>
    <dgm:cxn modelId="{82A00CD5-B0AE-174E-B830-86483C0F4B6F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>
        <a:solidFill>
          <a:schemeClr val="accent1">
            <a:hueOff val="0"/>
            <a:satOff val="0"/>
            <a:lumOff val="0"/>
            <a:alpha val="52000"/>
          </a:schemeClr>
        </a:solidFill>
      </dgm:spPr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FA350229-5C9D-8045-8D5D-DD12FC03D62E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7639A827-0695-AC42-94C9-9395F3FB7B06}" type="presOf" srcId="{D073A12A-30DB-904D-A5E7-888CC8A282CA}" destId="{51E02874-99DB-724F-B6F3-122791E229F0}" srcOrd="0" destOrd="0" presId="urn:microsoft.com/office/officeart/2009/3/layout/CircleRelationship"/>
    <dgm:cxn modelId="{D79C2C31-4A0D-6347-8AEE-5EBC2961C485}" type="presParOf" srcId="{1AA39FFC-2C65-FF4A-B8B5-4C2F63BE349B}" destId="{51E02874-99DB-724F-B6F3-122791E229F0}" srcOrd="0" destOrd="0" presId="urn:microsoft.com/office/officeart/2009/3/layout/CircleRelationship"/>
    <dgm:cxn modelId="{6D6E8E90-1054-EF43-86A2-23CCAF399536}" type="presParOf" srcId="{1AA39FFC-2C65-FF4A-B8B5-4C2F63BE349B}" destId="{EDC9CDFB-A029-CB43-A30D-EC08576181F2}" srcOrd="1" destOrd="0" presId="urn:microsoft.com/office/officeart/2009/3/layout/CircleRelationship"/>
    <dgm:cxn modelId="{A3B3287D-E255-074E-A030-3293DE779AED}" type="presParOf" srcId="{1AA39FFC-2C65-FF4A-B8B5-4C2F63BE349B}" destId="{A56316EC-FE9B-504F-A919-79629CF77045}" srcOrd="2" destOrd="0" presId="urn:microsoft.com/office/officeart/2009/3/layout/CircleRelationship"/>
    <dgm:cxn modelId="{78877AD2-DA42-894A-8CA2-C161A30BF7DA}" type="presParOf" srcId="{1AA39FFC-2C65-FF4A-B8B5-4C2F63BE349B}" destId="{814C4EDB-1D61-204B-9FD3-DB8A2A636747}" srcOrd="3" destOrd="0" presId="urn:microsoft.com/office/officeart/2009/3/layout/CircleRelationship"/>
    <dgm:cxn modelId="{2FC6E02E-D08F-2549-B342-9A61CC90B376}" type="presParOf" srcId="{1AA39FFC-2C65-FF4A-B8B5-4C2F63BE349B}" destId="{69FBAD21-223E-EE47-8666-6A05BBC3C6E8}" srcOrd="4" destOrd="0" presId="urn:microsoft.com/office/officeart/2009/3/layout/CircleRelationship"/>
    <dgm:cxn modelId="{748BBC68-0DA6-5D47-A96C-71E161E2B25A}" type="presParOf" srcId="{1AA39FFC-2C65-FF4A-B8B5-4C2F63BE349B}" destId="{4784A140-D01D-3440-A660-226A043DDFDA}" srcOrd="5" destOrd="0" presId="urn:microsoft.com/office/officeart/2009/3/layout/CircleRelationship"/>
    <dgm:cxn modelId="{1FE79763-CC1E-A243-966B-6DC975AD6A68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0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3</a:t>
          </a: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7EF56E11-6860-7645-A826-9C80DB72910D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1D70CB8A-97E4-2A46-9620-D5F5C4FCD412}" type="presOf" srcId="{D073A12A-30DB-904D-A5E7-888CC8A282CA}" destId="{51E02874-99DB-724F-B6F3-122791E229F0}" srcOrd="0" destOrd="0" presId="urn:microsoft.com/office/officeart/2009/3/layout/CircleRelationship"/>
    <dgm:cxn modelId="{78FD8003-6E8E-C645-8BA0-1BC9DDE3E8A9}" type="presParOf" srcId="{1AA39FFC-2C65-FF4A-B8B5-4C2F63BE349B}" destId="{51E02874-99DB-724F-B6F3-122791E229F0}" srcOrd="0" destOrd="0" presId="urn:microsoft.com/office/officeart/2009/3/layout/CircleRelationship"/>
    <dgm:cxn modelId="{E27093DC-2D32-3848-A740-8EE74482D79C}" type="presParOf" srcId="{1AA39FFC-2C65-FF4A-B8B5-4C2F63BE349B}" destId="{EDC9CDFB-A029-CB43-A30D-EC08576181F2}" srcOrd="1" destOrd="0" presId="urn:microsoft.com/office/officeart/2009/3/layout/CircleRelationship"/>
    <dgm:cxn modelId="{DE46EC85-CAC2-C54C-B5DD-84260A81B005}" type="presParOf" srcId="{1AA39FFC-2C65-FF4A-B8B5-4C2F63BE349B}" destId="{A56316EC-FE9B-504F-A919-79629CF77045}" srcOrd="2" destOrd="0" presId="urn:microsoft.com/office/officeart/2009/3/layout/CircleRelationship"/>
    <dgm:cxn modelId="{A7D3BB5B-0BCD-704E-8A86-4FC4FCF63F4F}" type="presParOf" srcId="{1AA39FFC-2C65-FF4A-B8B5-4C2F63BE349B}" destId="{814C4EDB-1D61-204B-9FD3-DB8A2A636747}" srcOrd="3" destOrd="0" presId="urn:microsoft.com/office/officeart/2009/3/layout/CircleRelationship"/>
    <dgm:cxn modelId="{E063649A-6658-5947-B736-9AAA58AEA4AE}" type="presParOf" srcId="{1AA39FFC-2C65-FF4A-B8B5-4C2F63BE349B}" destId="{69FBAD21-223E-EE47-8666-6A05BBC3C6E8}" srcOrd="4" destOrd="0" presId="urn:microsoft.com/office/officeart/2009/3/layout/CircleRelationship"/>
    <dgm:cxn modelId="{E75C13A0-7373-654D-BF9C-76810DBDE519}" type="presParOf" srcId="{1AA39FFC-2C65-FF4A-B8B5-4C2F63BE349B}" destId="{4784A140-D01D-3440-A660-226A043DDFDA}" srcOrd="5" destOrd="0" presId="urn:microsoft.com/office/officeart/2009/3/layout/CircleRelationship"/>
    <dgm:cxn modelId="{573059CA-6D4C-1F4C-9984-95350626C49F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5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3200" b="1" dirty="0" smtClean="0">
              <a:solidFill>
                <a:srgbClr val="000000"/>
              </a:solidFill>
            </a:rPr>
            <a:t>11</a:t>
          </a:r>
          <a:endParaRPr lang="en-US" sz="32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  <dgm:t>
        <a:bodyPr/>
        <a:lstStyle/>
        <a:p>
          <a:endParaRPr lang="en-US"/>
        </a:p>
      </dgm:t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1EBDF3B9-49E0-2643-A78E-E03D00DE70DF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B4163E82-DDDD-F943-97BF-6AFB23D0B581}" type="presOf" srcId="{D073A12A-30DB-904D-A5E7-888CC8A282CA}" destId="{51E02874-99DB-724F-B6F3-122791E229F0}" srcOrd="0" destOrd="0" presId="urn:microsoft.com/office/officeart/2009/3/layout/CircleRelationship"/>
    <dgm:cxn modelId="{E7A8E694-B2BA-8E4D-B39E-A3708327F6BC}" type="presParOf" srcId="{1AA39FFC-2C65-FF4A-B8B5-4C2F63BE349B}" destId="{51E02874-99DB-724F-B6F3-122791E229F0}" srcOrd="0" destOrd="0" presId="urn:microsoft.com/office/officeart/2009/3/layout/CircleRelationship"/>
    <dgm:cxn modelId="{8FA32A2F-B629-D445-97C9-2C23D910DC84}" type="presParOf" srcId="{1AA39FFC-2C65-FF4A-B8B5-4C2F63BE349B}" destId="{EDC9CDFB-A029-CB43-A30D-EC08576181F2}" srcOrd="1" destOrd="0" presId="urn:microsoft.com/office/officeart/2009/3/layout/CircleRelationship"/>
    <dgm:cxn modelId="{B8C584EE-D608-CD4C-8273-40BE486A75DD}" type="presParOf" srcId="{1AA39FFC-2C65-FF4A-B8B5-4C2F63BE349B}" destId="{A56316EC-FE9B-504F-A919-79629CF77045}" srcOrd="2" destOrd="0" presId="urn:microsoft.com/office/officeart/2009/3/layout/CircleRelationship"/>
    <dgm:cxn modelId="{7E5BCD8B-8E67-2B45-AA1B-7C3852D946B6}" type="presParOf" srcId="{1AA39FFC-2C65-FF4A-B8B5-4C2F63BE349B}" destId="{814C4EDB-1D61-204B-9FD3-DB8A2A636747}" srcOrd="3" destOrd="0" presId="urn:microsoft.com/office/officeart/2009/3/layout/CircleRelationship"/>
    <dgm:cxn modelId="{802219AD-57C9-B946-8209-98D4E9999A7F}" type="presParOf" srcId="{1AA39FFC-2C65-FF4A-B8B5-4C2F63BE349B}" destId="{69FBAD21-223E-EE47-8666-6A05BBC3C6E8}" srcOrd="4" destOrd="0" presId="urn:microsoft.com/office/officeart/2009/3/layout/CircleRelationship"/>
    <dgm:cxn modelId="{A41E84E5-A552-7848-B136-8841ED04D79B}" type="presParOf" srcId="{1AA39FFC-2C65-FF4A-B8B5-4C2F63BE349B}" destId="{4784A140-D01D-3440-A660-226A043DDFDA}" srcOrd="5" destOrd="0" presId="urn:microsoft.com/office/officeart/2009/3/layout/CircleRelationship"/>
    <dgm:cxn modelId="{0D6E9B8C-DFC0-A942-80F9-D1E8DF891E06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4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46E150C9-65A3-B140-A8F3-DCD1A542ABEF}" type="presOf" srcId="{5C68454D-4C29-0A41-932F-1D507E822192}" destId="{1AA39FFC-2C65-FF4A-B8B5-4C2F63BE349B}" srcOrd="0" destOrd="0" presId="urn:microsoft.com/office/officeart/2009/3/layout/CircleRelationship"/>
    <dgm:cxn modelId="{436CF3F9-C048-DF43-B51C-19FC33B7C9AC}" type="presOf" srcId="{D073A12A-30DB-904D-A5E7-888CC8A282CA}" destId="{51E02874-99DB-724F-B6F3-122791E229F0}" srcOrd="0" destOrd="0" presId="urn:microsoft.com/office/officeart/2009/3/layout/CircleRelationship"/>
    <dgm:cxn modelId="{AA0CB621-E261-EC43-A6E0-15444ADA5E3B}" type="presParOf" srcId="{1AA39FFC-2C65-FF4A-B8B5-4C2F63BE349B}" destId="{51E02874-99DB-724F-B6F3-122791E229F0}" srcOrd="0" destOrd="0" presId="urn:microsoft.com/office/officeart/2009/3/layout/CircleRelationship"/>
    <dgm:cxn modelId="{B685DB68-6BB1-FD4D-9DF5-EE1BF0D74032}" type="presParOf" srcId="{1AA39FFC-2C65-FF4A-B8B5-4C2F63BE349B}" destId="{EDC9CDFB-A029-CB43-A30D-EC08576181F2}" srcOrd="1" destOrd="0" presId="urn:microsoft.com/office/officeart/2009/3/layout/CircleRelationship"/>
    <dgm:cxn modelId="{081E0D40-6FBE-7748-A415-3BEB43F19503}" type="presParOf" srcId="{1AA39FFC-2C65-FF4A-B8B5-4C2F63BE349B}" destId="{A56316EC-FE9B-504F-A919-79629CF77045}" srcOrd="2" destOrd="0" presId="urn:microsoft.com/office/officeart/2009/3/layout/CircleRelationship"/>
    <dgm:cxn modelId="{F3FF25BE-36CA-394F-8ED4-6E0A626E43B6}" type="presParOf" srcId="{1AA39FFC-2C65-FF4A-B8B5-4C2F63BE349B}" destId="{814C4EDB-1D61-204B-9FD3-DB8A2A636747}" srcOrd="3" destOrd="0" presId="urn:microsoft.com/office/officeart/2009/3/layout/CircleRelationship"/>
    <dgm:cxn modelId="{BD5FC98F-4683-FF4B-BDBD-DCD3BED26C46}" type="presParOf" srcId="{1AA39FFC-2C65-FF4A-B8B5-4C2F63BE349B}" destId="{69FBAD21-223E-EE47-8666-6A05BBC3C6E8}" srcOrd="4" destOrd="0" presId="urn:microsoft.com/office/officeart/2009/3/layout/CircleRelationship"/>
    <dgm:cxn modelId="{E15C6B97-72C3-6F4D-B3F9-9368FACFD359}" type="presParOf" srcId="{1AA39FFC-2C65-FF4A-B8B5-4C2F63BE349B}" destId="{4784A140-D01D-3440-A660-226A043DDFDA}" srcOrd="5" destOrd="0" presId="urn:microsoft.com/office/officeart/2009/3/layout/CircleRelationship"/>
    <dgm:cxn modelId="{7182B090-7920-3E45-9A25-B80EA860F2D6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8</a:t>
          </a:r>
          <a:endParaRPr lang="en-US" sz="4000" b="1" dirty="0">
            <a:solidFill>
              <a:srgbClr val="FF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A8EC5404-E599-C749-A7A3-49B9470F50B2}" type="presOf" srcId="{5C68454D-4C29-0A41-932F-1D507E822192}" destId="{1AA39FFC-2C65-FF4A-B8B5-4C2F63BE349B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7BF18C7F-198C-E540-9EDA-BE6016E01E7A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B25EF523-2120-2E44-9B5D-EE702336A93D}" type="presParOf" srcId="{1AA39FFC-2C65-FF4A-B8B5-4C2F63BE349B}" destId="{51E02874-99DB-724F-B6F3-122791E229F0}" srcOrd="0" destOrd="0" presId="urn:microsoft.com/office/officeart/2009/3/layout/CircleRelationship"/>
    <dgm:cxn modelId="{681D2C65-B187-CD4F-BC64-F993EBEB3015}" type="presParOf" srcId="{1AA39FFC-2C65-FF4A-B8B5-4C2F63BE349B}" destId="{EDC9CDFB-A029-CB43-A30D-EC08576181F2}" srcOrd="1" destOrd="0" presId="urn:microsoft.com/office/officeart/2009/3/layout/CircleRelationship"/>
    <dgm:cxn modelId="{249AC1C4-06FB-1347-9EA1-66D358F4086B}" type="presParOf" srcId="{1AA39FFC-2C65-FF4A-B8B5-4C2F63BE349B}" destId="{A56316EC-FE9B-504F-A919-79629CF77045}" srcOrd="2" destOrd="0" presId="urn:microsoft.com/office/officeart/2009/3/layout/CircleRelationship"/>
    <dgm:cxn modelId="{97BE3994-2E00-7F45-AC1F-CB37752FFFB0}" type="presParOf" srcId="{1AA39FFC-2C65-FF4A-B8B5-4C2F63BE349B}" destId="{814C4EDB-1D61-204B-9FD3-DB8A2A636747}" srcOrd="3" destOrd="0" presId="urn:microsoft.com/office/officeart/2009/3/layout/CircleRelationship"/>
    <dgm:cxn modelId="{0889A175-1C58-C445-B2F7-1E45156C713E}" type="presParOf" srcId="{1AA39FFC-2C65-FF4A-B8B5-4C2F63BE349B}" destId="{69FBAD21-223E-EE47-8666-6A05BBC3C6E8}" srcOrd="4" destOrd="0" presId="urn:microsoft.com/office/officeart/2009/3/layout/CircleRelationship"/>
    <dgm:cxn modelId="{CC9752DB-7F59-2E40-8D0F-5830FBFE0A40}" type="presParOf" srcId="{1AA39FFC-2C65-FF4A-B8B5-4C2F63BE349B}" destId="{4784A140-D01D-3440-A660-226A043DDFDA}" srcOrd="5" destOrd="0" presId="urn:microsoft.com/office/officeart/2009/3/layout/CircleRelationship"/>
    <dgm:cxn modelId="{EAFE57FB-34C0-E349-B4EB-391A67D92BD6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4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4</a:t>
          </a:r>
          <a:endParaRPr lang="en-US" sz="4000" b="1" dirty="0">
            <a:solidFill>
              <a:schemeClr val="tx1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09EDC2C0-9E04-8D40-8E82-FDD0B2EEF456}" type="presOf" srcId="{D073A12A-30DB-904D-A5E7-888CC8A282CA}" destId="{51E02874-99DB-724F-B6F3-122791E229F0}" srcOrd="0" destOrd="0" presId="urn:microsoft.com/office/officeart/2009/3/layout/CircleRelationship"/>
    <dgm:cxn modelId="{8507B2ED-258D-8947-9FE2-4CACD95F2391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D65BFBDA-024A-A446-AF6A-A8E280A475F3}" type="presParOf" srcId="{1AA39FFC-2C65-FF4A-B8B5-4C2F63BE349B}" destId="{51E02874-99DB-724F-B6F3-122791E229F0}" srcOrd="0" destOrd="0" presId="urn:microsoft.com/office/officeart/2009/3/layout/CircleRelationship"/>
    <dgm:cxn modelId="{012A2EE2-6BA6-E844-AE07-0B37AEB40571}" type="presParOf" srcId="{1AA39FFC-2C65-FF4A-B8B5-4C2F63BE349B}" destId="{EDC9CDFB-A029-CB43-A30D-EC08576181F2}" srcOrd="1" destOrd="0" presId="urn:microsoft.com/office/officeart/2009/3/layout/CircleRelationship"/>
    <dgm:cxn modelId="{E8BEA2BA-B48D-974E-8478-EBC428283C2E}" type="presParOf" srcId="{1AA39FFC-2C65-FF4A-B8B5-4C2F63BE349B}" destId="{A56316EC-FE9B-504F-A919-79629CF77045}" srcOrd="2" destOrd="0" presId="urn:microsoft.com/office/officeart/2009/3/layout/CircleRelationship"/>
    <dgm:cxn modelId="{36702B51-A55F-394A-82BF-335E716C2E63}" type="presParOf" srcId="{1AA39FFC-2C65-FF4A-B8B5-4C2F63BE349B}" destId="{814C4EDB-1D61-204B-9FD3-DB8A2A636747}" srcOrd="3" destOrd="0" presId="urn:microsoft.com/office/officeart/2009/3/layout/CircleRelationship"/>
    <dgm:cxn modelId="{8D4F49A4-F238-404D-8333-1710E66951CB}" type="presParOf" srcId="{1AA39FFC-2C65-FF4A-B8B5-4C2F63BE349B}" destId="{69FBAD21-223E-EE47-8666-6A05BBC3C6E8}" srcOrd="4" destOrd="0" presId="urn:microsoft.com/office/officeart/2009/3/layout/CircleRelationship"/>
    <dgm:cxn modelId="{A0CAAFB2-4BAF-BA40-A30A-923BD4D34E2B}" type="presParOf" srcId="{1AA39FFC-2C65-FF4A-B8B5-4C2F63BE349B}" destId="{4784A140-D01D-3440-A660-226A043DDFDA}" srcOrd="5" destOrd="0" presId="urn:microsoft.com/office/officeart/2009/3/layout/CircleRelationship"/>
    <dgm:cxn modelId="{AB8E3BC4-6CDF-9445-9A9C-D1AD6AA6B3EA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A84BC9E0-8770-2348-A428-57D56B075F0D}" type="presOf" srcId="{D073A12A-30DB-904D-A5E7-888CC8A282CA}" destId="{51E02874-99DB-724F-B6F3-122791E229F0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474EEBB7-B718-3C48-B54B-A84EC68D202C}" type="presOf" srcId="{5C68454D-4C29-0A41-932F-1D507E822192}" destId="{1AA39FFC-2C65-FF4A-B8B5-4C2F63BE349B}" srcOrd="0" destOrd="0" presId="urn:microsoft.com/office/officeart/2009/3/layout/CircleRelationship"/>
    <dgm:cxn modelId="{E1434536-5B2D-8C4D-975B-AA6734681562}" type="presParOf" srcId="{1AA39FFC-2C65-FF4A-B8B5-4C2F63BE349B}" destId="{51E02874-99DB-724F-B6F3-122791E229F0}" srcOrd="0" destOrd="0" presId="urn:microsoft.com/office/officeart/2009/3/layout/CircleRelationship"/>
    <dgm:cxn modelId="{82D1F065-76C0-304A-B81D-35ED449D0E09}" type="presParOf" srcId="{1AA39FFC-2C65-FF4A-B8B5-4C2F63BE349B}" destId="{EDC9CDFB-A029-CB43-A30D-EC08576181F2}" srcOrd="1" destOrd="0" presId="urn:microsoft.com/office/officeart/2009/3/layout/CircleRelationship"/>
    <dgm:cxn modelId="{23EF55B5-99DC-AC4B-9127-7894EE7E58E5}" type="presParOf" srcId="{1AA39FFC-2C65-FF4A-B8B5-4C2F63BE349B}" destId="{A56316EC-FE9B-504F-A919-79629CF77045}" srcOrd="2" destOrd="0" presId="urn:microsoft.com/office/officeart/2009/3/layout/CircleRelationship"/>
    <dgm:cxn modelId="{91C0722C-0230-8B48-8DDF-445D77279F72}" type="presParOf" srcId="{1AA39FFC-2C65-FF4A-B8B5-4C2F63BE349B}" destId="{814C4EDB-1D61-204B-9FD3-DB8A2A636747}" srcOrd="3" destOrd="0" presId="urn:microsoft.com/office/officeart/2009/3/layout/CircleRelationship"/>
    <dgm:cxn modelId="{609A060F-AACD-B14C-A045-E00BC8977A90}" type="presParOf" srcId="{1AA39FFC-2C65-FF4A-B8B5-4C2F63BE349B}" destId="{69FBAD21-223E-EE47-8666-6A05BBC3C6E8}" srcOrd="4" destOrd="0" presId="urn:microsoft.com/office/officeart/2009/3/layout/CircleRelationship"/>
    <dgm:cxn modelId="{BC8CDCFC-69E4-8D47-8219-7929551E298C}" type="presParOf" srcId="{1AA39FFC-2C65-FF4A-B8B5-4C2F63BE349B}" destId="{4784A140-D01D-3440-A660-226A043DDFDA}" srcOrd="5" destOrd="0" presId="urn:microsoft.com/office/officeart/2009/3/layout/CircleRelationship"/>
    <dgm:cxn modelId="{E36DFD52-775C-7241-8173-39F9F9438CD6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68454D-4C29-0A41-932F-1D507E822192}" type="doc">
      <dgm:prSet loTypeId="urn:microsoft.com/office/officeart/2009/3/layout/CircleRelationship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3A12A-30DB-904D-A5E7-888CC8A282CA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0000"/>
              </a:solidFill>
            </a:rPr>
            <a:t>5</a:t>
          </a:r>
          <a:endParaRPr lang="en-US" sz="4000" b="1" dirty="0">
            <a:solidFill>
              <a:srgbClr val="000000"/>
            </a:solidFill>
          </a:endParaRPr>
        </a:p>
      </dgm:t>
    </dgm:pt>
    <dgm:pt modelId="{0EC50A11-A5E8-9244-B052-55755CE88223}" type="parTrans" cxnId="{8CAABC67-6FC0-DD43-A80C-19B7AFF7B5AA}">
      <dgm:prSet/>
      <dgm:spPr/>
      <dgm:t>
        <a:bodyPr/>
        <a:lstStyle/>
        <a:p>
          <a:endParaRPr lang="en-US"/>
        </a:p>
      </dgm:t>
    </dgm:pt>
    <dgm:pt modelId="{69317CDB-07C9-5F46-885D-E34BB38415D7}" type="sibTrans" cxnId="{8CAABC67-6FC0-DD43-A80C-19B7AFF7B5AA}">
      <dgm:prSet/>
      <dgm:spPr/>
      <dgm:t>
        <a:bodyPr/>
        <a:lstStyle/>
        <a:p>
          <a:endParaRPr lang="en-US"/>
        </a:p>
      </dgm:t>
    </dgm:pt>
    <dgm:pt modelId="{CBEE0505-2A43-9548-931F-02770DC5978A}">
      <dgm:prSet phldrT="[Text]" custLinFactNeighborX="-12588" custLinFactNeighborY="-4556"/>
      <dgm:spPr/>
    </dgm:pt>
    <dgm:pt modelId="{037DF602-B9FC-9442-B936-FE3175D8E902}" type="parTrans" cxnId="{D278B454-4B21-3B4C-BADE-3B18A761CF7D}">
      <dgm:prSet/>
      <dgm:spPr/>
      <dgm:t>
        <a:bodyPr/>
        <a:lstStyle/>
        <a:p>
          <a:endParaRPr lang="en-US"/>
        </a:p>
      </dgm:t>
    </dgm:pt>
    <dgm:pt modelId="{DE80A5C1-8025-BE41-AC7E-EF55D2D98EA6}" type="sibTrans" cxnId="{D278B454-4B21-3B4C-BADE-3B18A761CF7D}">
      <dgm:prSet/>
      <dgm:spPr/>
      <dgm:t>
        <a:bodyPr/>
        <a:lstStyle/>
        <a:p>
          <a:endParaRPr lang="en-US"/>
        </a:p>
      </dgm:t>
    </dgm:pt>
    <dgm:pt modelId="{1AA39FFC-2C65-FF4A-B8B5-4C2F63BE349B}" type="pres">
      <dgm:prSet presAssocID="{5C68454D-4C29-0A41-932F-1D507E82219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E02874-99DB-724F-B6F3-122791E229F0}" type="pres">
      <dgm:prSet presAssocID="{D073A12A-30DB-904D-A5E7-888CC8A282CA}" presName="Parent" presStyleLbl="node0" presStyleIdx="0" presStyleCnt="1" custLinFactNeighborX="-12588" custLinFactNeighborY="-455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DC9CDFB-A029-CB43-A30D-EC08576181F2}" type="pres">
      <dgm:prSet presAssocID="{D073A12A-30DB-904D-A5E7-888CC8A282CA}" presName="Accent1" presStyleLbl="node1" presStyleIdx="0" presStyleCnt="6"/>
      <dgm:spPr/>
    </dgm:pt>
    <dgm:pt modelId="{A56316EC-FE9B-504F-A919-79629CF77045}" type="pres">
      <dgm:prSet presAssocID="{D073A12A-30DB-904D-A5E7-888CC8A282CA}" presName="Accent2" presStyleLbl="node1" presStyleIdx="1" presStyleCnt="6"/>
      <dgm:spPr/>
    </dgm:pt>
    <dgm:pt modelId="{814C4EDB-1D61-204B-9FD3-DB8A2A636747}" type="pres">
      <dgm:prSet presAssocID="{D073A12A-30DB-904D-A5E7-888CC8A282CA}" presName="Accent3" presStyleLbl="node1" presStyleIdx="2" presStyleCnt="6"/>
      <dgm:spPr/>
    </dgm:pt>
    <dgm:pt modelId="{69FBAD21-223E-EE47-8666-6A05BBC3C6E8}" type="pres">
      <dgm:prSet presAssocID="{D073A12A-30DB-904D-A5E7-888CC8A282CA}" presName="Accent4" presStyleLbl="node1" presStyleIdx="3" presStyleCnt="6"/>
      <dgm:spPr/>
    </dgm:pt>
    <dgm:pt modelId="{4784A140-D01D-3440-A660-226A043DDFDA}" type="pres">
      <dgm:prSet presAssocID="{D073A12A-30DB-904D-A5E7-888CC8A282CA}" presName="Accent5" presStyleLbl="node1" presStyleIdx="4" presStyleCnt="6"/>
      <dgm:spPr/>
    </dgm:pt>
    <dgm:pt modelId="{59895937-98FC-2C4F-9DB7-F1A2ADB3F9C7}" type="pres">
      <dgm:prSet presAssocID="{D073A12A-30DB-904D-A5E7-888CC8A282CA}" presName="Accent6" presStyleLbl="node1" presStyleIdx="5" presStyleCnt="6"/>
      <dgm:spPr/>
    </dgm:pt>
  </dgm:ptLst>
  <dgm:cxnLst>
    <dgm:cxn modelId="{D92938FE-249C-9D45-BD4D-C119604B995F}" type="presOf" srcId="{D073A12A-30DB-904D-A5E7-888CC8A282CA}" destId="{51E02874-99DB-724F-B6F3-122791E229F0}" srcOrd="0" destOrd="0" presId="urn:microsoft.com/office/officeart/2009/3/layout/CircleRelationship"/>
    <dgm:cxn modelId="{D278B454-4B21-3B4C-BADE-3B18A761CF7D}" srcId="{5C68454D-4C29-0A41-932F-1D507E822192}" destId="{CBEE0505-2A43-9548-931F-02770DC5978A}" srcOrd="1" destOrd="0" parTransId="{037DF602-B9FC-9442-B936-FE3175D8E902}" sibTransId="{DE80A5C1-8025-BE41-AC7E-EF55D2D98EA6}"/>
    <dgm:cxn modelId="{B6D3C3BB-9107-9547-BEFD-1F2020CFFA8C}" type="presOf" srcId="{5C68454D-4C29-0A41-932F-1D507E822192}" destId="{1AA39FFC-2C65-FF4A-B8B5-4C2F63BE349B}" srcOrd="0" destOrd="0" presId="urn:microsoft.com/office/officeart/2009/3/layout/CircleRelationship"/>
    <dgm:cxn modelId="{8CAABC67-6FC0-DD43-A80C-19B7AFF7B5AA}" srcId="{5C68454D-4C29-0A41-932F-1D507E822192}" destId="{D073A12A-30DB-904D-A5E7-888CC8A282CA}" srcOrd="0" destOrd="0" parTransId="{0EC50A11-A5E8-9244-B052-55755CE88223}" sibTransId="{69317CDB-07C9-5F46-885D-E34BB38415D7}"/>
    <dgm:cxn modelId="{5F2B023C-AE83-4742-BDC8-E272C04A3149}" type="presParOf" srcId="{1AA39FFC-2C65-FF4A-B8B5-4C2F63BE349B}" destId="{51E02874-99DB-724F-B6F3-122791E229F0}" srcOrd="0" destOrd="0" presId="urn:microsoft.com/office/officeart/2009/3/layout/CircleRelationship"/>
    <dgm:cxn modelId="{3918E353-13BC-7E4C-A6E6-91037D64BD8F}" type="presParOf" srcId="{1AA39FFC-2C65-FF4A-B8B5-4C2F63BE349B}" destId="{EDC9CDFB-A029-CB43-A30D-EC08576181F2}" srcOrd="1" destOrd="0" presId="urn:microsoft.com/office/officeart/2009/3/layout/CircleRelationship"/>
    <dgm:cxn modelId="{9DAC17DA-AE83-844B-9E55-0411133095DB}" type="presParOf" srcId="{1AA39FFC-2C65-FF4A-B8B5-4C2F63BE349B}" destId="{A56316EC-FE9B-504F-A919-79629CF77045}" srcOrd="2" destOrd="0" presId="urn:microsoft.com/office/officeart/2009/3/layout/CircleRelationship"/>
    <dgm:cxn modelId="{EB67B52E-9FC6-E447-8AA5-AE08ADD5AF58}" type="presParOf" srcId="{1AA39FFC-2C65-FF4A-B8B5-4C2F63BE349B}" destId="{814C4EDB-1D61-204B-9FD3-DB8A2A636747}" srcOrd="3" destOrd="0" presId="urn:microsoft.com/office/officeart/2009/3/layout/CircleRelationship"/>
    <dgm:cxn modelId="{917F59DA-CACA-984B-BFEE-EAC6E2E5A6BE}" type="presParOf" srcId="{1AA39FFC-2C65-FF4A-B8B5-4C2F63BE349B}" destId="{69FBAD21-223E-EE47-8666-6A05BBC3C6E8}" srcOrd="4" destOrd="0" presId="urn:microsoft.com/office/officeart/2009/3/layout/CircleRelationship"/>
    <dgm:cxn modelId="{8F5BC91E-073B-E74F-AE34-17AFF145758D}" type="presParOf" srcId="{1AA39FFC-2C65-FF4A-B8B5-4C2F63BE349B}" destId="{4784A140-D01D-3440-A660-226A043DDFDA}" srcOrd="5" destOrd="0" presId="urn:microsoft.com/office/officeart/2009/3/layout/CircleRelationship"/>
    <dgm:cxn modelId="{62FB4286-0714-5044-96FA-FC8C04795594}" type="presParOf" srcId="{1AA39FFC-2C65-FF4A-B8B5-4C2F63BE349B}" destId="{59895937-98FC-2C4F-9DB7-F1A2ADB3F9C7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3</a:t>
          </a: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11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3569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10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3532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2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4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FF0000"/>
              </a:solidFill>
            </a:rPr>
            <a:t>8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4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FF0000"/>
              </a:solidFill>
            </a:rPr>
            <a:t>6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3</a:t>
          </a: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11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DC0000"/>
              </a:solidFill>
            </a:rPr>
            <a:t>6</a:t>
          </a:r>
          <a:endParaRPr lang="en-US" sz="4000" b="1" kern="1200" dirty="0">
            <a:solidFill>
              <a:srgbClr val="DC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3569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10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3532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2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4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FF0000"/>
              </a:solidFill>
            </a:rPr>
            <a:t>8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4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3569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10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3532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3</a:t>
          </a: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11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DC0000"/>
              </a:solidFill>
            </a:rPr>
            <a:t>6</a:t>
          </a:r>
          <a:endParaRPr lang="en-US" sz="4000" b="1" kern="1200" dirty="0">
            <a:solidFill>
              <a:srgbClr val="DC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DC0000"/>
              </a:solidFill>
            </a:rPr>
            <a:t>6</a:t>
          </a:r>
          <a:endParaRPr lang="en-US" sz="4000" b="1" kern="1200" dirty="0">
            <a:solidFill>
              <a:srgbClr val="DC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3569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10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3532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2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4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FF0000"/>
              </a:solidFill>
            </a:rPr>
            <a:t>8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2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4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200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3</a:t>
          </a: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0000"/>
              </a:solidFill>
            </a:rPr>
            <a:t>11</a:t>
          </a:r>
          <a:endParaRPr lang="en-US" sz="32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4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FF0000"/>
              </a:solidFill>
            </a:rPr>
            <a:t>8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4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02874-99DB-724F-B6F3-122791E229F0}">
      <dsp:nvSpPr>
        <dsp:cNvPr id="0" name=""/>
        <dsp:cNvSpPr/>
      </dsp:nvSpPr>
      <dsp:spPr>
        <a:xfrm>
          <a:off x="0" y="6515"/>
          <a:ext cx="887373" cy="8874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0000"/>
              </a:solidFill>
            </a:rPr>
            <a:t>5</a:t>
          </a:r>
          <a:endParaRPr lang="en-US" sz="4000" b="1" kern="1200" dirty="0">
            <a:solidFill>
              <a:srgbClr val="000000"/>
            </a:solidFill>
          </a:endParaRPr>
        </a:p>
      </dsp:txBody>
      <dsp:txXfrm>
        <a:off x="129953" y="136478"/>
        <a:ext cx="627467" cy="627518"/>
      </dsp:txXfrm>
    </dsp:sp>
    <dsp:sp modelId="{EDC9CDFB-A029-CB43-A30D-EC08576181F2}">
      <dsp:nvSpPr>
        <dsp:cNvPr id="0" name=""/>
        <dsp:cNvSpPr/>
      </dsp:nvSpPr>
      <dsp:spPr>
        <a:xfrm>
          <a:off x="506373" y="6514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6316EC-FE9B-504F-A919-79629CF77045}">
      <dsp:nvSpPr>
        <dsp:cNvPr id="0" name=""/>
        <dsp:cNvSpPr/>
      </dsp:nvSpPr>
      <dsp:spPr>
        <a:xfrm>
          <a:off x="272694" y="868455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4C4EDB-1D61-204B-9FD3-DB8A2A636747}">
      <dsp:nvSpPr>
        <dsp:cNvPr id="0" name=""/>
        <dsp:cNvSpPr/>
      </dsp:nvSpPr>
      <dsp:spPr>
        <a:xfrm>
          <a:off x="944472" y="407108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FBAD21-223E-EE47-8666-6A05BBC3C6E8}">
      <dsp:nvSpPr>
        <dsp:cNvPr id="0" name=""/>
        <dsp:cNvSpPr/>
      </dsp:nvSpPr>
      <dsp:spPr>
        <a:xfrm>
          <a:off x="602589" y="944551"/>
          <a:ext cx="98755" cy="986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84A140-D01D-3440-A660-226A043DDFDA}">
      <dsp:nvSpPr>
        <dsp:cNvPr id="0" name=""/>
        <dsp:cNvSpPr/>
      </dsp:nvSpPr>
      <dsp:spPr>
        <a:xfrm>
          <a:off x="292912" y="146784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895937-98FC-2C4F-9DB7-F1A2ADB3F9C7}">
      <dsp:nvSpPr>
        <dsp:cNvPr id="0" name=""/>
        <dsp:cNvSpPr/>
      </dsp:nvSpPr>
      <dsp:spPr>
        <a:xfrm>
          <a:off x="67665" y="555983"/>
          <a:ext cx="71526" cy="715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4/21/14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4/21/14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4/21/14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microsoft.com/office/2007/relationships/hdphoto" Target="../media/hdphoto25.wdp"/><Relationship Id="rId14" Type="http://schemas.microsoft.com/office/2007/relationships/hdphoto" Target="../media/hdphoto13.wdp"/><Relationship Id="rId15" Type="http://schemas.microsoft.com/office/2007/relationships/hdphoto" Target="../media/hdphoto26.wdp"/><Relationship Id="rId16" Type="http://schemas.openxmlformats.org/officeDocument/2006/relationships/diagramData" Target="../diagrams/data23.xml"/><Relationship Id="rId17" Type="http://schemas.openxmlformats.org/officeDocument/2006/relationships/diagramLayout" Target="../diagrams/layout23.xml"/><Relationship Id="rId18" Type="http://schemas.openxmlformats.org/officeDocument/2006/relationships/diagramQuickStyle" Target="../diagrams/quickStyle23.xml"/><Relationship Id="rId19" Type="http://schemas.openxmlformats.org/officeDocument/2006/relationships/diagramColors" Target="../diagrams/colors23.xml"/><Relationship Id="rId63" Type="http://schemas.openxmlformats.org/officeDocument/2006/relationships/diagramQuickStyle" Target="../diagrams/quickStyle32.xml"/><Relationship Id="rId64" Type="http://schemas.openxmlformats.org/officeDocument/2006/relationships/diagramColors" Target="../diagrams/colors32.xml"/><Relationship Id="rId65" Type="http://schemas.microsoft.com/office/2007/relationships/diagramDrawing" Target="../diagrams/drawing32.xml"/><Relationship Id="rId66" Type="http://schemas.openxmlformats.org/officeDocument/2006/relationships/image" Target="../media/image10.png"/><Relationship Id="rId67" Type="http://schemas.microsoft.com/office/2007/relationships/hdphoto" Target="../media/hdphoto27.wdp"/><Relationship Id="rId68" Type="http://schemas.openxmlformats.org/officeDocument/2006/relationships/diagramData" Target="../diagrams/data33.xml"/><Relationship Id="rId69" Type="http://schemas.openxmlformats.org/officeDocument/2006/relationships/diagramLayout" Target="../diagrams/layout33.xml"/><Relationship Id="rId50" Type="http://schemas.microsoft.com/office/2007/relationships/diagramDrawing" Target="../diagrams/drawing29.xml"/><Relationship Id="rId51" Type="http://schemas.openxmlformats.org/officeDocument/2006/relationships/diagramData" Target="../diagrams/data30.xml"/><Relationship Id="rId52" Type="http://schemas.openxmlformats.org/officeDocument/2006/relationships/diagramLayout" Target="../diagrams/layout30.xml"/><Relationship Id="rId53" Type="http://schemas.openxmlformats.org/officeDocument/2006/relationships/diagramQuickStyle" Target="../diagrams/quickStyle30.xml"/><Relationship Id="rId54" Type="http://schemas.openxmlformats.org/officeDocument/2006/relationships/diagramColors" Target="../diagrams/colors30.xml"/><Relationship Id="rId55" Type="http://schemas.microsoft.com/office/2007/relationships/diagramDrawing" Target="../diagrams/drawing30.xml"/><Relationship Id="rId56" Type="http://schemas.openxmlformats.org/officeDocument/2006/relationships/diagramData" Target="../diagrams/data31.xml"/><Relationship Id="rId57" Type="http://schemas.openxmlformats.org/officeDocument/2006/relationships/diagramLayout" Target="../diagrams/layout31.xml"/><Relationship Id="rId58" Type="http://schemas.openxmlformats.org/officeDocument/2006/relationships/diagramQuickStyle" Target="../diagrams/quickStyle31.xml"/><Relationship Id="rId59" Type="http://schemas.openxmlformats.org/officeDocument/2006/relationships/diagramColors" Target="../diagrams/colors31.xml"/><Relationship Id="rId40" Type="http://schemas.microsoft.com/office/2007/relationships/diagramDrawing" Target="../diagrams/drawing27.xml"/><Relationship Id="rId41" Type="http://schemas.openxmlformats.org/officeDocument/2006/relationships/diagramData" Target="../diagrams/data28.xml"/><Relationship Id="rId42" Type="http://schemas.openxmlformats.org/officeDocument/2006/relationships/diagramLayout" Target="../diagrams/layout28.xml"/><Relationship Id="rId43" Type="http://schemas.openxmlformats.org/officeDocument/2006/relationships/diagramQuickStyle" Target="../diagrams/quickStyle28.xml"/><Relationship Id="rId44" Type="http://schemas.openxmlformats.org/officeDocument/2006/relationships/diagramColors" Target="../diagrams/colors28.xml"/><Relationship Id="rId45" Type="http://schemas.microsoft.com/office/2007/relationships/diagramDrawing" Target="../diagrams/drawing28.xml"/><Relationship Id="rId46" Type="http://schemas.openxmlformats.org/officeDocument/2006/relationships/diagramData" Target="../diagrams/data29.xml"/><Relationship Id="rId47" Type="http://schemas.openxmlformats.org/officeDocument/2006/relationships/diagramLayout" Target="../diagrams/layout29.xml"/><Relationship Id="rId48" Type="http://schemas.openxmlformats.org/officeDocument/2006/relationships/diagramQuickStyle" Target="../diagrams/quickStyle29.xml"/><Relationship Id="rId49" Type="http://schemas.openxmlformats.org/officeDocument/2006/relationships/diagramColors" Target="../diagrams/colors29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22.wdp"/><Relationship Id="rId5" Type="http://schemas.openxmlformats.org/officeDocument/2006/relationships/image" Target="../media/image6.png"/><Relationship Id="rId6" Type="http://schemas.microsoft.com/office/2007/relationships/hdphoto" Target="../media/hdphoto23.wdp"/><Relationship Id="rId7" Type="http://schemas.openxmlformats.org/officeDocument/2006/relationships/image" Target="../media/image7.png"/><Relationship Id="rId8" Type="http://schemas.microsoft.com/office/2007/relationships/hdphoto" Target="../media/hdphoto3.wdp"/><Relationship Id="rId9" Type="http://schemas.openxmlformats.org/officeDocument/2006/relationships/image" Target="../media/image8.png"/><Relationship Id="rId30" Type="http://schemas.microsoft.com/office/2007/relationships/diagramDrawing" Target="../diagrams/drawing25.xml"/><Relationship Id="rId31" Type="http://schemas.openxmlformats.org/officeDocument/2006/relationships/diagramData" Target="../diagrams/data26.xml"/><Relationship Id="rId32" Type="http://schemas.openxmlformats.org/officeDocument/2006/relationships/diagramLayout" Target="../diagrams/layout26.xml"/><Relationship Id="rId33" Type="http://schemas.openxmlformats.org/officeDocument/2006/relationships/diagramQuickStyle" Target="../diagrams/quickStyle26.xml"/><Relationship Id="rId34" Type="http://schemas.openxmlformats.org/officeDocument/2006/relationships/diagramColors" Target="../diagrams/colors26.xml"/><Relationship Id="rId35" Type="http://schemas.microsoft.com/office/2007/relationships/diagramDrawing" Target="../diagrams/drawing26.xml"/><Relationship Id="rId36" Type="http://schemas.openxmlformats.org/officeDocument/2006/relationships/diagramData" Target="../diagrams/data27.xml"/><Relationship Id="rId37" Type="http://schemas.openxmlformats.org/officeDocument/2006/relationships/diagramLayout" Target="../diagrams/layout27.xml"/><Relationship Id="rId38" Type="http://schemas.openxmlformats.org/officeDocument/2006/relationships/diagramQuickStyle" Target="../diagrams/quickStyle27.xml"/><Relationship Id="rId39" Type="http://schemas.openxmlformats.org/officeDocument/2006/relationships/diagramColors" Target="../diagrams/colors27.xml"/><Relationship Id="rId70" Type="http://schemas.openxmlformats.org/officeDocument/2006/relationships/diagramQuickStyle" Target="../diagrams/quickStyle33.xml"/><Relationship Id="rId71" Type="http://schemas.openxmlformats.org/officeDocument/2006/relationships/diagramColors" Target="../diagrams/colors33.xml"/><Relationship Id="rId72" Type="http://schemas.microsoft.com/office/2007/relationships/diagramDrawing" Target="../diagrams/drawing33.xml"/><Relationship Id="rId20" Type="http://schemas.microsoft.com/office/2007/relationships/diagramDrawing" Target="../diagrams/drawing23.xml"/><Relationship Id="rId21" Type="http://schemas.openxmlformats.org/officeDocument/2006/relationships/diagramData" Target="../diagrams/data24.xml"/><Relationship Id="rId22" Type="http://schemas.openxmlformats.org/officeDocument/2006/relationships/diagramLayout" Target="../diagrams/layout24.xml"/><Relationship Id="rId23" Type="http://schemas.openxmlformats.org/officeDocument/2006/relationships/diagramQuickStyle" Target="../diagrams/quickStyle24.xml"/><Relationship Id="rId24" Type="http://schemas.openxmlformats.org/officeDocument/2006/relationships/diagramColors" Target="../diagrams/colors24.xml"/><Relationship Id="rId25" Type="http://schemas.microsoft.com/office/2007/relationships/diagramDrawing" Target="../diagrams/drawing24.xml"/><Relationship Id="rId26" Type="http://schemas.openxmlformats.org/officeDocument/2006/relationships/diagramData" Target="../diagrams/data25.xml"/><Relationship Id="rId27" Type="http://schemas.openxmlformats.org/officeDocument/2006/relationships/diagramLayout" Target="../diagrams/layout25.xml"/><Relationship Id="rId28" Type="http://schemas.openxmlformats.org/officeDocument/2006/relationships/diagramQuickStyle" Target="../diagrams/quickStyle25.xml"/><Relationship Id="rId29" Type="http://schemas.openxmlformats.org/officeDocument/2006/relationships/diagramColors" Target="../diagrams/colors25.xml"/><Relationship Id="rId60" Type="http://schemas.microsoft.com/office/2007/relationships/diagramDrawing" Target="../diagrams/drawing31.xml"/><Relationship Id="rId61" Type="http://schemas.openxmlformats.org/officeDocument/2006/relationships/diagramData" Target="../diagrams/data32.xml"/><Relationship Id="rId62" Type="http://schemas.openxmlformats.org/officeDocument/2006/relationships/diagramLayout" Target="../diagrams/layout32.xml"/><Relationship Id="rId10" Type="http://schemas.microsoft.com/office/2007/relationships/hdphoto" Target="../media/hdphoto24.wdp"/><Relationship Id="rId11" Type="http://schemas.openxmlformats.org/officeDocument/2006/relationships/image" Target="../media/image9.png"/><Relationship Id="rId12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3" Type="http://schemas.microsoft.com/office/2007/relationships/hdphoto" Target="../media/hdphoto12.wdp"/><Relationship Id="rId14" Type="http://schemas.microsoft.com/office/2007/relationships/hdphoto" Target="../media/hdphoto13.wdp"/><Relationship Id="rId15" Type="http://schemas.microsoft.com/office/2007/relationships/hdphoto" Target="../media/hdphoto14.wdp"/><Relationship Id="rId16" Type="http://schemas.openxmlformats.org/officeDocument/2006/relationships/diagramData" Target="../diagrams/data34.xml"/><Relationship Id="rId17" Type="http://schemas.openxmlformats.org/officeDocument/2006/relationships/diagramLayout" Target="../diagrams/layout34.xml"/><Relationship Id="rId18" Type="http://schemas.openxmlformats.org/officeDocument/2006/relationships/diagramQuickStyle" Target="../diagrams/quickStyle34.xml"/><Relationship Id="rId19" Type="http://schemas.openxmlformats.org/officeDocument/2006/relationships/diagramColors" Target="../diagrams/colors34.xml"/><Relationship Id="rId63" Type="http://schemas.openxmlformats.org/officeDocument/2006/relationships/diagramQuickStyle" Target="../diagrams/quickStyle43.xml"/><Relationship Id="rId64" Type="http://schemas.openxmlformats.org/officeDocument/2006/relationships/diagramColors" Target="../diagrams/colors43.xml"/><Relationship Id="rId65" Type="http://schemas.microsoft.com/office/2007/relationships/diagramDrawing" Target="../diagrams/drawing43.xml"/><Relationship Id="rId66" Type="http://schemas.openxmlformats.org/officeDocument/2006/relationships/diagramData" Target="../diagrams/data44.xml"/><Relationship Id="rId67" Type="http://schemas.openxmlformats.org/officeDocument/2006/relationships/diagramLayout" Target="../diagrams/layout44.xml"/><Relationship Id="rId68" Type="http://schemas.openxmlformats.org/officeDocument/2006/relationships/diagramQuickStyle" Target="../diagrams/quickStyle44.xml"/><Relationship Id="rId69" Type="http://schemas.openxmlformats.org/officeDocument/2006/relationships/diagramColors" Target="../diagrams/colors44.xml"/><Relationship Id="rId50" Type="http://schemas.microsoft.com/office/2007/relationships/diagramDrawing" Target="../diagrams/drawing40.xml"/><Relationship Id="rId51" Type="http://schemas.openxmlformats.org/officeDocument/2006/relationships/diagramData" Target="../diagrams/data41.xml"/><Relationship Id="rId52" Type="http://schemas.openxmlformats.org/officeDocument/2006/relationships/diagramLayout" Target="../diagrams/layout41.xml"/><Relationship Id="rId53" Type="http://schemas.openxmlformats.org/officeDocument/2006/relationships/diagramQuickStyle" Target="../diagrams/quickStyle41.xml"/><Relationship Id="rId54" Type="http://schemas.openxmlformats.org/officeDocument/2006/relationships/diagramColors" Target="../diagrams/colors41.xml"/><Relationship Id="rId55" Type="http://schemas.microsoft.com/office/2007/relationships/diagramDrawing" Target="../diagrams/drawing41.xml"/><Relationship Id="rId56" Type="http://schemas.openxmlformats.org/officeDocument/2006/relationships/diagramData" Target="../diagrams/data42.xml"/><Relationship Id="rId57" Type="http://schemas.openxmlformats.org/officeDocument/2006/relationships/diagramLayout" Target="../diagrams/layout42.xml"/><Relationship Id="rId58" Type="http://schemas.openxmlformats.org/officeDocument/2006/relationships/diagramQuickStyle" Target="../diagrams/quickStyle42.xml"/><Relationship Id="rId59" Type="http://schemas.openxmlformats.org/officeDocument/2006/relationships/diagramColors" Target="../diagrams/colors42.xml"/><Relationship Id="rId40" Type="http://schemas.microsoft.com/office/2007/relationships/diagramDrawing" Target="../diagrams/drawing38.xml"/><Relationship Id="rId41" Type="http://schemas.openxmlformats.org/officeDocument/2006/relationships/diagramData" Target="../diagrams/data39.xml"/><Relationship Id="rId42" Type="http://schemas.openxmlformats.org/officeDocument/2006/relationships/diagramLayout" Target="../diagrams/layout39.xml"/><Relationship Id="rId43" Type="http://schemas.openxmlformats.org/officeDocument/2006/relationships/diagramQuickStyle" Target="../diagrams/quickStyle39.xml"/><Relationship Id="rId44" Type="http://schemas.openxmlformats.org/officeDocument/2006/relationships/diagramColors" Target="../diagrams/colors39.xml"/><Relationship Id="rId45" Type="http://schemas.microsoft.com/office/2007/relationships/diagramDrawing" Target="../diagrams/drawing39.xml"/><Relationship Id="rId46" Type="http://schemas.openxmlformats.org/officeDocument/2006/relationships/diagramData" Target="../diagrams/data40.xml"/><Relationship Id="rId47" Type="http://schemas.openxmlformats.org/officeDocument/2006/relationships/diagramLayout" Target="../diagrams/layout40.xml"/><Relationship Id="rId48" Type="http://schemas.openxmlformats.org/officeDocument/2006/relationships/diagramQuickStyle" Target="../diagrams/quickStyle40.xml"/><Relationship Id="rId49" Type="http://schemas.openxmlformats.org/officeDocument/2006/relationships/diagramColors" Target="../diagrams/colors40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9.wdp"/><Relationship Id="rId5" Type="http://schemas.openxmlformats.org/officeDocument/2006/relationships/image" Target="../media/image6.png"/><Relationship Id="rId6" Type="http://schemas.microsoft.com/office/2007/relationships/hdphoto" Target="../media/hdphoto10.wdp"/><Relationship Id="rId7" Type="http://schemas.openxmlformats.org/officeDocument/2006/relationships/image" Target="../media/image7.png"/><Relationship Id="rId8" Type="http://schemas.microsoft.com/office/2007/relationships/hdphoto" Target="../media/hdphoto3.wdp"/><Relationship Id="rId9" Type="http://schemas.openxmlformats.org/officeDocument/2006/relationships/image" Target="../media/image8.png"/><Relationship Id="rId30" Type="http://schemas.microsoft.com/office/2007/relationships/diagramDrawing" Target="../diagrams/drawing36.xml"/><Relationship Id="rId31" Type="http://schemas.openxmlformats.org/officeDocument/2006/relationships/diagramData" Target="../diagrams/data37.xml"/><Relationship Id="rId32" Type="http://schemas.openxmlformats.org/officeDocument/2006/relationships/diagramLayout" Target="../diagrams/layout37.xml"/><Relationship Id="rId33" Type="http://schemas.openxmlformats.org/officeDocument/2006/relationships/diagramQuickStyle" Target="../diagrams/quickStyle37.xml"/><Relationship Id="rId34" Type="http://schemas.openxmlformats.org/officeDocument/2006/relationships/diagramColors" Target="../diagrams/colors37.xml"/><Relationship Id="rId35" Type="http://schemas.microsoft.com/office/2007/relationships/diagramDrawing" Target="../diagrams/drawing37.xml"/><Relationship Id="rId36" Type="http://schemas.openxmlformats.org/officeDocument/2006/relationships/diagramData" Target="../diagrams/data38.xml"/><Relationship Id="rId37" Type="http://schemas.openxmlformats.org/officeDocument/2006/relationships/diagramLayout" Target="../diagrams/layout38.xml"/><Relationship Id="rId38" Type="http://schemas.openxmlformats.org/officeDocument/2006/relationships/diagramQuickStyle" Target="../diagrams/quickStyle38.xml"/><Relationship Id="rId39" Type="http://schemas.openxmlformats.org/officeDocument/2006/relationships/diagramColors" Target="../diagrams/colors38.xml"/><Relationship Id="rId70" Type="http://schemas.microsoft.com/office/2007/relationships/diagramDrawing" Target="../diagrams/drawing44.xml"/><Relationship Id="rId20" Type="http://schemas.microsoft.com/office/2007/relationships/diagramDrawing" Target="../diagrams/drawing34.xml"/><Relationship Id="rId21" Type="http://schemas.openxmlformats.org/officeDocument/2006/relationships/diagramData" Target="../diagrams/data35.xml"/><Relationship Id="rId22" Type="http://schemas.openxmlformats.org/officeDocument/2006/relationships/diagramLayout" Target="../diagrams/layout35.xml"/><Relationship Id="rId23" Type="http://schemas.openxmlformats.org/officeDocument/2006/relationships/diagramQuickStyle" Target="../diagrams/quickStyle35.xml"/><Relationship Id="rId24" Type="http://schemas.openxmlformats.org/officeDocument/2006/relationships/diagramColors" Target="../diagrams/colors35.xml"/><Relationship Id="rId25" Type="http://schemas.microsoft.com/office/2007/relationships/diagramDrawing" Target="../diagrams/drawing35.xml"/><Relationship Id="rId26" Type="http://schemas.openxmlformats.org/officeDocument/2006/relationships/diagramData" Target="../diagrams/data36.xml"/><Relationship Id="rId27" Type="http://schemas.openxmlformats.org/officeDocument/2006/relationships/diagramLayout" Target="../diagrams/layout36.xml"/><Relationship Id="rId28" Type="http://schemas.openxmlformats.org/officeDocument/2006/relationships/diagramQuickStyle" Target="../diagrams/quickStyle36.xml"/><Relationship Id="rId29" Type="http://schemas.openxmlformats.org/officeDocument/2006/relationships/diagramColors" Target="../diagrams/colors36.xml"/><Relationship Id="rId60" Type="http://schemas.microsoft.com/office/2007/relationships/diagramDrawing" Target="../diagrams/drawing42.xml"/><Relationship Id="rId61" Type="http://schemas.openxmlformats.org/officeDocument/2006/relationships/diagramData" Target="../diagrams/data43.xml"/><Relationship Id="rId62" Type="http://schemas.openxmlformats.org/officeDocument/2006/relationships/diagramLayout" Target="../diagrams/layout43.xml"/><Relationship Id="rId10" Type="http://schemas.microsoft.com/office/2007/relationships/hdphoto" Target="../media/hdphoto11.wdp"/><Relationship Id="rId11" Type="http://schemas.openxmlformats.org/officeDocument/2006/relationships/image" Target="../media/image9.png"/><Relationship Id="rId12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7.wdp"/><Relationship Id="rId15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6" Type="http://schemas.microsoft.com/office/2007/relationships/hdphoto" Target="../media/hdphoto2.wdp"/><Relationship Id="rId7" Type="http://schemas.openxmlformats.org/officeDocument/2006/relationships/image" Target="../media/image7.png"/><Relationship Id="rId8" Type="http://schemas.microsoft.com/office/2007/relationships/hdphoto" Target="../media/hdphoto3.wdp"/><Relationship Id="rId9" Type="http://schemas.openxmlformats.org/officeDocument/2006/relationships/image" Target="../media/image8.png"/><Relationship Id="rId10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3" Type="http://schemas.microsoft.com/office/2007/relationships/hdphoto" Target="../media/hdphoto12.wdp"/><Relationship Id="rId14" Type="http://schemas.microsoft.com/office/2007/relationships/hdphoto" Target="../media/hdphoto13.wdp"/><Relationship Id="rId15" Type="http://schemas.microsoft.com/office/2007/relationships/hdphoto" Target="../media/hdphoto14.wdp"/><Relationship Id="rId16" Type="http://schemas.openxmlformats.org/officeDocument/2006/relationships/diagramData" Target="../diagrams/data1.xml"/><Relationship Id="rId17" Type="http://schemas.openxmlformats.org/officeDocument/2006/relationships/diagramLayout" Target="../diagrams/layout1.xml"/><Relationship Id="rId18" Type="http://schemas.openxmlformats.org/officeDocument/2006/relationships/diagramQuickStyle" Target="../diagrams/quickStyle1.xml"/><Relationship Id="rId19" Type="http://schemas.openxmlformats.org/officeDocument/2006/relationships/diagramColors" Target="../diagrams/colors1.xml"/><Relationship Id="rId63" Type="http://schemas.openxmlformats.org/officeDocument/2006/relationships/diagramQuickStyle" Target="../diagrams/quickStyle10.xml"/><Relationship Id="rId64" Type="http://schemas.openxmlformats.org/officeDocument/2006/relationships/diagramColors" Target="../diagrams/colors10.xml"/><Relationship Id="rId65" Type="http://schemas.microsoft.com/office/2007/relationships/diagramDrawing" Target="../diagrams/drawing10.xml"/><Relationship Id="rId66" Type="http://schemas.openxmlformats.org/officeDocument/2006/relationships/diagramData" Target="../diagrams/data11.xml"/><Relationship Id="rId67" Type="http://schemas.openxmlformats.org/officeDocument/2006/relationships/diagramLayout" Target="../diagrams/layout11.xml"/><Relationship Id="rId68" Type="http://schemas.openxmlformats.org/officeDocument/2006/relationships/diagramQuickStyle" Target="../diagrams/quickStyle11.xml"/><Relationship Id="rId69" Type="http://schemas.openxmlformats.org/officeDocument/2006/relationships/diagramColors" Target="../diagrams/colors11.xml"/><Relationship Id="rId50" Type="http://schemas.microsoft.com/office/2007/relationships/diagramDrawing" Target="../diagrams/drawing7.xml"/><Relationship Id="rId51" Type="http://schemas.openxmlformats.org/officeDocument/2006/relationships/diagramData" Target="../diagrams/data8.xml"/><Relationship Id="rId52" Type="http://schemas.openxmlformats.org/officeDocument/2006/relationships/diagramLayout" Target="../diagrams/layout8.xml"/><Relationship Id="rId53" Type="http://schemas.openxmlformats.org/officeDocument/2006/relationships/diagramQuickStyle" Target="../diagrams/quickStyle8.xml"/><Relationship Id="rId54" Type="http://schemas.openxmlformats.org/officeDocument/2006/relationships/diagramColors" Target="../diagrams/colors8.xml"/><Relationship Id="rId55" Type="http://schemas.microsoft.com/office/2007/relationships/diagramDrawing" Target="../diagrams/drawing8.xml"/><Relationship Id="rId56" Type="http://schemas.openxmlformats.org/officeDocument/2006/relationships/diagramData" Target="../diagrams/data9.xml"/><Relationship Id="rId57" Type="http://schemas.openxmlformats.org/officeDocument/2006/relationships/diagramLayout" Target="../diagrams/layout9.xml"/><Relationship Id="rId58" Type="http://schemas.openxmlformats.org/officeDocument/2006/relationships/diagramQuickStyle" Target="../diagrams/quickStyle9.xml"/><Relationship Id="rId59" Type="http://schemas.openxmlformats.org/officeDocument/2006/relationships/diagramColors" Target="../diagrams/colors9.xml"/><Relationship Id="rId40" Type="http://schemas.microsoft.com/office/2007/relationships/diagramDrawing" Target="../diagrams/drawing5.xml"/><Relationship Id="rId41" Type="http://schemas.openxmlformats.org/officeDocument/2006/relationships/diagramData" Target="../diagrams/data6.xml"/><Relationship Id="rId42" Type="http://schemas.openxmlformats.org/officeDocument/2006/relationships/diagramLayout" Target="../diagrams/layout6.xml"/><Relationship Id="rId43" Type="http://schemas.openxmlformats.org/officeDocument/2006/relationships/diagramQuickStyle" Target="../diagrams/quickStyle6.xml"/><Relationship Id="rId44" Type="http://schemas.openxmlformats.org/officeDocument/2006/relationships/diagramColors" Target="../diagrams/colors6.xml"/><Relationship Id="rId45" Type="http://schemas.microsoft.com/office/2007/relationships/diagramDrawing" Target="../diagrams/drawing6.xml"/><Relationship Id="rId46" Type="http://schemas.openxmlformats.org/officeDocument/2006/relationships/diagramData" Target="../diagrams/data7.xml"/><Relationship Id="rId47" Type="http://schemas.openxmlformats.org/officeDocument/2006/relationships/diagramLayout" Target="../diagrams/layout7.xml"/><Relationship Id="rId48" Type="http://schemas.openxmlformats.org/officeDocument/2006/relationships/diagramQuickStyle" Target="../diagrams/quickStyle7.xml"/><Relationship Id="rId49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9.wdp"/><Relationship Id="rId5" Type="http://schemas.openxmlformats.org/officeDocument/2006/relationships/image" Target="../media/image6.png"/><Relationship Id="rId6" Type="http://schemas.microsoft.com/office/2007/relationships/hdphoto" Target="../media/hdphoto10.wdp"/><Relationship Id="rId7" Type="http://schemas.openxmlformats.org/officeDocument/2006/relationships/image" Target="../media/image7.png"/><Relationship Id="rId8" Type="http://schemas.microsoft.com/office/2007/relationships/hdphoto" Target="../media/hdphoto3.wdp"/><Relationship Id="rId9" Type="http://schemas.openxmlformats.org/officeDocument/2006/relationships/image" Target="../media/image8.png"/><Relationship Id="rId30" Type="http://schemas.microsoft.com/office/2007/relationships/diagramDrawing" Target="../diagrams/drawing3.xml"/><Relationship Id="rId31" Type="http://schemas.openxmlformats.org/officeDocument/2006/relationships/diagramData" Target="../diagrams/data4.xml"/><Relationship Id="rId32" Type="http://schemas.openxmlformats.org/officeDocument/2006/relationships/diagramLayout" Target="../diagrams/layout4.xml"/><Relationship Id="rId33" Type="http://schemas.openxmlformats.org/officeDocument/2006/relationships/diagramQuickStyle" Target="../diagrams/quickStyle4.xml"/><Relationship Id="rId34" Type="http://schemas.openxmlformats.org/officeDocument/2006/relationships/diagramColors" Target="../diagrams/colors4.xml"/><Relationship Id="rId35" Type="http://schemas.microsoft.com/office/2007/relationships/diagramDrawing" Target="../diagrams/drawing4.xml"/><Relationship Id="rId36" Type="http://schemas.openxmlformats.org/officeDocument/2006/relationships/diagramData" Target="../diagrams/data5.xml"/><Relationship Id="rId37" Type="http://schemas.openxmlformats.org/officeDocument/2006/relationships/diagramLayout" Target="../diagrams/layout5.xml"/><Relationship Id="rId38" Type="http://schemas.openxmlformats.org/officeDocument/2006/relationships/diagramQuickStyle" Target="../diagrams/quickStyle5.xml"/><Relationship Id="rId39" Type="http://schemas.openxmlformats.org/officeDocument/2006/relationships/diagramColors" Target="../diagrams/colors5.xml"/><Relationship Id="rId70" Type="http://schemas.microsoft.com/office/2007/relationships/diagramDrawing" Target="../diagrams/drawing11.xml"/><Relationship Id="rId20" Type="http://schemas.microsoft.com/office/2007/relationships/diagramDrawing" Target="../diagrams/drawing1.xml"/><Relationship Id="rId21" Type="http://schemas.openxmlformats.org/officeDocument/2006/relationships/diagramData" Target="../diagrams/data2.xml"/><Relationship Id="rId22" Type="http://schemas.openxmlformats.org/officeDocument/2006/relationships/diagramLayout" Target="../diagrams/layout2.xml"/><Relationship Id="rId23" Type="http://schemas.openxmlformats.org/officeDocument/2006/relationships/diagramQuickStyle" Target="../diagrams/quickStyle2.xml"/><Relationship Id="rId24" Type="http://schemas.openxmlformats.org/officeDocument/2006/relationships/diagramColors" Target="../diagrams/colors2.xml"/><Relationship Id="rId25" Type="http://schemas.microsoft.com/office/2007/relationships/diagramDrawing" Target="../diagrams/drawing2.xml"/><Relationship Id="rId26" Type="http://schemas.openxmlformats.org/officeDocument/2006/relationships/diagramData" Target="../diagrams/data3.xml"/><Relationship Id="rId27" Type="http://schemas.openxmlformats.org/officeDocument/2006/relationships/diagramLayout" Target="../diagrams/layout3.xml"/><Relationship Id="rId28" Type="http://schemas.openxmlformats.org/officeDocument/2006/relationships/diagramQuickStyle" Target="../diagrams/quickStyle3.xml"/><Relationship Id="rId29" Type="http://schemas.openxmlformats.org/officeDocument/2006/relationships/diagramColors" Target="../diagrams/colors3.xml"/><Relationship Id="rId60" Type="http://schemas.microsoft.com/office/2007/relationships/diagramDrawing" Target="../diagrams/drawing9.xml"/><Relationship Id="rId61" Type="http://schemas.openxmlformats.org/officeDocument/2006/relationships/diagramData" Target="../diagrams/data10.xml"/><Relationship Id="rId62" Type="http://schemas.openxmlformats.org/officeDocument/2006/relationships/diagramLayout" Target="../diagrams/layout10.xml"/><Relationship Id="rId10" Type="http://schemas.microsoft.com/office/2007/relationships/hdphoto" Target="../media/hdphoto11.wdp"/><Relationship Id="rId11" Type="http://schemas.openxmlformats.org/officeDocument/2006/relationships/image" Target="../media/image9.png"/><Relationship Id="rId12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13" Type="http://schemas.microsoft.com/office/2007/relationships/hdphoto" Target="../media/hdphoto18.wdp"/><Relationship Id="rId14" Type="http://schemas.microsoft.com/office/2007/relationships/hdphoto" Target="../media/hdphoto19.wdp"/><Relationship Id="rId15" Type="http://schemas.microsoft.com/office/2007/relationships/hdphoto" Target="../media/hdphoto20.wdp"/><Relationship Id="rId16" Type="http://schemas.openxmlformats.org/officeDocument/2006/relationships/diagramData" Target="../diagrams/data12.xml"/><Relationship Id="rId17" Type="http://schemas.openxmlformats.org/officeDocument/2006/relationships/diagramLayout" Target="../diagrams/layout12.xml"/><Relationship Id="rId18" Type="http://schemas.openxmlformats.org/officeDocument/2006/relationships/diagramQuickStyle" Target="../diagrams/quickStyle12.xml"/><Relationship Id="rId19" Type="http://schemas.openxmlformats.org/officeDocument/2006/relationships/diagramColors" Target="../diagrams/colors12.xml"/><Relationship Id="rId63" Type="http://schemas.openxmlformats.org/officeDocument/2006/relationships/diagramQuickStyle" Target="../diagrams/quickStyle21.xml"/><Relationship Id="rId64" Type="http://schemas.openxmlformats.org/officeDocument/2006/relationships/diagramColors" Target="../diagrams/colors21.xml"/><Relationship Id="rId65" Type="http://schemas.microsoft.com/office/2007/relationships/diagramDrawing" Target="../diagrams/drawing21.xml"/><Relationship Id="rId66" Type="http://schemas.openxmlformats.org/officeDocument/2006/relationships/image" Target="../media/image10.png"/><Relationship Id="rId67" Type="http://schemas.microsoft.com/office/2007/relationships/hdphoto" Target="../media/hdphoto21.wdp"/><Relationship Id="rId68" Type="http://schemas.openxmlformats.org/officeDocument/2006/relationships/diagramData" Target="../diagrams/data22.xml"/><Relationship Id="rId69" Type="http://schemas.openxmlformats.org/officeDocument/2006/relationships/diagramLayout" Target="../diagrams/layout22.xml"/><Relationship Id="rId50" Type="http://schemas.microsoft.com/office/2007/relationships/diagramDrawing" Target="../diagrams/drawing18.xml"/><Relationship Id="rId51" Type="http://schemas.openxmlformats.org/officeDocument/2006/relationships/diagramData" Target="../diagrams/data19.xml"/><Relationship Id="rId52" Type="http://schemas.openxmlformats.org/officeDocument/2006/relationships/diagramLayout" Target="../diagrams/layout19.xml"/><Relationship Id="rId53" Type="http://schemas.openxmlformats.org/officeDocument/2006/relationships/diagramQuickStyle" Target="../diagrams/quickStyle19.xml"/><Relationship Id="rId54" Type="http://schemas.openxmlformats.org/officeDocument/2006/relationships/diagramColors" Target="../diagrams/colors19.xml"/><Relationship Id="rId55" Type="http://schemas.microsoft.com/office/2007/relationships/diagramDrawing" Target="../diagrams/drawing19.xml"/><Relationship Id="rId56" Type="http://schemas.openxmlformats.org/officeDocument/2006/relationships/diagramData" Target="../diagrams/data20.xml"/><Relationship Id="rId57" Type="http://schemas.openxmlformats.org/officeDocument/2006/relationships/diagramLayout" Target="../diagrams/layout20.xml"/><Relationship Id="rId58" Type="http://schemas.openxmlformats.org/officeDocument/2006/relationships/diagramQuickStyle" Target="../diagrams/quickStyle20.xml"/><Relationship Id="rId59" Type="http://schemas.openxmlformats.org/officeDocument/2006/relationships/diagramColors" Target="../diagrams/colors20.xml"/><Relationship Id="rId40" Type="http://schemas.microsoft.com/office/2007/relationships/diagramDrawing" Target="../diagrams/drawing16.xml"/><Relationship Id="rId41" Type="http://schemas.openxmlformats.org/officeDocument/2006/relationships/diagramData" Target="../diagrams/data17.xml"/><Relationship Id="rId42" Type="http://schemas.openxmlformats.org/officeDocument/2006/relationships/diagramLayout" Target="../diagrams/layout17.xml"/><Relationship Id="rId43" Type="http://schemas.openxmlformats.org/officeDocument/2006/relationships/diagramQuickStyle" Target="../diagrams/quickStyle17.xml"/><Relationship Id="rId44" Type="http://schemas.openxmlformats.org/officeDocument/2006/relationships/diagramColors" Target="../diagrams/colors17.xml"/><Relationship Id="rId45" Type="http://schemas.microsoft.com/office/2007/relationships/diagramDrawing" Target="../diagrams/drawing17.xml"/><Relationship Id="rId46" Type="http://schemas.openxmlformats.org/officeDocument/2006/relationships/diagramData" Target="../diagrams/data18.xml"/><Relationship Id="rId47" Type="http://schemas.openxmlformats.org/officeDocument/2006/relationships/diagramLayout" Target="../diagrams/layout18.xml"/><Relationship Id="rId48" Type="http://schemas.openxmlformats.org/officeDocument/2006/relationships/diagramQuickStyle" Target="../diagrams/quickStyle18.xml"/><Relationship Id="rId49" Type="http://schemas.openxmlformats.org/officeDocument/2006/relationships/diagramColors" Target="../diagrams/colors18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15.wdp"/><Relationship Id="rId5" Type="http://schemas.openxmlformats.org/officeDocument/2006/relationships/image" Target="../media/image6.png"/><Relationship Id="rId6" Type="http://schemas.microsoft.com/office/2007/relationships/hdphoto" Target="../media/hdphoto16.wdp"/><Relationship Id="rId7" Type="http://schemas.openxmlformats.org/officeDocument/2006/relationships/image" Target="../media/image7.png"/><Relationship Id="rId8" Type="http://schemas.microsoft.com/office/2007/relationships/hdphoto" Target="../media/hdphoto3.wdp"/><Relationship Id="rId9" Type="http://schemas.openxmlformats.org/officeDocument/2006/relationships/image" Target="../media/image8.png"/><Relationship Id="rId30" Type="http://schemas.microsoft.com/office/2007/relationships/diagramDrawing" Target="../diagrams/drawing14.xml"/><Relationship Id="rId31" Type="http://schemas.openxmlformats.org/officeDocument/2006/relationships/diagramData" Target="../diagrams/data15.xml"/><Relationship Id="rId32" Type="http://schemas.openxmlformats.org/officeDocument/2006/relationships/diagramLayout" Target="../diagrams/layout15.xml"/><Relationship Id="rId33" Type="http://schemas.openxmlformats.org/officeDocument/2006/relationships/diagramQuickStyle" Target="../diagrams/quickStyle15.xml"/><Relationship Id="rId34" Type="http://schemas.openxmlformats.org/officeDocument/2006/relationships/diagramColors" Target="../diagrams/colors15.xml"/><Relationship Id="rId35" Type="http://schemas.microsoft.com/office/2007/relationships/diagramDrawing" Target="../diagrams/drawing15.xml"/><Relationship Id="rId36" Type="http://schemas.openxmlformats.org/officeDocument/2006/relationships/diagramData" Target="../diagrams/data16.xml"/><Relationship Id="rId37" Type="http://schemas.openxmlformats.org/officeDocument/2006/relationships/diagramLayout" Target="../diagrams/layout16.xml"/><Relationship Id="rId38" Type="http://schemas.openxmlformats.org/officeDocument/2006/relationships/diagramQuickStyle" Target="../diagrams/quickStyle16.xml"/><Relationship Id="rId39" Type="http://schemas.openxmlformats.org/officeDocument/2006/relationships/diagramColors" Target="../diagrams/colors16.xml"/><Relationship Id="rId70" Type="http://schemas.openxmlformats.org/officeDocument/2006/relationships/diagramQuickStyle" Target="../diagrams/quickStyle22.xml"/><Relationship Id="rId71" Type="http://schemas.openxmlformats.org/officeDocument/2006/relationships/diagramColors" Target="../diagrams/colors22.xml"/><Relationship Id="rId72" Type="http://schemas.microsoft.com/office/2007/relationships/diagramDrawing" Target="../diagrams/drawing22.xml"/><Relationship Id="rId20" Type="http://schemas.microsoft.com/office/2007/relationships/diagramDrawing" Target="../diagrams/drawing12.xml"/><Relationship Id="rId21" Type="http://schemas.openxmlformats.org/officeDocument/2006/relationships/diagramData" Target="../diagrams/data13.xml"/><Relationship Id="rId22" Type="http://schemas.openxmlformats.org/officeDocument/2006/relationships/diagramLayout" Target="../diagrams/layout13.xml"/><Relationship Id="rId23" Type="http://schemas.openxmlformats.org/officeDocument/2006/relationships/diagramQuickStyle" Target="../diagrams/quickStyle13.xml"/><Relationship Id="rId24" Type="http://schemas.openxmlformats.org/officeDocument/2006/relationships/diagramColors" Target="../diagrams/colors13.xml"/><Relationship Id="rId25" Type="http://schemas.microsoft.com/office/2007/relationships/diagramDrawing" Target="../diagrams/drawing13.xml"/><Relationship Id="rId26" Type="http://schemas.openxmlformats.org/officeDocument/2006/relationships/diagramData" Target="../diagrams/data14.xml"/><Relationship Id="rId27" Type="http://schemas.openxmlformats.org/officeDocument/2006/relationships/diagramLayout" Target="../diagrams/layout14.xml"/><Relationship Id="rId28" Type="http://schemas.openxmlformats.org/officeDocument/2006/relationships/diagramQuickStyle" Target="../diagrams/quickStyle14.xml"/><Relationship Id="rId29" Type="http://schemas.openxmlformats.org/officeDocument/2006/relationships/diagramColors" Target="../diagrams/colors14.xml"/><Relationship Id="rId60" Type="http://schemas.microsoft.com/office/2007/relationships/diagramDrawing" Target="../diagrams/drawing20.xml"/><Relationship Id="rId61" Type="http://schemas.openxmlformats.org/officeDocument/2006/relationships/diagramData" Target="../diagrams/data21.xml"/><Relationship Id="rId62" Type="http://schemas.openxmlformats.org/officeDocument/2006/relationships/diagramLayout" Target="../diagrams/layout21.xml"/><Relationship Id="rId10" Type="http://schemas.microsoft.com/office/2007/relationships/hdphoto" Target="../media/hdphoto17.wdp"/><Relationship Id="rId11" Type="http://schemas.openxmlformats.org/officeDocument/2006/relationships/image" Target="../media/image9.png"/><Relationship Id="rId12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Magical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059" y="3428999"/>
            <a:ext cx="7067176" cy="12625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Or, if you prefer: What is all this stuff “good for.”</a:t>
            </a:r>
          </a:p>
          <a:p>
            <a:r>
              <a:rPr lang="en-US" dirty="0" smtClean="0"/>
              <a:t>From Mind Reading to DNA Reading, Code </a:t>
            </a:r>
            <a:r>
              <a:rPr lang="en-US" dirty="0"/>
              <a:t>R</a:t>
            </a:r>
            <a:r>
              <a:rPr lang="en-US" dirty="0" smtClean="0"/>
              <a:t>eading, and Helping </a:t>
            </a:r>
            <a:r>
              <a:rPr lang="en-US" dirty="0"/>
              <a:t>R</a:t>
            </a:r>
            <a:r>
              <a:rPr lang="en-US" dirty="0" smtClean="0"/>
              <a:t>obots </a:t>
            </a:r>
            <a:r>
              <a:rPr lang="en-US" dirty="0"/>
              <a:t>F</a:t>
            </a:r>
            <a:r>
              <a:rPr lang="en-US" dirty="0" smtClean="0"/>
              <a:t>ind their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8"/>
    </mc:Choice>
    <mc:Fallback xmlns="">
      <p:transition xmlns:p14="http://schemas.microsoft.com/office/powerpoint/2010/main" spd="slow" advTm="46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69" y="-1009716"/>
            <a:ext cx="9882765" cy="9257969"/>
          </a:xfrm>
          <a:prstGeom prst="rect">
            <a:avLst/>
          </a:prstGeom>
        </p:spPr>
      </p:pic>
      <p:pic>
        <p:nvPicPr>
          <p:cNvPr id="5" name="Picture 4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828">
            <a:off x="2128331" y="749484"/>
            <a:ext cx="2761885" cy="2761885"/>
          </a:xfrm>
          <a:prstGeom prst="rect">
            <a:avLst/>
          </a:prstGeom>
        </p:spPr>
      </p:pic>
      <p:pic>
        <p:nvPicPr>
          <p:cNvPr id="6" name="Picture 5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8232">
            <a:off x="140220" y="2135759"/>
            <a:ext cx="2933102" cy="2633509"/>
          </a:xfrm>
          <a:prstGeom prst="rect">
            <a:avLst/>
          </a:prstGeom>
        </p:spPr>
      </p:pic>
      <p:pic>
        <p:nvPicPr>
          <p:cNvPr id="7" name="Picture 6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100">
            <a:off x="2238459" y="3238074"/>
            <a:ext cx="2797766" cy="2426187"/>
          </a:xfrm>
          <a:prstGeom prst="rect">
            <a:avLst/>
          </a:prstGeom>
        </p:spPr>
      </p:pic>
      <p:pic>
        <p:nvPicPr>
          <p:cNvPr id="8" name="Picture 7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6819">
            <a:off x="235551" y="4517681"/>
            <a:ext cx="2933102" cy="2586176"/>
          </a:xfrm>
          <a:prstGeom prst="rect">
            <a:avLst/>
          </a:prstGeom>
        </p:spPr>
      </p:pic>
      <p:pic>
        <p:nvPicPr>
          <p:cNvPr id="9" name="Picture 8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892">
            <a:off x="-1054435" y="-202651"/>
            <a:ext cx="4140462" cy="2771336"/>
          </a:xfrm>
          <a:prstGeom prst="rect">
            <a:avLst/>
          </a:prstGeom>
        </p:spPr>
      </p:pic>
      <p:pic>
        <p:nvPicPr>
          <p:cNvPr id="10" name="Picture 9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736">
            <a:off x="4327141" y="4143301"/>
            <a:ext cx="2933102" cy="2586176"/>
          </a:xfrm>
          <a:prstGeom prst="rect">
            <a:avLst/>
          </a:prstGeom>
        </p:spPr>
      </p:pic>
      <p:pic>
        <p:nvPicPr>
          <p:cNvPr id="11" name="Picture 10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317">
            <a:off x="5491226" y="2374609"/>
            <a:ext cx="4140462" cy="3240101"/>
          </a:xfrm>
          <a:prstGeom prst="rect">
            <a:avLst/>
          </a:prstGeom>
        </p:spPr>
      </p:pic>
      <p:pic>
        <p:nvPicPr>
          <p:cNvPr id="12" name="Picture 11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177">
            <a:off x="3971776" y="-569001"/>
            <a:ext cx="2761885" cy="2761885"/>
          </a:xfrm>
          <a:prstGeom prst="rect">
            <a:avLst/>
          </a:prstGeom>
        </p:spPr>
      </p:pic>
      <p:pic>
        <p:nvPicPr>
          <p:cNvPr id="13" name="Picture 12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2126">
            <a:off x="4234342" y="1914847"/>
            <a:ext cx="2797766" cy="2426187"/>
          </a:xfrm>
          <a:prstGeom prst="rect">
            <a:avLst/>
          </a:prstGeom>
        </p:spPr>
      </p:pic>
      <p:pic>
        <p:nvPicPr>
          <p:cNvPr id="14" name="Picture 13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349">
            <a:off x="6050976" y="400703"/>
            <a:ext cx="2933102" cy="2586176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845797902"/>
              </p:ext>
            </p:extLst>
          </p:nvPr>
        </p:nvGraphicFramePr>
        <p:xfrm>
          <a:off x="7372501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10546972"/>
              </p:ext>
            </p:extLst>
          </p:nvPr>
        </p:nvGraphicFramePr>
        <p:xfrm>
          <a:off x="3136741" y="39622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780599368"/>
              </p:ext>
            </p:extLst>
          </p:nvPr>
        </p:nvGraphicFramePr>
        <p:xfrm>
          <a:off x="802954" y="728544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830067060"/>
              </p:ext>
            </p:extLst>
          </p:nvPr>
        </p:nvGraphicFramePr>
        <p:xfrm>
          <a:off x="1097514" y="300389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80204569"/>
              </p:ext>
            </p:extLst>
          </p:nvPr>
        </p:nvGraphicFramePr>
        <p:xfrm>
          <a:off x="1097514" y="5287148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6" r:lo="rId37" r:qs="rId38" r:cs="rId39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547674460"/>
              </p:ext>
            </p:extLst>
          </p:nvPr>
        </p:nvGraphicFramePr>
        <p:xfrm>
          <a:off x="7338635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1" r:lo="rId42" r:qs="rId43" r:cs="rId44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290868353"/>
              </p:ext>
            </p:extLst>
          </p:nvPr>
        </p:nvGraphicFramePr>
        <p:xfrm>
          <a:off x="3001274" y="1674509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341739994"/>
              </p:ext>
            </p:extLst>
          </p:nvPr>
        </p:nvGraphicFramePr>
        <p:xfrm>
          <a:off x="4871310" y="25141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1" r:lo="rId52" r:qs="rId53" r:cs="rId54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676852046"/>
              </p:ext>
            </p:extLst>
          </p:nvPr>
        </p:nvGraphicFramePr>
        <p:xfrm>
          <a:off x="5161171" y="2572381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6" r:lo="rId57" r:qs="rId58" r:cs="rId59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283275035"/>
              </p:ext>
            </p:extLst>
          </p:nvPr>
        </p:nvGraphicFramePr>
        <p:xfrm>
          <a:off x="5379309" y="49274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1" r:lo="rId62" r:qs="rId63" r:cs="rId64"/>
          </a:graphicData>
        </a:graphic>
      </p:graphicFrame>
      <p:pic>
        <p:nvPicPr>
          <p:cNvPr id="32" name="Picture 31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24" y="2180988"/>
            <a:ext cx="2857500" cy="1981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77163" y="2799177"/>
            <a:ext cx="6363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254143801"/>
              </p:ext>
            </p:extLst>
          </p:nvPr>
        </p:nvGraphicFramePr>
        <p:xfrm>
          <a:off x="7181415" y="114962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</p:spTree>
    <p:extLst>
      <p:ext uri="{BB962C8B-B14F-4D97-AF65-F5344CB8AC3E}">
        <p14:creationId xmlns:p14="http://schemas.microsoft.com/office/powerpoint/2010/main" val="415205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69" y="-1009716"/>
            <a:ext cx="9882765" cy="9257969"/>
          </a:xfrm>
          <a:prstGeom prst="rect">
            <a:avLst/>
          </a:prstGeom>
        </p:spPr>
      </p:pic>
      <p:pic>
        <p:nvPicPr>
          <p:cNvPr id="5" name="Picture 4" descr="pastures_tile-1.jpg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828">
            <a:off x="2114604" y="422160"/>
            <a:ext cx="2761885" cy="3089785"/>
          </a:xfrm>
          <a:prstGeom prst="rect">
            <a:avLst/>
          </a:prstGeom>
        </p:spPr>
      </p:pic>
      <p:pic>
        <p:nvPicPr>
          <p:cNvPr id="6" name="Picture 5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8232">
            <a:off x="140220" y="2135759"/>
            <a:ext cx="2933102" cy="2633509"/>
          </a:xfrm>
          <a:prstGeom prst="rect">
            <a:avLst/>
          </a:prstGeom>
        </p:spPr>
      </p:pic>
      <p:pic>
        <p:nvPicPr>
          <p:cNvPr id="7" name="Picture 6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100">
            <a:off x="2238459" y="3238074"/>
            <a:ext cx="2797766" cy="2426187"/>
          </a:xfrm>
          <a:prstGeom prst="rect">
            <a:avLst/>
          </a:prstGeom>
        </p:spPr>
      </p:pic>
      <p:pic>
        <p:nvPicPr>
          <p:cNvPr id="8" name="Picture 7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6819">
            <a:off x="235551" y="4517681"/>
            <a:ext cx="2933102" cy="2586176"/>
          </a:xfrm>
          <a:prstGeom prst="rect">
            <a:avLst/>
          </a:prstGeom>
        </p:spPr>
      </p:pic>
      <p:pic>
        <p:nvPicPr>
          <p:cNvPr id="9" name="Picture 8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892">
            <a:off x="-1003435" y="-533398"/>
            <a:ext cx="4140462" cy="3109947"/>
          </a:xfrm>
          <a:prstGeom prst="rect">
            <a:avLst/>
          </a:prstGeom>
        </p:spPr>
      </p:pic>
      <p:pic>
        <p:nvPicPr>
          <p:cNvPr id="10" name="Picture 9" descr="settlers-of-catan-5.jpg"/>
          <p:cNvPicPr>
            <a:picLocks noChangeAspect="1"/>
          </p:cNvPicPr>
          <p:nvPr/>
        </p:nvPicPr>
        <p:blipFill>
          <a:blip r:embed="rId9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736">
            <a:off x="4327141" y="4143301"/>
            <a:ext cx="2933102" cy="2586176"/>
          </a:xfrm>
          <a:prstGeom prst="rect">
            <a:avLst/>
          </a:prstGeom>
        </p:spPr>
      </p:pic>
      <p:pic>
        <p:nvPicPr>
          <p:cNvPr id="11" name="Picture 10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317">
            <a:off x="5491226" y="2374609"/>
            <a:ext cx="4140462" cy="3240101"/>
          </a:xfrm>
          <a:prstGeom prst="rect">
            <a:avLst/>
          </a:prstGeom>
        </p:spPr>
      </p:pic>
      <p:pic>
        <p:nvPicPr>
          <p:cNvPr id="12" name="Picture 11" descr="pastures_tile-1.jpg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177">
            <a:off x="3815114" y="-678252"/>
            <a:ext cx="3045744" cy="2829934"/>
          </a:xfrm>
          <a:prstGeom prst="rect">
            <a:avLst/>
          </a:prstGeom>
        </p:spPr>
      </p:pic>
      <p:pic>
        <p:nvPicPr>
          <p:cNvPr id="13" name="Picture 12" descr="pic405651.jpg"/>
          <p:cNvPicPr>
            <a:picLocks noChangeAspect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2126">
            <a:off x="4234342" y="1914847"/>
            <a:ext cx="2797766" cy="2426187"/>
          </a:xfrm>
          <a:prstGeom prst="rect">
            <a:avLst/>
          </a:prstGeom>
        </p:spPr>
      </p:pic>
      <p:pic>
        <p:nvPicPr>
          <p:cNvPr id="14" name="Picture 13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349">
            <a:off x="6050976" y="400703"/>
            <a:ext cx="2933102" cy="2586176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010219700"/>
              </p:ext>
            </p:extLst>
          </p:nvPr>
        </p:nvGraphicFramePr>
        <p:xfrm>
          <a:off x="7372501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35878204"/>
              </p:ext>
            </p:extLst>
          </p:nvPr>
        </p:nvGraphicFramePr>
        <p:xfrm>
          <a:off x="6999558" y="114962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502392926"/>
              </p:ext>
            </p:extLst>
          </p:nvPr>
        </p:nvGraphicFramePr>
        <p:xfrm>
          <a:off x="3136741" y="39622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212719548"/>
              </p:ext>
            </p:extLst>
          </p:nvPr>
        </p:nvGraphicFramePr>
        <p:xfrm>
          <a:off x="802954" y="563968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203367393"/>
              </p:ext>
            </p:extLst>
          </p:nvPr>
        </p:nvGraphicFramePr>
        <p:xfrm>
          <a:off x="1097514" y="300389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6" r:lo="rId37" r:qs="rId38" r:cs="rId39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255574702"/>
              </p:ext>
            </p:extLst>
          </p:nvPr>
        </p:nvGraphicFramePr>
        <p:xfrm>
          <a:off x="1097514" y="5287148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1" r:lo="rId42" r:qs="rId43" r:cs="rId44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300582387"/>
              </p:ext>
            </p:extLst>
          </p:nvPr>
        </p:nvGraphicFramePr>
        <p:xfrm>
          <a:off x="7338635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358433647"/>
              </p:ext>
            </p:extLst>
          </p:nvPr>
        </p:nvGraphicFramePr>
        <p:xfrm>
          <a:off x="3001274" y="1674509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1" r:lo="rId52" r:qs="rId53" r:cs="rId54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24558465"/>
              </p:ext>
            </p:extLst>
          </p:nvPr>
        </p:nvGraphicFramePr>
        <p:xfrm>
          <a:off x="4827482" y="168742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6" r:lo="rId57" r:qs="rId58" r:cs="rId59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143609443"/>
              </p:ext>
            </p:extLst>
          </p:nvPr>
        </p:nvGraphicFramePr>
        <p:xfrm>
          <a:off x="5161171" y="2572381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1" r:lo="rId62" r:qs="rId63" r:cs="rId64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437236813"/>
              </p:ext>
            </p:extLst>
          </p:nvPr>
        </p:nvGraphicFramePr>
        <p:xfrm>
          <a:off x="5379309" y="49274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6" r:lo="rId67" r:qs="rId68" r:cs="rId69"/>
          </a:graphicData>
        </a:graphic>
      </p:graphicFrame>
    </p:spTree>
    <p:extLst>
      <p:ext uri="{BB962C8B-B14F-4D97-AF65-F5344CB8AC3E}">
        <p14:creationId xmlns:p14="http://schemas.microsoft.com/office/powerpoint/2010/main" val="106433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of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647269"/>
              </p:ext>
            </p:extLst>
          </p:nvPr>
        </p:nvGraphicFramePr>
        <p:xfrm>
          <a:off x="1481344" y="2336305"/>
          <a:ext cx="6400800" cy="27300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1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of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399129"/>
              </p:ext>
            </p:extLst>
          </p:nvPr>
        </p:nvGraphicFramePr>
        <p:xfrm>
          <a:off x="1481344" y="2336305"/>
          <a:ext cx="6400800" cy="27300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1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of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025085"/>
              </p:ext>
            </p:extLst>
          </p:nvPr>
        </p:nvGraphicFramePr>
        <p:xfrm>
          <a:off x="1481344" y="2336305"/>
          <a:ext cx="6400800" cy="27300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1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of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57450"/>
              </p:ext>
            </p:extLst>
          </p:nvPr>
        </p:nvGraphicFramePr>
        <p:xfrm>
          <a:off x="1481344" y="2336305"/>
          <a:ext cx="6400800" cy="27300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6825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1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Else Can this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Robotics</a:t>
            </a:r>
          </a:p>
          <a:p>
            <a:r>
              <a:rPr lang="en-US" sz="2300" dirty="0" smtClean="0"/>
              <a:t>Digital Pens</a:t>
            </a:r>
          </a:p>
          <a:p>
            <a:r>
              <a:rPr lang="en-US" sz="2300" dirty="0" smtClean="0"/>
              <a:t>Window 3x3, 2</a:t>
            </a:r>
            <a:r>
              <a:rPr lang="en-US" sz="2300" baseline="30000" dirty="0" smtClean="0"/>
              <a:t>9</a:t>
            </a:r>
          </a:p>
          <a:p>
            <a:r>
              <a:rPr lang="en-US" sz="2300" dirty="0" smtClean="0"/>
              <a:t>Window 10x10, 2</a:t>
            </a:r>
            <a:r>
              <a:rPr lang="en-US" sz="2300" baseline="30000" dirty="0" smtClean="0"/>
              <a:t>100</a:t>
            </a:r>
            <a:endParaRPr lang="en-US" sz="2300" dirty="0"/>
          </a:p>
          <a:p>
            <a:pPr indent="0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427230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Else Can this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More digits</a:t>
            </a:r>
            <a:endParaRPr lang="en-US" sz="2300" dirty="0"/>
          </a:p>
          <a:p>
            <a:r>
              <a:rPr lang="en-US" sz="2300" dirty="0" smtClean="0"/>
              <a:t>2x3 with 3</a:t>
            </a:r>
            <a:r>
              <a:rPr lang="en-US" sz="2300" baseline="30000" dirty="0" smtClean="0"/>
              <a:t>6</a:t>
            </a:r>
            <a:r>
              <a:rPr lang="en-US" sz="2300" dirty="0" smtClean="0"/>
              <a:t> = 729</a:t>
            </a:r>
          </a:p>
        </p:txBody>
      </p:sp>
    </p:spTree>
    <p:extLst>
      <p:ext uri="{BB962C8B-B14F-4D97-AF65-F5344CB8AC3E}">
        <p14:creationId xmlns:p14="http://schemas.microsoft.com/office/powerpoint/2010/main" val="380268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3546"/>
              </p:ext>
            </p:extLst>
          </p:nvPr>
        </p:nvGraphicFramePr>
        <p:xfrm>
          <a:off x="1559732" y="3153150"/>
          <a:ext cx="6096000" cy="111252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001000000101001100010000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Corruption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011010101110100110110101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Coded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010010101011101010100101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53408"/>
              </p:ext>
            </p:extLst>
          </p:nvPr>
        </p:nvGraphicFramePr>
        <p:xfrm>
          <a:off x="1559732" y="4566186"/>
          <a:ext cx="6096000" cy="111252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Coded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010010101011101010100101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Corruption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011010101110100110110101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001000000101001100010000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8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choose from place in a de </a:t>
            </a:r>
            <a:r>
              <a:rPr lang="en-US" dirty="0" err="1" smtClean="0"/>
              <a:t>Bruijn</a:t>
            </a:r>
            <a:r>
              <a:rPr lang="en-US" dirty="0" smtClean="0"/>
              <a:t> </a:t>
            </a:r>
            <a:r>
              <a:rPr lang="en-US" dirty="0" err="1" smtClean="0"/>
              <a:t>squence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8 bit word – 2</a:t>
            </a:r>
            <a:r>
              <a:rPr lang="en-US" baseline="30000" dirty="0" smtClean="0"/>
              <a:t>20</a:t>
            </a:r>
            <a:r>
              <a:rPr lang="en-US" dirty="0" smtClean="0"/>
              <a:t>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2H, QH, 9H, KD</a:t>
            </a:r>
          </a:p>
          <a:p>
            <a:r>
              <a:rPr lang="en-US" dirty="0" smtClean="0"/>
              <a:t>JC, 8D, 10D, 5S</a:t>
            </a:r>
          </a:p>
          <a:p>
            <a:r>
              <a:rPr lang="en-US" dirty="0" smtClean="0"/>
              <a:t>7C, 6D, AS, 2D</a:t>
            </a:r>
          </a:p>
          <a:p>
            <a:r>
              <a:rPr lang="en-US" dirty="0" smtClean="0"/>
              <a:t>5C, 3C, 4C, 7S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1406292"/>
            <a:ext cx="6400800" cy="685800"/>
          </a:xfrm>
        </p:spPr>
        <p:txBody>
          <a:bodyPr/>
          <a:lstStyle/>
          <a:p>
            <a:r>
              <a:rPr lang="en-US" dirty="0" smtClean="0"/>
              <a:t>The Trick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2H</a:t>
            </a:r>
            <a:r>
              <a:rPr lang="en-US" dirty="0">
                <a:solidFill>
                  <a:srgbClr val="FF0000"/>
                </a:solidFill>
              </a:rPr>
              <a:t>, QH, 9H, KD</a:t>
            </a:r>
          </a:p>
          <a:p>
            <a:r>
              <a:rPr lang="en-US" dirty="0" smtClean="0"/>
              <a:t> JC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8D, </a:t>
            </a:r>
            <a:r>
              <a:rPr lang="en-US" dirty="0" smtClean="0">
                <a:solidFill>
                  <a:srgbClr val="FF0000"/>
                </a:solidFill>
              </a:rPr>
              <a:t>10D,</a:t>
            </a:r>
            <a:r>
              <a:rPr lang="en-US" dirty="0" smtClean="0"/>
              <a:t> </a:t>
            </a:r>
            <a:r>
              <a:rPr lang="en-US" dirty="0"/>
              <a:t>5S</a:t>
            </a:r>
          </a:p>
          <a:p>
            <a:r>
              <a:rPr lang="en-US" dirty="0" smtClean="0"/>
              <a:t> 7C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6D,</a:t>
            </a:r>
            <a:r>
              <a:rPr lang="en-US" dirty="0"/>
              <a:t> AS, </a:t>
            </a:r>
            <a:r>
              <a:rPr lang="en-US" dirty="0">
                <a:solidFill>
                  <a:srgbClr val="FF0000"/>
                </a:solidFill>
              </a:rPr>
              <a:t>2D</a:t>
            </a:r>
          </a:p>
          <a:p>
            <a:r>
              <a:rPr lang="en-US" dirty="0" smtClean="0"/>
              <a:t> 5C</a:t>
            </a:r>
            <a:r>
              <a:rPr lang="en-US" dirty="0"/>
              <a:t>, 3C, 4C, 7S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01"/>
    </mc:Choice>
    <mc:Fallback xmlns="">
      <p:transition xmlns:p14="http://schemas.microsoft.com/office/powerpoint/2010/main" spd="slow" advTm="380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6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7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0202"/>
            <a:ext cx="6400800" cy="685800"/>
          </a:xfrm>
        </p:spPr>
        <p:txBody>
          <a:bodyPr/>
          <a:lstStyle/>
          <a:p>
            <a:r>
              <a:rPr lang="en-US" dirty="0" smtClean="0"/>
              <a:t>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4520" r="4424" b="3770"/>
          <a:stretch/>
        </p:blipFill>
        <p:spPr>
          <a:xfrm>
            <a:off x="1371600" y="1746002"/>
            <a:ext cx="6400800" cy="4008524"/>
          </a:xfrm>
          <a:prstGeom prst="ellipse">
            <a:avLst/>
          </a:prstGeom>
        </p:spPr>
      </p:pic>
      <p:pic>
        <p:nvPicPr>
          <p:cNvPr id="6" name="Picture 5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4269224" y="2024866"/>
            <a:ext cx="340009" cy="372718"/>
          </a:xfrm>
          <a:prstGeom prst="ellipse">
            <a:avLst/>
          </a:prstGeom>
        </p:spPr>
      </p:pic>
      <p:pic>
        <p:nvPicPr>
          <p:cNvPr id="7" name="Picture 6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5409317" y="2867182"/>
            <a:ext cx="340009" cy="372718"/>
          </a:xfrm>
          <a:prstGeom prst="ellipse">
            <a:avLst/>
          </a:prstGeom>
        </p:spPr>
      </p:pic>
      <p:pic>
        <p:nvPicPr>
          <p:cNvPr id="8" name="Picture 7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4405945" y="2007744"/>
            <a:ext cx="340009" cy="372718"/>
          </a:xfrm>
          <a:prstGeom prst="ellipse">
            <a:avLst/>
          </a:prstGeom>
        </p:spPr>
      </p:pic>
      <p:pic>
        <p:nvPicPr>
          <p:cNvPr id="10" name="Picture 9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6647853" y="3604137"/>
            <a:ext cx="340009" cy="372718"/>
          </a:xfrm>
          <a:prstGeom prst="ellipse">
            <a:avLst/>
          </a:prstGeom>
        </p:spPr>
      </p:pic>
      <p:pic>
        <p:nvPicPr>
          <p:cNvPr id="11" name="Picture 10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6402432" y="3976855"/>
            <a:ext cx="340009" cy="372718"/>
          </a:xfrm>
          <a:prstGeom prst="ellipse">
            <a:avLst/>
          </a:prstGeom>
        </p:spPr>
      </p:pic>
      <p:pic>
        <p:nvPicPr>
          <p:cNvPr id="13" name="Picture 12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6477848" y="4129255"/>
            <a:ext cx="340009" cy="372718"/>
          </a:xfrm>
          <a:prstGeom prst="ellipse">
            <a:avLst/>
          </a:prstGeom>
        </p:spPr>
      </p:pic>
      <p:pic>
        <p:nvPicPr>
          <p:cNvPr id="14" name="Picture 13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6402432" y="2867182"/>
            <a:ext cx="340009" cy="372718"/>
          </a:xfrm>
          <a:prstGeom prst="ellipse">
            <a:avLst/>
          </a:prstGeom>
        </p:spPr>
      </p:pic>
      <p:pic>
        <p:nvPicPr>
          <p:cNvPr id="15" name="Picture 14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4347423" y="5034327"/>
            <a:ext cx="340009" cy="372718"/>
          </a:xfrm>
          <a:prstGeom prst="ellipse">
            <a:avLst/>
          </a:prstGeom>
        </p:spPr>
      </p:pic>
      <p:pic>
        <p:nvPicPr>
          <p:cNvPr id="16" name="Picture 15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5387980" y="4198080"/>
            <a:ext cx="340009" cy="372718"/>
          </a:xfrm>
          <a:prstGeom prst="ellipse">
            <a:avLst/>
          </a:prstGeom>
        </p:spPr>
      </p:pic>
      <p:pic>
        <p:nvPicPr>
          <p:cNvPr id="17" name="Picture 16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4308346" y="3514234"/>
            <a:ext cx="340009" cy="372718"/>
          </a:xfrm>
          <a:prstGeom prst="ellipse">
            <a:avLst/>
          </a:prstGeom>
        </p:spPr>
      </p:pic>
      <p:pic>
        <p:nvPicPr>
          <p:cNvPr id="18" name="Picture 17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4439228" y="3514234"/>
            <a:ext cx="340009" cy="372718"/>
          </a:xfrm>
          <a:prstGeom prst="ellipse">
            <a:avLst/>
          </a:prstGeom>
        </p:spPr>
      </p:pic>
      <p:pic>
        <p:nvPicPr>
          <p:cNvPr id="19" name="Picture 18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4345579" y="3561126"/>
            <a:ext cx="340009" cy="372718"/>
          </a:xfrm>
          <a:prstGeom prst="ellipse">
            <a:avLst/>
          </a:prstGeom>
        </p:spPr>
      </p:pic>
      <p:pic>
        <p:nvPicPr>
          <p:cNvPr id="20" name="Picture 19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3339238" y="4171038"/>
            <a:ext cx="340009" cy="372718"/>
          </a:xfrm>
          <a:prstGeom prst="ellipse">
            <a:avLst/>
          </a:prstGeom>
        </p:spPr>
      </p:pic>
      <p:pic>
        <p:nvPicPr>
          <p:cNvPr id="21" name="Picture 20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3145692" y="3598985"/>
            <a:ext cx="211286" cy="287967"/>
          </a:xfrm>
          <a:prstGeom prst="ellipse">
            <a:avLst/>
          </a:prstGeom>
        </p:spPr>
      </p:pic>
      <p:pic>
        <p:nvPicPr>
          <p:cNvPr id="22" name="Picture 21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2289867" y="4171038"/>
            <a:ext cx="340009" cy="372718"/>
          </a:xfrm>
          <a:prstGeom prst="ellipse">
            <a:avLst/>
          </a:prstGeom>
        </p:spPr>
      </p:pic>
      <p:pic>
        <p:nvPicPr>
          <p:cNvPr id="23" name="Picture 22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2102258" y="3514234"/>
            <a:ext cx="340009" cy="372718"/>
          </a:xfrm>
          <a:prstGeom prst="ellipse">
            <a:avLst/>
          </a:prstGeom>
        </p:spPr>
      </p:pic>
      <p:pic>
        <p:nvPicPr>
          <p:cNvPr id="24" name="Picture 23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2289867" y="2967157"/>
            <a:ext cx="340009" cy="372718"/>
          </a:xfrm>
          <a:prstGeom prst="ellipse">
            <a:avLst/>
          </a:prstGeom>
        </p:spPr>
      </p:pic>
      <p:pic>
        <p:nvPicPr>
          <p:cNvPr id="25" name="Picture 24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3309735" y="2867182"/>
            <a:ext cx="340009" cy="372718"/>
          </a:xfrm>
          <a:prstGeom prst="ellipse">
            <a:avLst/>
          </a:prstGeom>
        </p:spPr>
      </p:pic>
      <p:pic>
        <p:nvPicPr>
          <p:cNvPr id="27" name="Picture 26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5774653" y="3561126"/>
            <a:ext cx="170054" cy="267016"/>
          </a:xfrm>
          <a:prstGeom prst="ellipse">
            <a:avLst/>
          </a:prstGeom>
        </p:spPr>
      </p:pic>
      <p:pic>
        <p:nvPicPr>
          <p:cNvPr id="28" name="Picture 27" descr="nbt.2023-F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85" t="81043" r="4424" b="3770"/>
          <a:stretch/>
        </p:blipFill>
        <p:spPr>
          <a:xfrm>
            <a:off x="5756629" y="3630306"/>
            <a:ext cx="72995" cy="1146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6087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Guanine </a:t>
            </a:r>
            <a:r>
              <a:rPr lang="en-US" dirty="0"/>
              <a:t>(G), </a:t>
            </a:r>
            <a:r>
              <a:rPr lang="en-US" dirty="0" smtClean="0"/>
              <a:t>Adenine </a:t>
            </a:r>
            <a:r>
              <a:rPr lang="en-US" dirty="0"/>
              <a:t>(A), </a:t>
            </a:r>
            <a:r>
              <a:rPr lang="en-US" dirty="0" smtClean="0"/>
              <a:t>Thymine </a:t>
            </a:r>
            <a:r>
              <a:rPr lang="en-US" dirty="0"/>
              <a:t>(T), or </a:t>
            </a:r>
            <a:r>
              <a:rPr lang="en-US" dirty="0" smtClean="0"/>
              <a:t>Cytosine (C)</a:t>
            </a:r>
          </a:p>
        </p:txBody>
      </p:sp>
    </p:spTree>
    <p:extLst>
      <p:ext uri="{BB962C8B-B14F-4D97-AF65-F5344CB8AC3E}">
        <p14:creationId xmlns:p14="http://schemas.microsoft.com/office/powerpoint/2010/main" val="386574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bruijn3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 b="7287"/>
          <a:stretch/>
        </p:blipFill>
        <p:spPr>
          <a:xfrm>
            <a:off x="952546" y="1117774"/>
            <a:ext cx="7252738" cy="4449785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162399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Chop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ACGCATCGGCATTAGCATGA</a:t>
            </a:r>
            <a:endParaRPr lang="en-US" dirty="0" smtClean="0"/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Enzyme Chop!</a:t>
            </a:r>
          </a:p>
          <a:p>
            <a:r>
              <a:rPr lang="en-US" dirty="0" smtClean="0"/>
              <a:t>ACG, CAT, CGG, CAT, TAG, CAT, CGC, ATC, GGC, ATT, AGC, ATG, GCA, TCG, GCA, TTA, GCA, TGA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372775"/>
              </p:ext>
            </p:extLst>
          </p:nvPr>
        </p:nvGraphicFramePr>
        <p:xfrm>
          <a:off x="1371600" y="2438400"/>
          <a:ext cx="6400800" cy="296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TTT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2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373003"/>
              </p:ext>
            </p:extLst>
          </p:nvPr>
        </p:nvGraphicFramePr>
        <p:xfrm>
          <a:off x="1371600" y="2438400"/>
          <a:ext cx="6400800" cy="296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AGC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ATC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ACG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ATG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CGC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CGG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GCA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GGC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TGA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TTA</a:t>
                      </a:r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TCG</a:t>
                      </a:r>
                      <a:endParaRPr lang="en-US" dirty="0"/>
                    </a:p>
                  </a:txBody>
                  <a:tcPr>
                    <a:solidFill>
                      <a:srgbClr val="A46F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TTT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02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bruijn3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 b="7287"/>
          <a:stretch/>
        </p:blipFill>
        <p:spPr>
          <a:xfrm>
            <a:off x="952546" y="1117774"/>
            <a:ext cx="7252738" cy="4449785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30637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My next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My next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cycles a.k.a. U-Cycles</a:t>
            </a:r>
          </a:p>
          <a:p>
            <a:r>
              <a:rPr lang="en-US" dirty="0" smtClean="0"/>
              <a:t>Three cards</a:t>
            </a:r>
          </a:p>
          <a:p>
            <a:r>
              <a:rPr lang="en-US" dirty="0" smtClean="0"/>
              <a:t>Ask for suit</a:t>
            </a:r>
          </a:p>
          <a:p>
            <a:r>
              <a:rPr lang="en-US" dirty="0" smtClean="0"/>
              <a:t>64 possibilities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B(n), the number of was n distinct things can be arranged into groups.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Number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B(3) = 5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smtClean="0"/>
              <a:t>{A, B, C}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{</a:t>
            </a:r>
            <a:r>
              <a:rPr lang="en-US" dirty="0" smtClean="0"/>
              <a:t>A} {B</a:t>
            </a:r>
            <a:r>
              <a:rPr lang="en-US" dirty="0"/>
              <a:t>, C}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smtClean="0"/>
              <a:t>{B} {A, </a:t>
            </a:r>
            <a:r>
              <a:rPr lang="en-US" dirty="0"/>
              <a:t>C}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smtClean="0"/>
              <a:t>{C} {A, B}</a:t>
            </a:r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{</a:t>
            </a:r>
            <a:r>
              <a:rPr lang="en-US" dirty="0" smtClean="0"/>
              <a:t>A} {B} {C}</a:t>
            </a:r>
          </a:p>
          <a:p>
            <a:r>
              <a:rPr lang="en-US" dirty="0" smtClean="0"/>
              <a:t>B(4) = 15</a:t>
            </a:r>
          </a:p>
          <a:p>
            <a:r>
              <a:rPr lang="en-US" dirty="0" smtClean="0"/>
              <a:t>B(5) = 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11110110010000</a:t>
            </a:r>
          </a:p>
          <a:p>
            <a:r>
              <a:rPr lang="en-US" u="sng" dirty="0"/>
              <a:t>D</a:t>
            </a:r>
            <a:r>
              <a:rPr lang="en-US" u="sng" dirty="0" smtClean="0"/>
              <a:t>e </a:t>
            </a:r>
            <a:r>
              <a:rPr lang="en-US" u="sng" dirty="0" err="1" smtClean="0"/>
              <a:t>Bruijn</a:t>
            </a:r>
            <a:r>
              <a:rPr lang="en-US" u="sng" dirty="0" smtClean="0"/>
              <a:t> </a:t>
            </a:r>
            <a:r>
              <a:rPr lang="en-US" u="sng" dirty="0"/>
              <a:t>C</a:t>
            </a:r>
            <a:r>
              <a:rPr lang="en-US" u="sng" dirty="0" smtClean="0"/>
              <a:t>ycle</a:t>
            </a:r>
            <a:r>
              <a:rPr lang="en-US" dirty="0" smtClean="0"/>
              <a:t>: circular string of length 2</a:t>
            </a:r>
            <a:r>
              <a:rPr lang="en-US" baseline="30000" dirty="0" smtClean="0"/>
              <a:t>n</a:t>
            </a:r>
            <a:r>
              <a:rPr lang="en-US" dirty="0" smtClean="0"/>
              <a:t> such that  a sliding window of n bits gives each length n bit string exactly once.</a:t>
            </a:r>
          </a:p>
        </p:txBody>
      </p:sp>
    </p:spTree>
    <p:extLst>
      <p:ext uri="{BB962C8B-B14F-4D97-AF65-F5344CB8AC3E}">
        <p14:creationId xmlns:p14="http://schemas.microsoft.com/office/powerpoint/2010/main" val="35082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11"/>
    </mc:Choice>
    <mc:Fallback xmlns="">
      <p:transition xmlns:p14="http://schemas.microsoft.com/office/powerpoint/2010/main" spd="slow" advTm="193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you think of one?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Trick?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you think of one?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Trick?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Ask five people to group together by suit.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 smtClean="0"/>
              <a:t>0000</a:t>
            </a:r>
          </a:p>
          <a:p>
            <a:pPr marL="285750" indent="-285750"/>
            <a:r>
              <a:rPr lang="en-US" dirty="0" smtClean="0"/>
              <a:t>00001</a:t>
            </a:r>
          </a:p>
          <a:p>
            <a:pPr marL="285750" indent="-285750"/>
            <a:r>
              <a:rPr lang="en-US" dirty="0" smtClean="0"/>
              <a:t>000010</a:t>
            </a:r>
          </a:p>
          <a:p>
            <a:pPr marL="285750" indent="-285750"/>
            <a:r>
              <a:rPr lang="en-US" dirty="0" smtClean="0"/>
              <a:t>0000100</a:t>
            </a:r>
          </a:p>
          <a:p>
            <a:pPr marL="285750" indent="-285750"/>
            <a:r>
              <a:rPr lang="en-US" dirty="0" smtClean="0"/>
              <a:t>00001001</a:t>
            </a:r>
          </a:p>
          <a:p>
            <a:pPr marL="285750" indent="-285750"/>
            <a:r>
              <a:rPr lang="en-US" dirty="0" smtClean="0"/>
              <a:t>000010011</a:t>
            </a:r>
          </a:p>
          <a:p>
            <a:pPr marL="285750" indent="-285750"/>
            <a:r>
              <a:rPr lang="en-US" dirty="0" smtClean="0"/>
              <a:t>0000100110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– Window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00001001101</a:t>
            </a:r>
          </a:p>
          <a:p>
            <a:pPr marL="285750" indent="-285750"/>
            <a:r>
              <a:rPr lang="en-US" dirty="0" smtClean="0"/>
              <a:t>000010011010</a:t>
            </a:r>
          </a:p>
          <a:p>
            <a:pPr marL="285750" indent="-285750"/>
            <a:r>
              <a:rPr lang="en-US" dirty="0" smtClean="0"/>
              <a:t>0000100110101</a:t>
            </a:r>
          </a:p>
          <a:p>
            <a:pPr marL="285750" indent="-285750"/>
            <a:r>
              <a:rPr lang="en-US" dirty="0" smtClean="0"/>
              <a:t>00001001101011</a:t>
            </a:r>
          </a:p>
          <a:p>
            <a:pPr marL="285750" indent="-285750"/>
            <a:r>
              <a:rPr lang="en-US" dirty="0" smtClean="0"/>
              <a:t>000010011010111</a:t>
            </a:r>
          </a:p>
          <a:p>
            <a:pPr marL="285750" indent="-285750"/>
            <a:r>
              <a:rPr lang="en-US" dirty="0" smtClean="0"/>
              <a:t>0000100110101111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944534" y="2319867"/>
            <a:ext cx="3124200" cy="3124200"/>
          </a:xfrm>
        </p:spPr>
        <p:txBody>
          <a:bodyPr/>
          <a:lstStyle/>
          <a:p>
            <a:r>
              <a:rPr lang="en-US" dirty="0" smtClean="0"/>
              <a:t>0 0 0 0</a:t>
            </a:r>
          </a:p>
          <a:p>
            <a:r>
              <a:rPr lang="en-US" dirty="0" smtClean="0"/>
              <a:t>1 0 0 1</a:t>
            </a:r>
          </a:p>
          <a:p>
            <a:r>
              <a:rPr lang="en-US" dirty="0" smtClean="0"/>
              <a:t>1 0 1 0</a:t>
            </a:r>
          </a:p>
          <a:p>
            <a:r>
              <a:rPr lang="en-US" dirty="0" smtClean="0"/>
              <a:t>1 1 1 1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0000100110101111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371600" y="2319867"/>
            <a:ext cx="3124200" cy="3124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2H</a:t>
            </a:r>
            <a:r>
              <a:rPr lang="en-US" dirty="0">
                <a:solidFill>
                  <a:srgbClr val="FF0000"/>
                </a:solidFill>
              </a:rPr>
              <a:t>, QH, 9H, KD</a:t>
            </a:r>
          </a:p>
          <a:p>
            <a:r>
              <a:rPr lang="en-US" dirty="0" smtClean="0"/>
              <a:t> JC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8D, </a:t>
            </a:r>
            <a:r>
              <a:rPr lang="en-US" dirty="0" smtClean="0">
                <a:solidFill>
                  <a:srgbClr val="FF0000"/>
                </a:solidFill>
              </a:rPr>
              <a:t>10D,</a:t>
            </a:r>
            <a:r>
              <a:rPr lang="en-US" dirty="0" smtClean="0"/>
              <a:t> </a:t>
            </a:r>
            <a:r>
              <a:rPr lang="en-US" dirty="0"/>
              <a:t>5S</a:t>
            </a:r>
          </a:p>
          <a:p>
            <a:r>
              <a:rPr lang="en-US" dirty="0" smtClean="0"/>
              <a:t> 7C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6D,</a:t>
            </a:r>
            <a:r>
              <a:rPr lang="en-US" dirty="0"/>
              <a:t> AS, </a:t>
            </a:r>
            <a:r>
              <a:rPr lang="en-US" dirty="0">
                <a:solidFill>
                  <a:srgbClr val="FF0000"/>
                </a:solidFill>
              </a:rPr>
              <a:t>2D</a:t>
            </a:r>
          </a:p>
          <a:p>
            <a:r>
              <a:rPr lang="en-US" dirty="0" smtClean="0"/>
              <a:t> 5C</a:t>
            </a:r>
            <a:r>
              <a:rPr lang="en-US" dirty="0"/>
              <a:t>, 3C, 4C, 7S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Without the Memorization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29231009"/>
              </p:ext>
            </p:extLst>
          </p:nvPr>
        </p:nvGraphicFramePr>
        <p:xfrm>
          <a:off x="4961468" y="3942080"/>
          <a:ext cx="2065866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32933"/>
                <a:gridCol w="1032933"/>
              </a:tblGrid>
              <a:tr h="196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196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196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Diamond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196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77295335"/>
              </p:ext>
            </p:extLst>
          </p:nvPr>
        </p:nvGraphicFramePr>
        <p:xfrm>
          <a:off x="1710266" y="2438400"/>
          <a:ext cx="2302934" cy="2966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51467"/>
                <a:gridCol w="1151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81953"/>
              </p:ext>
            </p:extLst>
          </p:nvPr>
        </p:nvGraphicFramePr>
        <p:xfrm>
          <a:off x="4961466" y="2480734"/>
          <a:ext cx="2218906" cy="7416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80468"/>
                <a:gridCol w="370458"/>
                <a:gridCol w="471494"/>
                <a:gridCol w="505171"/>
                <a:gridCol w="3913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suit</a:t>
                      </a:r>
                      <a:endParaRPr lang="en-US" dirty="0"/>
                    </a:p>
                  </a:txBody>
                  <a:tcPr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>
                    <a:lnR w="9525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5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1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69" y="-1009716"/>
            <a:ext cx="9882765" cy="9257969"/>
          </a:xfrm>
          <a:prstGeom prst="rect">
            <a:avLst/>
          </a:prstGeom>
        </p:spPr>
      </p:pic>
      <p:pic>
        <p:nvPicPr>
          <p:cNvPr id="5" name="Picture 4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828">
            <a:off x="2128331" y="749484"/>
            <a:ext cx="2761885" cy="2761885"/>
          </a:xfrm>
          <a:prstGeom prst="rect">
            <a:avLst/>
          </a:prstGeom>
        </p:spPr>
      </p:pic>
      <p:pic>
        <p:nvPicPr>
          <p:cNvPr id="6" name="Picture 5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8232">
            <a:off x="140220" y="2135759"/>
            <a:ext cx="2933102" cy="2633509"/>
          </a:xfrm>
          <a:prstGeom prst="rect">
            <a:avLst/>
          </a:prstGeom>
        </p:spPr>
      </p:pic>
      <p:pic>
        <p:nvPicPr>
          <p:cNvPr id="7" name="Picture 6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100">
            <a:off x="2238459" y="3238074"/>
            <a:ext cx="2797766" cy="2426187"/>
          </a:xfrm>
          <a:prstGeom prst="rect">
            <a:avLst/>
          </a:prstGeom>
        </p:spPr>
      </p:pic>
      <p:pic>
        <p:nvPicPr>
          <p:cNvPr id="8" name="Picture 7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6819">
            <a:off x="235551" y="4517681"/>
            <a:ext cx="2933102" cy="2586176"/>
          </a:xfrm>
          <a:prstGeom prst="rect">
            <a:avLst/>
          </a:prstGeom>
        </p:spPr>
      </p:pic>
      <p:pic>
        <p:nvPicPr>
          <p:cNvPr id="9" name="Picture 8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892">
            <a:off x="-1047265" y="-249143"/>
            <a:ext cx="4140462" cy="2818933"/>
          </a:xfrm>
          <a:prstGeom prst="rect">
            <a:avLst/>
          </a:prstGeom>
        </p:spPr>
      </p:pic>
      <p:pic>
        <p:nvPicPr>
          <p:cNvPr id="10" name="Picture 9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736">
            <a:off x="4327141" y="4143301"/>
            <a:ext cx="2933102" cy="2586176"/>
          </a:xfrm>
          <a:prstGeom prst="rect">
            <a:avLst/>
          </a:prstGeom>
        </p:spPr>
      </p:pic>
      <p:pic>
        <p:nvPicPr>
          <p:cNvPr id="11" name="Picture 10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317">
            <a:off x="5491226" y="2374609"/>
            <a:ext cx="4140462" cy="3240101"/>
          </a:xfrm>
          <a:prstGeom prst="rect">
            <a:avLst/>
          </a:prstGeom>
        </p:spPr>
      </p:pic>
      <p:pic>
        <p:nvPicPr>
          <p:cNvPr id="12" name="Picture 11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177">
            <a:off x="3971776" y="-569001"/>
            <a:ext cx="2761885" cy="2761885"/>
          </a:xfrm>
          <a:prstGeom prst="rect">
            <a:avLst/>
          </a:prstGeom>
        </p:spPr>
      </p:pic>
      <p:pic>
        <p:nvPicPr>
          <p:cNvPr id="13" name="Picture 12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2126">
            <a:off x="4234342" y="1914847"/>
            <a:ext cx="2797766" cy="2426187"/>
          </a:xfrm>
          <a:prstGeom prst="rect">
            <a:avLst/>
          </a:prstGeom>
        </p:spPr>
      </p:pic>
      <p:pic>
        <p:nvPicPr>
          <p:cNvPr id="14" name="Picture 13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349">
            <a:off x="6050976" y="400703"/>
            <a:ext cx="2933102" cy="25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69" y="-1009716"/>
            <a:ext cx="9882765" cy="9257969"/>
          </a:xfrm>
          <a:prstGeom prst="rect">
            <a:avLst/>
          </a:prstGeom>
        </p:spPr>
      </p:pic>
      <p:pic>
        <p:nvPicPr>
          <p:cNvPr id="5" name="Picture 4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828">
            <a:off x="2114604" y="422160"/>
            <a:ext cx="2761885" cy="3089785"/>
          </a:xfrm>
          <a:prstGeom prst="rect">
            <a:avLst/>
          </a:prstGeom>
        </p:spPr>
      </p:pic>
      <p:pic>
        <p:nvPicPr>
          <p:cNvPr id="6" name="Picture 5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8232">
            <a:off x="140220" y="2135759"/>
            <a:ext cx="2933102" cy="2633509"/>
          </a:xfrm>
          <a:prstGeom prst="rect">
            <a:avLst/>
          </a:prstGeom>
        </p:spPr>
      </p:pic>
      <p:pic>
        <p:nvPicPr>
          <p:cNvPr id="7" name="Picture 6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100">
            <a:off x="2238459" y="3238074"/>
            <a:ext cx="2797766" cy="2426187"/>
          </a:xfrm>
          <a:prstGeom prst="rect">
            <a:avLst/>
          </a:prstGeom>
        </p:spPr>
      </p:pic>
      <p:pic>
        <p:nvPicPr>
          <p:cNvPr id="8" name="Picture 7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6819">
            <a:off x="235551" y="4517681"/>
            <a:ext cx="2933102" cy="2586176"/>
          </a:xfrm>
          <a:prstGeom prst="rect">
            <a:avLst/>
          </a:prstGeom>
        </p:spPr>
      </p:pic>
      <p:pic>
        <p:nvPicPr>
          <p:cNvPr id="9" name="Picture 8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892">
            <a:off x="-1003435" y="-533398"/>
            <a:ext cx="4140462" cy="3109947"/>
          </a:xfrm>
          <a:prstGeom prst="rect">
            <a:avLst/>
          </a:prstGeom>
        </p:spPr>
      </p:pic>
      <p:pic>
        <p:nvPicPr>
          <p:cNvPr id="10" name="Picture 9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736">
            <a:off x="4327141" y="4143301"/>
            <a:ext cx="2933102" cy="2586176"/>
          </a:xfrm>
          <a:prstGeom prst="rect">
            <a:avLst/>
          </a:prstGeom>
        </p:spPr>
      </p:pic>
      <p:pic>
        <p:nvPicPr>
          <p:cNvPr id="11" name="Picture 10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317">
            <a:off x="5491226" y="2374609"/>
            <a:ext cx="4140462" cy="3240101"/>
          </a:xfrm>
          <a:prstGeom prst="rect">
            <a:avLst/>
          </a:prstGeom>
        </p:spPr>
      </p:pic>
      <p:pic>
        <p:nvPicPr>
          <p:cNvPr id="12" name="Picture 11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177">
            <a:off x="3815114" y="-678252"/>
            <a:ext cx="3045744" cy="2829934"/>
          </a:xfrm>
          <a:prstGeom prst="rect">
            <a:avLst/>
          </a:prstGeom>
        </p:spPr>
      </p:pic>
      <p:pic>
        <p:nvPicPr>
          <p:cNvPr id="13" name="Picture 12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2126">
            <a:off x="4234342" y="1914847"/>
            <a:ext cx="2797766" cy="2426187"/>
          </a:xfrm>
          <a:prstGeom prst="rect">
            <a:avLst/>
          </a:prstGeom>
        </p:spPr>
      </p:pic>
      <p:pic>
        <p:nvPicPr>
          <p:cNvPr id="14" name="Picture 13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349">
            <a:off x="6050976" y="400703"/>
            <a:ext cx="2933102" cy="2586176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91330845"/>
              </p:ext>
            </p:extLst>
          </p:nvPr>
        </p:nvGraphicFramePr>
        <p:xfrm>
          <a:off x="7372501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541375230"/>
              </p:ext>
            </p:extLst>
          </p:nvPr>
        </p:nvGraphicFramePr>
        <p:xfrm>
          <a:off x="4900820" y="297793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50148547"/>
              </p:ext>
            </p:extLst>
          </p:nvPr>
        </p:nvGraphicFramePr>
        <p:xfrm>
          <a:off x="3136741" y="39622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864424339"/>
              </p:ext>
            </p:extLst>
          </p:nvPr>
        </p:nvGraphicFramePr>
        <p:xfrm>
          <a:off x="802954" y="563968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787198373"/>
              </p:ext>
            </p:extLst>
          </p:nvPr>
        </p:nvGraphicFramePr>
        <p:xfrm>
          <a:off x="1097514" y="300389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6" r:lo="rId37" r:qs="rId38" r:cs="rId39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755353929"/>
              </p:ext>
            </p:extLst>
          </p:nvPr>
        </p:nvGraphicFramePr>
        <p:xfrm>
          <a:off x="1097514" y="5287148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1" r:lo="rId42" r:qs="rId43" r:cs="rId44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480048305"/>
              </p:ext>
            </p:extLst>
          </p:nvPr>
        </p:nvGraphicFramePr>
        <p:xfrm>
          <a:off x="7338635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679688372"/>
              </p:ext>
            </p:extLst>
          </p:nvPr>
        </p:nvGraphicFramePr>
        <p:xfrm>
          <a:off x="3001274" y="1674509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1" r:lo="rId52" r:qs="rId53" r:cs="rId54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131600359"/>
              </p:ext>
            </p:extLst>
          </p:nvPr>
        </p:nvGraphicFramePr>
        <p:xfrm>
          <a:off x="7038776" y="1199684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6" r:lo="rId57" r:qs="rId58" r:cs="rId59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6064821"/>
              </p:ext>
            </p:extLst>
          </p:nvPr>
        </p:nvGraphicFramePr>
        <p:xfrm>
          <a:off x="5161171" y="2572381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1" r:lo="rId62" r:qs="rId63" r:cs="rId64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947046890"/>
              </p:ext>
            </p:extLst>
          </p:nvPr>
        </p:nvGraphicFramePr>
        <p:xfrm>
          <a:off x="5379309" y="49274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6" r:lo="rId67" r:qs="rId68" r:cs="rId69"/>
          </a:graphicData>
        </a:graphic>
      </p:graphicFrame>
    </p:spTree>
    <p:extLst>
      <p:ext uri="{BB962C8B-B14F-4D97-AF65-F5344CB8AC3E}">
        <p14:creationId xmlns:p14="http://schemas.microsoft.com/office/powerpoint/2010/main" val="145648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969" y="-1009716"/>
            <a:ext cx="9882765" cy="9257969"/>
          </a:xfrm>
          <a:prstGeom prst="rect">
            <a:avLst/>
          </a:prstGeom>
        </p:spPr>
      </p:pic>
      <p:pic>
        <p:nvPicPr>
          <p:cNvPr id="5" name="Picture 4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1828">
            <a:off x="2128331" y="749484"/>
            <a:ext cx="2761885" cy="2761885"/>
          </a:xfrm>
          <a:prstGeom prst="rect">
            <a:avLst/>
          </a:prstGeom>
        </p:spPr>
      </p:pic>
      <p:pic>
        <p:nvPicPr>
          <p:cNvPr id="6" name="Picture 5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8232">
            <a:off x="140220" y="2135759"/>
            <a:ext cx="2933102" cy="2633509"/>
          </a:xfrm>
          <a:prstGeom prst="rect">
            <a:avLst/>
          </a:prstGeom>
        </p:spPr>
      </p:pic>
      <p:pic>
        <p:nvPicPr>
          <p:cNvPr id="7" name="Picture 6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100">
            <a:off x="2238459" y="3238074"/>
            <a:ext cx="2797766" cy="2426187"/>
          </a:xfrm>
          <a:prstGeom prst="rect">
            <a:avLst/>
          </a:prstGeom>
        </p:spPr>
      </p:pic>
      <p:pic>
        <p:nvPicPr>
          <p:cNvPr id="8" name="Picture 7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6819">
            <a:off x="235551" y="4517681"/>
            <a:ext cx="2933102" cy="2586176"/>
          </a:xfrm>
          <a:prstGeom prst="rect">
            <a:avLst/>
          </a:prstGeom>
        </p:spPr>
      </p:pic>
      <p:pic>
        <p:nvPicPr>
          <p:cNvPr id="9" name="Picture 8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1892">
            <a:off x="-1054435" y="-202651"/>
            <a:ext cx="4140462" cy="2771336"/>
          </a:xfrm>
          <a:prstGeom prst="rect">
            <a:avLst/>
          </a:prstGeom>
        </p:spPr>
      </p:pic>
      <p:pic>
        <p:nvPicPr>
          <p:cNvPr id="10" name="Picture 9" descr="settlers-of-catan-5.jp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59" b="100000" l="3763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3736">
            <a:off x="4327141" y="4143301"/>
            <a:ext cx="2933102" cy="2586176"/>
          </a:xfrm>
          <a:prstGeom prst="rect">
            <a:avLst/>
          </a:prstGeom>
        </p:spPr>
      </p:pic>
      <p:pic>
        <p:nvPicPr>
          <p:cNvPr id="11" name="Picture 10" descr="mSLf3HwmniSLquFVvaHw0kg.jp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959" b="100000" l="20000" r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317">
            <a:off x="5491226" y="2374609"/>
            <a:ext cx="4140462" cy="3240101"/>
          </a:xfrm>
          <a:prstGeom prst="rect">
            <a:avLst/>
          </a:prstGeom>
        </p:spPr>
      </p:pic>
      <p:pic>
        <p:nvPicPr>
          <p:cNvPr id="12" name="Picture 11" descr="pastures_tile-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67" b="95000" l="5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177">
            <a:off x="3971776" y="-569001"/>
            <a:ext cx="2761885" cy="2761885"/>
          </a:xfrm>
          <a:prstGeom prst="rect">
            <a:avLst/>
          </a:prstGeom>
        </p:spPr>
      </p:pic>
      <p:pic>
        <p:nvPicPr>
          <p:cNvPr id="13" name="Picture 12" descr="pic405651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2126">
            <a:off x="4234342" y="1914847"/>
            <a:ext cx="2797766" cy="2426187"/>
          </a:xfrm>
          <a:prstGeom prst="rect">
            <a:avLst/>
          </a:prstGeom>
        </p:spPr>
      </p:pic>
      <p:pic>
        <p:nvPicPr>
          <p:cNvPr id="14" name="Picture 13" descr="p2612_extra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20" b="98171" l="2151" r="96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349">
            <a:off x="6050976" y="400703"/>
            <a:ext cx="2933102" cy="2586176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112123626"/>
              </p:ext>
            </p:extLst>
          </p:nvPr>
        </p:nvGraphicFramePr>
        <p:xfrm>
          <a:off x="7372501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8779660"/>
              </p:ext>
            </p:extLst>
          </p:nvPr>
        </p:nvGraphicFramePr>
        <p:xfrm>
          <a:off x="3136741" y="39622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347305568"/>
              </p:ext>
            </p:extLst>
          </p:nvPr>
        </p:nvGraphicFramePr>
        <p:xfrm>
          <a:off x="802954" y="728544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600600481"/>
              </p:ext>
            </p:extLst>
          </p:nvPr>
        </p:nvGraphicFramePr>
        <p:xfrm>
          <a:off x="1097514" y="300389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847275796"/>
              </p:ext>
            </p:extLst>
          </p:nvPr>
        </p:nvGraphicFramePr>
        <p:xfrm>
          <a:off x="1097514" y="5287148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6" r:lo="rId37" r:qs="rId38" r:cs="rId39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661571673"/>
              </p:ext>
            </p:extLst>
          </p:nvPr>
        </p:nvGraphicFramePr>
        <p:xfrm>
          <a:off x="7338635" y="3583520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1" r:lo="rId42" r:qs="rId43" r:cs="rId44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929247081"/>
              </p:ext>
            </p:extLst>
          </p:nvPr>
        </p:nvGraphicFramePr>
        <p:xfrm>
          <a:off x="3001274" y="1674509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986127102"/>
              </p:ext>
            </p:extLst>
          </p:nvPr>
        </p:nvGraphicFramePr>
        <p:xfrm>
          <a:off x="4871310" y="25141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1" r:lo="rId52" r:qs="rId53" r:cs="rId54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29650058"/>
              </p:ext>
            </p:extLst>
          </p:nvPr>
        </p:nvGraphicFramePr>
        <p:xfrm>
          <a:off x="5161171" y="2572381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6" r:lo="rId57" r:qs="rId58" r:cs="rId59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048654692"/>
              </p:ext>
            </p:extLst>
          </p:nvPr>
        </p:nvGraphicFramePr>
        <p:xfrm>
          <a:off x="5379309" y="4927495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1" r:lo="rId62" r:qs="rId63" r:cs="rId64"/>
          </a:graphicData>
        </a:graphic>
      </p:graphicFrame>
      <p:pic>
        <p:nvPicPr>
          <p:cNvPr id="31" name="Picture 30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60" y="986932"/>
            <a:ext cx="2857500" cy="1981200"/>
          </a:xfrm>
          <a:prstGeom prst="rect">
            <a:avLst/>
          </a:prstGeom>
        </p:spPr>
      </p:pic>
      <p:pic>
        <p:nvPicPr>
          <p:cNvPr id="32" name="Picture 31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24" y="2180988"/>
            <a:ext cx="2857500" cy="1981200"/>
          </a:xfrm>
          <a:prstGeom prst="rect">
            <a:avLst/>
          </a:prstGeom>
        </p:spPr>
      </p:pic>
      <p:pic>
        <p:nvPicPr>
          <p:cNvPr id="33" name="Picture 32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84" y="2129932"/>
            <a:ext cx="2857500" cy="1981200"/>
          </a:xfrm>
          <a:prstGeom prst="rect">
            <a:avLst/>
          </a:prstGeom>
        </p:spPr>
      </p:pic>
      <p:pic>
        <p:nvPicPr>
          <p:cNvPr id="34" name="Picture 33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0" y="951296"/>
            <a:ext cx="2857500" cy="1981200"/>
          </a:xfrm>
          <a:prstGeom prst="rect">
            <a:avLst/>
          </a:prstGeom>
        </p:spPr>
      </p:pic>
      <p:pic>
        <p:nvPicPr>
          <p:cNvPr id="35" name="Picture 34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37" y="1941896"/>
            <a:ext cx="2857500" cy="1981200"/>
          </a:xfrm>
          <a:prstGeom prst="rect">
            <a:avLst/>
          </a:prstGeom>
        </p:spPr>
      </p:pic>
      <p:pic>
        <p:nvPicPr>
          <p:cNvPr id="36" name="Picture 35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62" y="3302536"/>
            <a:ext cx="2857500" cy="1981200"/>
          </a:xfrm>
          <a:prstGeom prst="rect">
            <a:avLst/>
          </a:prstGeom>
        </p:spPr>
      </p:pic>
      <p:pic>
        <p:nvPicPr>
          <p:cNvPr id="37" name="Picture 36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21" y="3332735"/>
            <a:ext cx="2857500" cy="1981200"/>
          </a:xfrm>
          <a:prstGeom prst="rect">
            <a:avLst/>
          </a:prstGeom>
        </p:spPr>
      </p:pic>
      <p:pic>
        <p:nvPicPr>
          <p:cNvPr id="38" name="Picture 37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" y="3512375"/>
            <a:ext cx="2857500" cy="1981200"/>
          </a:xfrm>
          <a:prstGeom prst="rect">
            <a:avLst/>
          </a:prstGeom>
        </p:spPr>
      </p:pic>
      <p:pic>
        <p:nvPicPr>
          <p:cNvPr id="39" name="Picture 38" descr="m5lih0zQOXgmSsGLL5N4wUw.jpg"/>
          <p:cNvPicPr>
            <a:picLocks noChangeAspect="1"/>
          </p:cNvPicPr>
          <p:nvPr/>
        </p:nvPicPr>
        <p:blipFill>
          <a:blip r:embed="rId66">
            <a:extLst>
              <a:ext uri="{BEBA8EAE-BF5A-486C-A8C5-ECC9F3942E4B}">
                <a14:imgProps xmlns:a14="http://schemas.microsoft.com/office/drawing/2010/main">
                  <a14:imgLayer r:embed="rId67">
                    <a14:imgEffect>
                      <a14:backgroundRemoval t="9615" b="65385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4" y="1190388"/>
            <a:ext cx="2857500" cy="1981200"/>
          </a:xfrm>
          <a:prstGeom prst="rect">
            <a:avLst/>
          </a:prstGeom>
        </p:spPr>
      </p:pic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99632153"/>
              </p:ext>
            </p:extLst>
          </p:nvPr>
        </p:nvGraphicFramePr>
        <p:xfrm>
          <a:off x="6999558" y="1149627"/>
          <a:ext cx="1015999" cy="1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</p:spTree>
    <p:extLst>
      <p:ext uri="{BB962C8B-B14F-4D97-AF65-F5344CB8AC3E}">
        <p14:creationId xmlns:p14="http://schemas.microsoft.com/office/powerpoint/2010/main" val="365631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0"/>
                            </p:stCondLst>
                            <p:childTnLst>
                              <p:par>
                                <p:cTn id="49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57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731</Words>
  <Application>Microsoft Macintosh PowerPoint</Application>
  <PresentationFormat>On-screen Show (4:3)</PresentationFormat>
  <Paragraphs>361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Couture</vt:lpstr>
      <vt:lpstr>Magical Mathematics</vt:lpstr>
      <vt:lpstr>The Trick </vt:lpstr>
      <vt:lpstr>De Bruijn </vt:lpstr>
      <vt:lpstr>De Bruijn – Window 4</vt:lpstr>
      <vt:lpstr>0000100110101111 </vt:lpstr>
      <vt:lpstr>Without the Memorization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 of 4</vt:lpstr>
      <vt:lpstr>Window of 4</vt:lpstr>
      <vt:lpstr>Window of 4</vt:lpstr>
      <vt:lpstr>Window of 4</vt:lpstr>
      <vt:lpstr>How Else Can this be used?</vt:lpstr>
      <vt:lpstr>How Else Can this be used?</vt:lpstr>
      <vt:lpstr>Codes</vt:lpstr>
      <vt:lpstr>Corruption String</vt:lpstr>
      <vt:lpstr>The Graph</vt:lpstr>
      <vt:lpstr>DNA</vt:lpstr>
      <vt:lpstr>PowerPoint Presentation</vt:lpstr>
      <vt:lpstr>Enzyme Chop</vt:lpstr>
      <vt:lpstr>PowerPoint Presentation</vt:lpstr>
      <vt:lpstr>PowerPoint Presentation</vt:lpstr>
      <vt:lpstr>PowerPoint Presentation</vt:lpstr>
      <vt:lpstr>For My next Trick</vt:lpstr>
      <vt:lpstr>For My next Trick</vt:lpstr>
      <vt:lpstr>Bell Number</vt:lpstr>
      <vt:lpstr>The Trick?</vt:lpstr>
      <vt:lpstr>The Trick?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Webster</dc:creator>
  <cp:lastModifiedBy>Ariel Webster</cp:lastModifiedBy>
  <cp:revision>36</cp:revision>
  <dcterms:created xsi:type="dcterms:W3CDTF">2014-04-03T16:45:58Z</dcterms:created>
  <dcterms:modified xsi:type="dcterms:W3CDTF">2014-04-22T07:28:59Z</dcterms:modified>
</cp:coreProperties>
</file>