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9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4BA9-E2F3-FF40-8D63-7CD4FBBC985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51EE-9486-CA4B-B950-69CD267A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parent of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child to replace it.</a:t>
            </a:r>
          </a:p>
          <a:p>
            <a:r>
              <a:rPr lang="en-US" dirty="0" smtClean="0"/>
              <a:t>Set parent of child to parent.</a:t>
            </a:r>
          </a:p>
          <a:p>
            <a:r>
              <a:rPr lang="en-US" dirty="0" smtClean="0"/>
              <a:t>Set parent pointer to child.</a:t>
            </a:r>
          </a:p>
          <a:p>
            <a:r>
              <a:rPr lang="en-US" dirty="0" smtClean="0"/>
              <a:t>Set other child’s parent pointer to child</a:t>
            </a:r>
          </a:p>
          <a:p>
            <a:r>
              <a:rPr lang="en-US" dirty="0" smtClean="0"/>
              <a:t>… or just rearrange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7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443833"/>
              </p:ext>
            </p:extLst>
          </p:nvPr>
        </p:nvGraphicFramePr>
        <p:xfrm>
          <a:off x="3307177" y="1679449"/>
          <a:ext cx="210161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1"/>
                <a:gridCol w="783883"/>
                <a:gridCol w="64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Belleman</a:t>
            </a:r>
            <a:r>
              <a:rPr lang="en-US" dirty="0" smtClean="0"/>
              <a:t> – Ford 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44666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EdgeTo</a:t>
                      </a:r>
                      <a:endParaRPr lang="en-US" dirty="0" smtClean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DistTo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Infinity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60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Belleman</a:t>
            </a:r>
            <a:r>
              <a:rPr lang="en-US" dirty="0" smtClean="0"/>
              <a:t> – Ford 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337384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Infinity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908007"/>
              </p:ext>
            </p:extLst>
          </p:nvPr>
        </p:nvGraphicFramePr>
        <p:xfrm>
          <a:off x="457200" y="3145084"/>
          <a:ext cx="8229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3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Belleman</a:t>
            </a:r>
            <a:r>
              <a:rPr lang="en-US" dirty="0" smtClean="0"/>
              <a:t> – Ford 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97141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270084"/>
              </p:ext>
            </p:extLst>
          </p:nvPr>
        </p:nvGraphicFramePr>
        <p:xfrm>
          <a:off x="457200" y="3445934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3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Belleman</a:t>
            </a:r>
            <a:r>
              <a:rPr lang="en-US" dirty="0" smtClean="0"/>
              <a:t> – Ford 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00595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279037"/>
              </p:ext>
            </p:extLst>
          </p:nvPr>
        </p:nvGraphicFramePr>
        <p:xfrm>
          <a:off x="457200" y="3417711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3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Belleman</a:t>
            </a:r>
            <a:r>
              <a:rPr lang="en-US" dirty="0" smtClean="0"/>
              <a:t> – Ford 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32237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688689"/>
              </p:ext>
            </p:extLst>
          </p:nvPr>
        </p:nvGraphicFramePr>
        <p:xfrm>
          <a:off x="457200" y="3643489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3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23 </a:t>
            </a:r>
            <a:r>
              <a:rPr lang="en-US" dirty="0"/>
              <a:t>12 45 56 78 89 67 19</a:t>
            </a:r>
          </a:p>
        </p:txBody>
      </p:sp>
    </p:spTree>
    <p:extLst>
      <p:ext uri="{BB962C8B-B14F-4D97-AF65-F5344CB8AC3E}">
        <p14:creationId xmlns:p14="http://schemas.microsoft.com/office/powerpoint/2010/main" val="395041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Proof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 – see that path from source to itself is 0. Assuming no negative edge lengths, this is the shortest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2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on Assignment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Each node has three pointers</a:t>
            </a:r>
          </a:p>
          <a:p>
            <a:pPr lvl="2"/>
            <a:r>
              <a:rPr lang="en-US" dirty="0" smtClean="0"/>
              <a:t>Right Child</a:t>
            </a:r>
          </a:p>
          <a:p>
            <a:pPr lvl="2"/>
            <a:r>
              <a:rPr lang="en-US" dirty="0" smtClean="0"/>
              <a:t>Left Child</a:t>
            </a:r>
          </a:p>
          <a:p>
            <a:pPr lvl="2"/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1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</a:t>
            </a:r>
          </a:p>
          <a:p>
            <a:r>
              <a:rPr lang="en-US" dirty="0" smtClean="0"/>
              <a:t>For all v elements in X, A[v]=L(v) and B[v] is a true shortest s-v path in G</a:t>
            </a:r>
          </a:p>
          <a:p>
            <a:r>
              <a:rPr lang="en-US" dirty="0" smtClean="0"/>
              <a:t>Meaning all previous iterations are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want to show that in the current iteration we find the shortest path</a:t>
            </a:r>
          </a:p>
          <a:p>
            <a:endParaRPr lang="en-US" dirty="0"/>
          </a:p>
          <a:p>
            <a:r>
              <a:rPr lang="en-US" dirty="0" smtClean="0"/>
              <a:t>We had s to v</a:t>
            </a:r>
          </a:p>
          <a:p>
            <a:r>
              <a:rPr lang="en-US" dirty="0" smtClean="0"/>
              <a:t>We add v to w</a:t>
            </a:r>
          </a:p>
          <a:p>
            <a:r>
              <a:rPr lang="en-US" dirty="0" smtClean="0"/>
              <a:t>We add s to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2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s to v is a shortest path, because as we already said we are assuming all previous paths are shortest.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8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07695"/>
          </a:xfrm>
        </p:spPr>
        <p:txBody>
          <a:bodyPr>
            <a:normAutofit/>
          </a:bodyPr>
          <a:lstStyle/>
          <a:p>
            <a:r>
              <a:rPr lang="en-US" dirty="0" smtClean="0"/>
              <a:t>Remember You May Not alter the Tree Node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000"/>
            <a:ext cx="8229600" cy="3713163"/>
          </a:xfrm>
        </p:spPr>
        <p:txBody>
          <a:bodyPr/>
          <a:lstStyle/>
          <a:p>
            <a:r>
              <a:rPr lang="en-US" dirty="0" smtClean="0"/>
              <a:t>Getters Setters not needed b/c public variables not private.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1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were in 115 at this school you would have done a binary tree assignment in lab</a:t>
            </a:r>
          </a:p>
          <a:p>
            <a:r>
              <a:rPr lang="en-US" dirty="0" smtClean="0"/>
              <a:t>Look at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Inserting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node</a:t>
            </a:r>
          </a:p>
          <a:p>
            <a:r>
              <a:rPr lang="en-US" dirty="0" smtClean="0"/>
              <a:t>Find were node is supposed to be added to the tree  - node’s parent</a:t>
            </a:r>
          </a:p>
          <a:p>
            <a:r>
              <a:rPr lang="en-US" dirty="0" smtClean="0"/>
              <a:t>Set parents child pointer (right or left) to node</a:t>
            </a:r>
          </a:p>
          <a:p>
            <a:r>
              <a:rPr lang="en-US" dirty="0" smtClean="0"/>
              <a:t>Set Node’s parent pointer to parent</a:t>
            </a:r>
          </a:p>
          <a:p>
            <a:r>
              <a:rPr lang="en-US" dirty="0" smtClean="0"/>
              <a:t>Work up the tree see if anything needs to be rotated. </a:t>
            </a:r>
          </a:p>
        </p:txBody>
      </p:sp>
    </p:spTree>
    <p:extLst>
      <p:ext uri="{BB962C8B-B14F-4D97-AF65-F5344CB8AC3E}">
        <p14:creationId xmlns:p14="http://schemas.microsoft.com/office/powerpoint/2010/main" val="113556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Node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node.</a:t>
            </a:r>
          </a:p>
          <a:p>
            <a:r>
              <a:rPr lang="en-US" dirty="0" smtClean="0"/>
              <a:t>Is it a leaf?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7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Leaf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parent child pointer to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8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children does it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9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parent of only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parent pointer to child</a:t>
            </a:r>
          </a:p>
          <a:p>
            <a:r>
              <a:rPr lang="en-US" dirty="0" smtClean="0"/>
              <a:t>Set child’s pointer to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3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537</Words>
  <Application>Microsoft Macintosh PowerPoint</Application>
  <PresentationFormat>On-screen Show (4:3)</PresentationFormat>
  <Paragraphs>247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Lab 3</vt:lpstr>
      <vt:lpstr>Pointers on Assignment 2 </vt:lpstr>
      <vt:lpstr>Remember You May Not alter the Tree Node Class</vt:lpstr>
      <vt:lpstr>115</vt:lpstr>
      <vt:lpstr>Steps to Inserting</vt:lpstr>
      <vt:lpstr>Delete Node </vt:lpstr>
      <vt:lpstr>Delete Leaf</vt:lpstr>
      <vt:lpstr>Delete parent</vt:lpstr>
      <vt:lpstr>Delete parent of only Child</vt:lpstr>
      <vt:lpstr>Delete parent of two children</vt:lpstr>
      <vt:lpstr>Moving on</vt:lpstr>
      <vt:lpstr>Bellman-Ford</vt:lpstr>
      <vt:lpstr>Belleman – Ford  </vt:lpstr>
      <vt:lpstr>Belleman – Ford  </vt:lpstr>
      <vt:lpstr>Belleman – Ford  </vt:lpstr>
      <vt:lpstr>Belleman – Ford  </vt:lpstr>
      <vt:lpstr>Belleman – Ford  </vt:lpstr>
      <vt:lpstr>Union Find</vt:lpstr>
      <vt:lpstr>Dijkstra’s Algorithm Proof </vt:lpstr>
      <vt:lpstr>Inductive step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Ariel Webster</dc:creator>
  <cp:lastModifiedBy>Ariel Webster</cp:lastModifiedBy>
  <cp:revision>8</cp:revision>
  <dcterms:created xsi:type="dcterms:W3CDTF">2015-01-27T21:49:57Z</dcterms:created>
  <dcterms:modified xsi:type="dcterms:W3CDTF">2016-02-01T07:41:39Z</dcterms:modified>
</cp:coreProperties>
</file>