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8" r:id="rId12"/>
    <p:sldId id="269" r:id="rId13"/>
    <p:sldId id="270" r:id="rId14"/>
    <p:sldId id="266" r:id="rId15"/>
    <p:sldId id="267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BBF7-0E34-844D-9FAB-D2BB3A34B0D2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17A-8E7F-914A-A1DF-D89F3292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BBF7-0E34-844D-9FAB-D2BB3A34B0D2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17A-8E7F-914A-A1DF-D89F3292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4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BBF7-0E34-844D-9FAB-D2BB3A34B0D2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17A-8E7F-914A-A1DF-D89F3292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2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BBF7-0E34-844D-9FAB-D2BB3A34B0D2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17A-8E7F-914A-A1DF-D89F3292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7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BBF7-0E34-844D-9FAB-D2BB3A34B0D2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17A-8E7F-914A-A1DF-D89F3292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8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BBF7-0E34-844D-9FAB-D2BB3A34B0D2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17A-8E7F-914A-A1DF-D89F3292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BBF7-0E34-844D-9FAB-D2BB3A34B0D2}" type="datetimeFigureOut">
              <a:rPr lang="en-US" smtClean="0"/>
              <a:t>7/29/15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17A-8E7F-914A-A1DF-D89F3292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3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BBF7-0E34-844D-9FAB-D2BB3A34B0D2}" type="datetimeFigureOut">
              <a:rPr lang="en-US" smtClean="0"/>
              <a:t>7/29/15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17A-8E7F-914A-A1DF-D89F3292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BBF7-0E34-844D-9FAB-D2BB3A34B0D2}" type="datetimeFigureOut">
              <a:rPr lang="en-US" smtClean="0"/>
              <a:t>7/29/15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17A-8E7F-914A-A1DF-D89F3292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BBF7-0E34-844D-9FAB-D2BB3A34B0D2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17A-8E7F-914A-A1DF-D89F3292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2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BBF7-0E34-844D-9FAB-D2BB3A34B0D2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17A-8E7F-914A-A1DF-D89F3292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4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BBF7-0E34-844D-9FAB-D2BB3A34B0D2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C17A-8E7F-914A-A1DF-D89F3292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6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/index.php?title=Sollin&amp;action=edit&amp;redlink=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scientist" TargetMode="External"/><Relationship Id="rId4" Type="http://schemas.openxmlformats.org/officeDocument/2006/relationships/hyperlink" Target="http://en.wikipedia.org/wiki/Robert_C._Prim" TargetMode="External"/><Relationship Id="rId5" Type="http://schemas.openxmlformats.org/officeDocument/2006/relationships/hyperlink" Target="http://en.wikipedia.org/wiki/Edsger_Dijkstr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Czech_peop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Joseph_Kruska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Minimum Spanning Tree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E.g. min (a, b)</a:t>
            </a:r>
          </a:p>
          <a:p>
            <a:r>
              <a:rPr lang="en-US" dirty="0" smtClean="0"/>
              <a:t>This can easily be expanded to min(a, b, c)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390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might a search tree look like? </a:t>
            </a:r>
          </a:p>
          <a:p>
            <a:pPr lvl="1"/>
            <a:r>
              <a:rPr lang="en-US" dirty="0" smtClean="0"/>
              <a:t>When searching an array of size n for a value k, how many leaves will the tree have? (n + 1) one for each possible </a:t>
            </a:r>
            <a:r>
              <a:rPr lang="en-US" dirty="0" err="1" smtClean="0"/>
              <a:t>possition</a:t>
            </a:r>
            <a:r>
              <a:rPr lang="en-US" dirty="0" smtClean="0"/>
              <a:t>, plus one if not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5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leaves would a sorting tree have? A: n! one for each valid permutation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18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Theorem:</a:t>
            </a:r>
          </a:p>
          <a:p>
            <a:pPr lvl="1"/>
            <a:r>
              <a:rPr lang="en-US" dirty="0" smtClean="0"/>
              <a:t>A binary tree with height h has at most 2^h leaves</a:t>
            </a:r>
          </a:p>
          <a:p>
            <a:pPr lvl="1"/>
            <a:r>
              <a:rPr lang="en-US" dirty="0" smtClean="0"/>
              <a:t>Consequently, a binary tree with q leaves must have height at least log_2(q)</a:t>
            </a:r>
          </a:p>
          <a:p>
            <a:pPr lvl="1"/>
            <a:r>
              <a:rPr lang="en-US" dirty="0" smtClean="0"/>
              <a:t>Therefore  worst case running time of a decision-based algorithm is big omega log_2(q)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6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Omega</a:t>
            </a:r>
            <a:r>
              <a:rPr lang="en-US" dirty="0"/>
              <a:t> </a:t>
            </a:r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proof will demonstrate that any comparison sorting algorithm must make </a:t>
            </a:r>
            <a:r>
              <a:rPr lang="en-US" dirty="0" err="1" smtClean="0"/>
              <a:t>Ω</a:t>
            </a:r>
            <a:r>
              <a:rPr lang="en-US" dirty="0" smtClean="0"/>
              <a:t>(n log n) comparisons. </a:t>
            </a:r>
          </a:p>
          <a:p>
            <a:r>
              <a:rPr lang="en-US" dirty="0" smtClean="0"/>
              <a:t>The actual running time of the algorithm will therefore be </a:t>
            </a:r>
            <a:r>
              <a:rPr lang="en-US" dirty="0" err="1" smtClean="0"/>
              <a:t>Ω</a:t>
            </a:r>
            <a:r>
              <a:rPr lang="en-US" dirty="0" smtClean="0"/>
              <a:t>(n log 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half of the proof uses decision trees to prove that the number of comparisons is always at least log(n!) in the worst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8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Q 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second sentence is what you are supposed to do. </a:t>
            </a:r>
          </a:p>
          <a:p>
            <a:r>
              <a:rPr lang="en-US" dirty="0" smtClean="0"/>
              <a:t>Argue that in the worst case the lower bound is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7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Q 3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second paragraph, that is the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2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Q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asking how the cycle exists and when and why.</a:t>
            </a:r>
          </a:p>
          <a:p>
            <a:r>
              <a:rPr lang="en-US" smtClean="0"/>
              <a:t>Example.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3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Borůvka's</a:t>
            </a:r>
            <a:r>
              <a:rPr lang="cs-CZ" dirty="0" smtClean="0"/>
              <a:t>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1926 mathematician Otakar Borůvka</a:t>
            </a:r>
          </a:p>
          <a:p>
            <a:pPr lvl="1"/>
            <a:r>
              <a:rPr lang="en-US" dirty="0" smtClean="0"/>
              <a:t>T</a:t>
            </a:r>
            <a:r>
              <a:rPr lang="cs-CZ" dirty="0" smtClean="0"/>
              <a:t>o make electricity network efficient in Moravia </a:t>
            </a:r>
            <a:r>
              <a:rPr lang="en-US" dirty="0" smtClean="0"/>
              <a:t>–</a:t>
            </a:r>
            <a:r>
              <a:rPr lang="cs-CZ" dirty="0" smtClean="0"/>
              <a:t> </a:t>
            </a:r>
            <a:r>
              <a:rPr lang="cs-CZ" dirty="0"/>
              <a:t>C</a:t>
            </a:r>
            <a:r>
              <a:rPr lang="cs-CZ" dirty="0" smtClean="0"/>
              <a:t>zech </a:t>
            </a:r>
            <a:r>
              <a:rPr lang="cs-CZ" dirty="0"/>
              <a:t>R</a:t>
            </a:r>
            <a:r>
              <a:rPr lang="cs-CZ" dirty="0" smtClean="0"/>
              <a:t>epublic</a:t>
            </a:r>
          </a:p>
          <a:p>
            <a:r>
              <a:rPr lang="fi-FI" dirty="0" smtClean="0">
                <a:hlinkClick r:id="rId2" tooltip="Sollin (page does not exist)"/>
              </a:rPr>
              <a:t>Sollin</a:t>
            </a:r>
            <a:r>
              <a:rPr lang="fi-FI" dirty="0" smtClean="0"/>
              <a:t> in 1965, sometimes call </a:t>
            </a:r>
            <a:r>
              <a:rPr lang="en-US" dirty="0" err="1" smtClean="0"/>
              <a:t>Sollin's</a:t>
            </a:r>
            <a:r>
              <a:rPr lang="en-US" dirty="0" smtClean="0"/>
              <a:t> algorithm because he was the only English speaking computer scientist to discover it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33495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Prim‘s</a:t>
            </a:r>
            <a:r>
              <a:rPr lang="cs-CZ" dirty="0" smtClean="0"/>
              <a:t>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1930 by </a:t>
            </a:r>
            <a:r>
              <a:rPr lang="cs-CZ" dirty="0" smtClean="0">
                <a:hlinkClick r:id="rId2" tooltip="Czech people"/>
              </a:rPr>
              <a:t>Czech</a:t>
            </a:r>
            <a:r>
              <a:rPr lang="cs-CZ" dirty="0" smtClean="0"/>
              <a:t> mathematician Vojtěch </a:t>
            </a:r>
            <a:r>
              <a:rPr lang="cs-CZ" dirty="0" err="1" smtClean="0"/>
              <a:t>Jarník</a:t>
            </a:r>
            <a:endParaRPr lang="en-US" dirty="0" smtClean="0"/>
          </a:p>
          <a:p>
            <a:r>
              <a:rPr lang="en-US" dirty="0" smtClean="0">
                <a:hlinkClick r:id="rId3" tooltip="Computer scientist"/>
              </a:rPr>
              <a:t>computer scientist</a:t>
            </a:r>
            <a:r>
              <a:rPr lang="en-US" dirty="0" smtClean="0"/>
              <a:t> </a:t>
            </a:r>
            <a:r>
              <a:rPr lang="en-US" dirty="0" smtClean="0">
                <a:hlinkClick r:id="rId4" tooltip="Robert C. Prim"/>
              </a:rPr>
              <a:t>Robert C. Prim</a:t>
            </a:r>
            <a:r>
              <a:rPr lang="en-US" dirty="0" smtClean="0"/>
              <a:t> in 1957</a:t>
            </a:r>
          </a:p>
          <a:p>
            <a:r>
              <a:rPr lang="nl-NL" dirty="0" smtClean="0">
                <a:hlinkClick r:id="rId5" tooltip="Edsger Dijkstra"/>
              </a:rPr>
              <a:t>Edsger Dijkstra</a:t>
            </a:r>
            <a:r>
              <a:rPr lang="nl-NL" dirty="0" smtClean="0"/>
              <a:t> in 1959</a:t>
            </a:r>
          </a:p>
          <a:p>
            <a:r>
              <a:rPr lang="nl-NL" dirty="0" smtClean="0"/>
              <a:t>Sometimes called the </a:t>
            </a:r>
            <a:r>
              <a:rPr lang="en-US" b="1" dirty="0" smtClean="0"/>
              <a:t>DJP algorithm</a:t>
            </a:r>
            <a:endParaRPr lang="cs-CZ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1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Kruskal's</a:t>
            </a:r>
            <a:r>
              <a:rPr lang="en-US" dirty="0" smtClean="0"/>
              <a:t>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1956, and was written by </a:t>
            </a:r>
            <a:r>
              <a:rPr lang="en-US" dirty="0" smtClean="0">
                <a:hlinkClick r:id="rId2" tooltip="Joseph Kruskal"/>
              </a:rPr>
              <a:t>Joseph Kruskal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6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1926  - </a:t>
            </a:r>
            <a:r>
              <a:rPr lang="cs-CZ" dirty="0" err="1" smtClean="0"/>
              <a:t>Borůvka's</a:t>
            </a:r>
            <a:r>
              <a:rPr lang="cs-CZ" dirty="0" smtClean="0"/>
              <a:t> algorithm</a:t>
            </a:r>
          </a:p>
          <a:p>
            <a:r>
              <a:rPr lang="cs-CZ" dirty="0" smtClean="0"/>
              <a:t>1930 - </a:t>
            </a:r>
            <a:r>
              <a:rPr lang="cs-CZ" dirty="0" err="1" smtClean="0"/>
              <a:t>Prim‘s</a:t>
            </a:r>
            <a:r>
              <a:rPr lang="cs-CZ" dirty="0" smtClean="0"/>
              <a:t> Algorithm</a:t>
            </a:r>
          </a:p>
          <a:p>
            <a:r>
              <a:rPr lang="en-US" dirty="0" smtClean="0"/>
              <a:t>1956 - </a:t>
            </a:r>
            <a:r>
              <a:rPr lang="en-US" dirty="0" err="1" smtClean="0"/>
              <a:t>Kruskal's</a:t>
            </a:r>
            <a:r>
              <a:rPr lang="en-US" dirty="0" smtClean="0"/>
              <a:t> algorithm </a:t>
            </a:r>
            <a:r>
              <a:rPr lang="cs-CZ" dirty="0" smtClean="0"/>
              <a:t>  </a:t>
            </a:r>
          </a:p>
          <a:p>
            <a:r>
              <a:rPr lang="cs-CZ" dirty="0" smtClean="0"/>
              <a:t>1957 - </a:t>
            </a:r>
            <a:r>
              <a:rPr lang="cs-CZ" dirty="0" err="1" smtClean="0"/>
              <a:t>Prim‘s</a:t>
            </a:r>
            <a:r>
              <a:rPr lang="cs-CZ" dirty="0" smtClean="0"/>
              <a:t> Algorithm </a:t>
            </a:r>
          </a:p>
          <a:p>
            <a:r>
              <a:rPr lang="cs-CZ" dirty="0" smtClean="0"/>
              <a:t>1959 - </a:t>
            </a:r>
            <a:r>
              <a:rPr lang="cs-CZ" dirty="0" err="1" smtClean="0"/>
              <a:t>Prim‘s</a:t>
            </a:r>
            <a:r>
              <a:rPr lang="cs-CZ" dirty="0" smtClean="0"/>
              <a:t> Algorithm </a:t>
            </a:r>
          </a:p>
          <a:p>
            <a:r>
              <a:rPr lang="cs-CZ" dirty="0" smtClean="0"/>
              <a:t>1965 - </a:t>
            </a:r>
            <a:r>
              <a:rPr lang="cs-CZ" dirty="0" err="1" smtClean="0"/>
              <a:t>Borůvka's</a:t>
            </a:r>
            <a:r>
              <a:rPr lang="cs-CZ" dirty="0" smtClean="0"/>
              <a:t> algorithm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9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Borůvka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Repeatedly joining smaller components to form tree</a:t>
            </a:r>
          </a:p>
          <a:p>
            <a:r>
              <a:rPr lang="en-US" dirty="0" smtClean="0"/>
              <a:t>Can anyone tell me what a component is?</a:t>
            </a:r>
          </a:p>
          <a:p>
            <a:r>
              <a:rPr lang="en-US" dirty="0" smtClean="0"/>
              <a:t>Prim’s focused on nodes, </a:t>
            </a:r>
            <a:r>
              <a:rPr lang="en-US" dirty="0" err="1" smtClean="0"/>
              <a:t>Kruskal’s</a:t>
            </a:r>
            <a:r>
              <a:rPr lang="en-US" dirty="0" smtClean="0"/>
              <a:t> on edges</a:t>
            </a:r>
          </a:p>
          <a:p>
            <a:r>
              <a:rPr lang="da-DK" dirty="0" smtClean="0"/>
              <a:t>O(m log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6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component find the minimum weight edge that has exactly one end point in that component. Add edge to tree.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6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have the others when B is simple and easy?</a:t>
            </a:r>
          </a:p>
          <a:p>
            <a:r>
              <a:rPr lang="en-US" dirty="0" smtClean="0"/>
              <a:t>Running time.</a:t>
            </a:r>
          </a:p>
          <a:p>
            <a:r>
              <a:rPr lang="en-US" dirty="0" err="1" smtClean="0"/>
              <a:t>Kruskal’s</a:t>
            </a:r>
            <a:r>
              <a:rPr lang="en-US" dirty="0" smtClean="0"/>
              <a:t> has O(mα(n)) with certain variations where α(n) is the inverse Ackermann function.</a:t>
            </a:r>
          </a:p>
          <a:p>
            <a:r>
              <a:rPr lang="en-US" dirty="0" smtClean="0"/>
              <a:t>Prim’s has O(n log n) with advanced data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9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Ackerman’s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A(</a:t>
            </a:r>
            <a:r>
              <a:rPr lang="en-US" dirty="0" err="1" smtClean="0"/>
              <a:t>m,n</a:t>
            </a:r>
            <a:r>
              <a:rPr lang="en-US" dirty="0" smtClean="0"/>
              <a:t>) = n+ 1							if m=0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		 A(m-1,1)  					if m &gt; 0 and n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A(m-1, A(m, n-1))		if m &gt; 0 and n &gt;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grows incredibly quickly, A(4,4) is 2^2^2^2^2^2^2 (6 times) and therefore the inverse grows incredibly slowly.</a:t>
            </a:r>
          </a:p>
        </p:txBody>
      </p:sp>
    </p:spTree>
    <p:extLst>
      <p:ext uri="{BB962C8B-B14F-4D97-AF65-F5344CB8AC3E}">
        <p14:creationId xmlns:p14="http://schemas.microsoft.com/office/powerpoint/2010/main" val="248743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484</Words>
  <Application>Microsoft Macintosh PowerPoint</Application>
  <PresentationFormat>On-screen Show (4:3)</PresentationFormat>
  <Paragraphs>61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Lab 1 </vt:lpstr>
      <vt:lpstr>Borůvka's algorithm </vt:lpstr>
      <vt:lpstr>Prim‘s Algorithm </vt:lpstr>
      <vt:lpstr>Kruskal's algorithm </vt:lpstr>
      <vt:lpstr>Order</vt:lpstr>
      <vt:lpstr>Borůvka</vt:lpstr>
      <vt:lpstr>How it works </vt:lpstr>
      <vt:lpstr>PowerPoint Presentation</vt:lpstr>
      <vt:lpstr>Ackerman’s Function</vt:lpstr>
      <vt:lpstr>Decision Trees</vt:lpstr>
      <vt:lpstr>PowerPoint Presentation</vt:lpstr>
      <vt:lpstr>PowerPoint Presentation</vt:lpstr>
      <vt:lpstr>PowerPoint Presentation</vt:lpstr>
      <vt:lpstr>Big Omega Proof</vt:lpstr>
      <vt:lpstr>PowerPoint Presentation</vt:lpstr>
      <vt:lpstr>HW Q 1 </vt:lpstr>
      <vt:lpstr>HW Q 3 </vt:lpstr>
      <vt:lpstr>HW Q 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Webster</dc:creator>
  <cp:lastModifiedBy>Ariel Webster</cp:lastModifiedBy>
  <cp:revision>13</cp:revision>
  <dcterms:created xsi:type="dcterms:W3CDTF">2015-01-15T15:50:47Z</dcterms:created>
  <dcterms:modified xsi:type="dcterms:W3CDTF">2015-07-29T17:51:50Z</dcterms:modified>
</cp:coreProperties>
</file>