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be6ac25a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be6ac25a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1be6ac25a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1be6ac25a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1be6ac25a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1be6ac25a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1be6ac25a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1be6ac25a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1be6ac25a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1be6ac25a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1be6ac25a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1be6ac25a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1be6ac25a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1be6ac25a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1be6ac25a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1be6ac25a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1be6ac25a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1be6ac25a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1be6ac25a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1be6ac25a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1be6ac25a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1be6ac25a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1be6ac25a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1be6ac25a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1be6ac25a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1be6ac25a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1be6ac2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1be6ac2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1be6ac25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1be6ac25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9750"/>
            <a:ext cx="9144000" cy="52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6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71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0" y="21350"/>
            <a:ext cx="9144001" cy="52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