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EE73-7DEB-42D3-90B1-76E8E58D310D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8C53-7977-48C4-AE3B-0482B0CDF0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EE73-7DEB-42D3-90B1-76E8E58D310D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8C53-7977-48C4-AE3B-0482B0CDF0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EE73-7DEB-42D3-90B1-76E8E58D310D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8C53-7977-48C4-AE3B-0482B0CDF0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EE73-7DEB-42D3-90B1-76E8E58D310D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8C53-7977-48C4-AE3B-0482B0CDF0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EE73-7DEB-42D3-90B1-76E8E58D310D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8C53-7977-48C4-AE3B-0482B0CDF0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EE73-7DEB-42D3-90B1-76E8E58D310D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8C53-7977-48C4-AE3B-0482B0CDF0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EE73-7DEB-42D3-90B1-76E8E58D310D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8C53-7977-48C4-AE3B-0482B0CDF0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EE73-7DEB-42D3-90B1-76E8E58D310D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8C53-7977-48C4-AE3B-0482B0CDF0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EE73-7DEB-42D3-90B1-76E8E58D310D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8C53-7977-48C4-AE3B-0482B0CDF0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EE73-7DEB-42D3-90B1-76E8E58D310D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8C53-7977-48C4-AE3B-0482B0CDF0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EE73-7DEB-42D3-90B1-76E8E58D310D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8C53-7977-48C4-AE3B-0482B0CDF0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EE73-7DEB-42D3-90B1-76E8E58D310D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8C53-7977-48C4-AE3B-0482B0CDF07F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7200" dirty="0" smtClean="0">
                <a:latin typeface="Algerian" pitchFamily="82" charset="0"/>
              </a:rPr>
              <a:t>Seminario de</a:t>
            </a:r>
            <a:br>
              <a:rPr lang="es-ES" sz="7200" dirty="0" smtClean="0">
                <a:latin typeface="Algerian" pitchFamily="82" charset="0"/>
              </a:rPr>
            </a:br>
            <a:r>
              <a:rPr lang="es-ES" sz="7200" dirty="0" smtClean="0">
                <a:latin typeface="Algerian" pitchFamily="82" charset="0"/>
              </a:rPr>
              <a:t>Sistemas Expertos</a:t>
            </a:r>
            <a:endParaRPr lang="es-ES" sz="7200" dirty="0">
              <a:latin typeface="Algerian" pitchFamily="82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4357694"/>
            <a:ext cx="6400800" cy="1752600"/>
          </a:xfrm>
        </p:spPr>
        <p:txBody>
          <a:bodyPr>
            <a:normAutofit fontScale="70000" lnSpcReduction="20000"/>
          </a:bodyPr>
          <a:lstStyle/>
          <a:p>
            <a:endParaRPr lang="es-ES" dirty="0"/>
          </a:p>
          <a:p>
            <a:endParaRPr lang="es-ES" sz="2400" dirty="0" smtClean="0"/>
          </a:p>
          <a:p>
            <a:r>
              <a:rPr lang="es-ES" sz="2400" dirty="0" smtClean="0"/>
              <a:t>Integrantes: Ariel González Juez</a:t>
            </a:r>
          </a:p>
          <a:p>
            <a:r>
              <a:rPr lang="es-ES" sz="2400" dirty="0" smtClean="0"/>
              <a:t>                       Fabio Suárez Reyes</a:t>
            </a:r>
          </a:p>
          <a:p>
            <a:endParaRPr lang="es-ES" sz="2400" dirty="0"/>
          </a:p>
          <a:p>
            <a:r>
              <a:rPr lang="es-ES" sz="2400" dirty="0" smtClean="0"/>
              <a:t>         INGENIERÍA INFORMÁTICA 2DO AÑO</a:t>
            </a:r>
          </a:p>
          <a:p>
            <a:endParaRPr lang="es-E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Características de los Sistemas Expertos (SE):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Conocimientos especializado: los sistemas expertos están diseñados para imitar el conocimiento y la experiencia de un experto humano en un campo específico. Utilizan bases de conocimiento que contienen reglas y hechos para tomar decisiones y resolver problemas.</a:t>
            </a:r>
          </a:p>
          <a:p>
            <a:r>
              <a:rPr lang="es-ES" dirty="0" smtClean="0"/>
              <a:t>Razonamiento lógico: Los SE utilizan un motor de inferencia para aplicar reglas y hechos a una situación especifica y llegar a conclusiones lógicas. Pueden realizar razonamientos deductivos e inductivos para resolver problemas complejos.</a:t>
            </a:r>
          </a:p>
          <a:p>
            <a:r>
              <a:rPr lang="es-ES" dirty="0" smtClean="0"/>
              <a:t>Interacción con el usuario: Los sistemas expertos permiten la interacción con el usuario  a través de una interfaz amigable. Pueden hacer preguntas  al usuario para obtener información relevante y proporcionar recomendaciones o soluciones basadas en el conocimiento expertos.</a:t>
            </a:r>
          </a:p>
          <a:p>
            <a:r>
              <a:rPr lang="es-ES" dirty="0" smtClean="0"/>
              <a:t>Capacidad de aprendizaje: Algunos sistemas expertos tienen la capacidad de aprender y mejorar su rendimiento a medida que se les proporciona más información o se les corrige en sus decisiones. Esto se logra a través de  técnicas como el aprendizaje automático o la retroalimentación del usuario.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Requerimientos para emplear los (SE):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Base de conocimiento: Es necesario contar con una base de conocimiento que contenga reglas y hechos relevantes en el campo del estudio.  Esta base debe ser desarrollada por expertos humanos y actualizada periódicamente.</a:t>
            </a:r>
          </a:p>
          <a:p>
            <a:r>
              <a:rPr lang="es-ES" dirty="0" smtClean="0"/>
              <a:t>Motor de inferencia: Se requiere un motor de inferencia que pueda aplicar las reglas y hechos de la base de conocimientos a situaciones especificas y llegar a conclusiones lógicas.</a:t>
            </a:r>
          </a:p>
          <a:p>
            <a:r>
              <a:rPr lang="es-ES" dirty="0" smtClean="0"/>
              <a:t>Interfaz de usuario: Se debe contar con una interfaz de usuario intuitiva y amigable que permita la interacción con el sistema experto. Esta interfaz debe permitir al usuario proporcionar información relevante y recibir recomendaciones o soluciones.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Justificación para desarrollar un (SE):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Escasez de expertos humanos: En algunos campos, puede haber una escasez de expertos humanos debido a la falta de formación o experiencias. Los sistemas expertos pueden llenar esta brecha y proporcionar conocimientos y soluciones en ausencia de expertos humanos.</a:t>
            </a:r>
          </a:p>
          <a:p>
            <a:r>
              <a:rPr lang="es-ES" dirty="0" smtClean="0"/>
              <a:t>Rendimiento mejorado: Los sistemas expertos pueden realizar análisis y tomas de decisiones más rápidas y precisas que los humanos. Esto puede llevar a una mejora en el rendimiento y la eficiencia en diversas áreas, como la medicina, la ingeniería o la gestión empresarial.</a:t>
            </a:r>
          </a:p>
          <a:p>
            <a:r>
              <a:rPr lang="es-ES" dirty="0" smtClean="0"/>
              <a:t>Disponibilidad las 24H: Los sistemas expertos pueden estar disponibles las 24H del día, los 7 días de la semana, lo que permite a los usuarios acceder a conocimientos y soluciones en cualquier momento y lugar.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Limitaciones actuales de los (SE):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Falta de conocimiento completo: Los sistemas expertos dependen de la base de conocimiento proporcionada por expertos humanos. Si esta base es incompleta o no se actualiza regularmente, el sistema puede tener limitaciones en su capacidad para tomar decisiones precisas.</a:t>
            </a:r>
          </a:p>
          <a:p>
            <a:r>
              <a:rPr lang="es-ES" dirty="0" smtClean="0"/>
              <a:t>Falta de razonamiento contextual: Los sistemas expertos pueden tener dificultades para comprender el contexto de una situación específica. Pueden basarse únicamente en reglas y hechos predefinidos sin considerar  factores externos o variables desconocidas.</a:t>
            </a:r>
          </a:p>
          <a:p>
            <a:r>
              <a:rPr lang="es-ES" dirty="0" smtClean="0"/>
              <a:t>Dificultad para manejar incertidumbre: Los sistemas expertos pueden tener dificultades para manejar la incertidumbre y la falta de información. Pueden proporcionar recomendaciones o soluciones incorrectas si no se les proporciona información completa o precisa.  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Tendencias actuales de los (SE):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Integración con tecnologías emergentes:  Los sistemas expertos están siendo integrados con tecnologías como el aprendizaje automático, la inteligencia artificial y el procesamiento del lenguaje natural para mejorar su rendimiento y capacidad de comprensión.</a:t>
            </a:r>
          </a:p>
          <a:p>
            <a:r>
              <a:rPr lang="es-ES" dirty="0" smtClean="0"/>
              <a:t>Aplicaciones en campos diversos: Los sistemas expertos están siendo utilizados en una amplia gama de campos, como la medicina, la agricultura, la industria manufacturera y la gestión empresarial. Se espera que su uso se expanda aún más en el futuro.</a:t>
            </a:r>
          </a:p>
          <a:p>
            <a:r>
              <a:rPr lang="es-ES" dirty="0" smtClean="0"/>
              <a:t>Desarrollo de sistemas híbridos: Se están desarrollando sistemas híbridos que combinan la capacidad de los sistemas expertos con otras técnicas de inteligencia artificial, como redes neuronales o algoritmos genéticos, para obtener mejores resultados. 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dirty="0" smtClean="0"/>
              <a:t> Los sistemas expertos son herramientas que imitan el conocimiento y </a:t>
            </a:r>
            <a:r>
              <a:rPr lang="es-ES" dirty="0"/>
              <a:t>l</a:t>
            </a:r>
            <a:r>
              <a:rPr lang="es-ES" dirty="0" smtClean="0"/>
              <a:t>a experiencia de un experto humano en un campo especifico. Requieren una base de conocimiento, un motor de inferencia y una interfaz de usuario para funcionar correctamente. Aunque tienen limitaciones en su capacidad para manejar la incertidumbre y el contexto, se espera que sigan evolucionando y mejorando con la integración </a:t>
            </a:r>
            <a:r>
              <a:rPr lang="es-ES" smtClean="0"/>
              <a:t>de tecnologías </a:t>
            </a:r>
            <a:r>
              <a:rPr lang="es-ES" dirty="0" smtClean="0"/>
              <a:t>emergentes y su aplicación en campos diversos.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765</Words>
  <Application>Microsoft Office PowerPoint</Application>
  <PresentationFormat>Presentación en pantalla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Seminario de Sistemas Expertos</vt:lpstr>
      <vt:lpstr>Características de los Sistemas Expertos (SE):</vt:lpstr>
      <vt:lpstr>Requerimientos para emplear los (SE):</vt:lpstr>
      <vt:lpstr>Justificación para desarrollar un (SE):</vt:lpstr>
      <vt:lpstr>Limitaciones actuales de los (SE):</vt:lpstr>
      <vt:lpstr>Tendencias actuales de los (SE):</vt:lpstr>
      <vt:lpstr>Resumen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de Sistemas Expertos</dc:title>
  <dc:creator>ADRIAN</dc:creator>
  <cp:lastModifiedBy>ADRIAN</cp:lastModifiedBy>
  <cp:revision>14</cp:revision>
  <dcterms:created xsi:type="dcterms:W3CDTF">2023-11-05T15:21:52Z</dcterms:created>
  <dcterms:modified xsi:type="dcterms:W3CDTF">2023-11-05T16:25:53Z</dcterms:modified>
</cp:coreProperties>
</file>