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f289698d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f289698d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f289698d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f289698d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f289698d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f289698d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289698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289698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289698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289698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f289698d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f289698d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289698d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f289698d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289698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f289698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f289698d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f289698d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289698d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289698d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f289698d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f289698d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67263"/>
            <a:ext cx="9144000" cy="377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6626392" y="4767263"/>
            <a:ext cx="2689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Nonprofit Leadership</a:t>
            </a:r>
            <a:endParaRPr sz="110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7705" y="139303"/>
            <a:ext cx="1425044" cy="5620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Stellar Classification with Multi-Class Models</a:t>
            </a:r>
            <a:endParaRPr/>
          </a:p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Comparing different multi-class classification models on the stellar classification dataset.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34219"/>
            <a:ext cx="3367117" cy="357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367" y="1134219"/>
            <a:ext cx="3341994" cy="357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50" y="1268050"/>
            <a:ext cx="7578300" cy="3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and Conclusions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1"/>
            <a:ext cx="3680075" cy="1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5017025" y="1268050"/>
            <a:ext cx="3498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Other Possible Approaches: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tuned the RandomForest model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resampled data since there was an imbalance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826" y="3066325"/>
            <a:ext cx="2584697" cy="1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2988965"/>
            <a:ext cx="3680076" cy="159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several different multi-class classification models, such as </a:t>
            </a:r>
            <a:r>
              <a:rPr lang="en"/>
              <a:t>random forest or naive bayes, performs best when classifying stars based on special characteristics?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Stellar Classification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General</a:t>
            </a:r>
            <a:endParaRPr sz="2000"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Size: 100,000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Features: 17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Class labels: 3</a:t>
            </a:r>
            <a:endParaRPr/>
          </a:p>
        </p:txBody>
      </p:sp>
      <p:sp>
        <p:nvSpPr>
          <p:cNvPr id="113" name="Google Shape;113;p1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Features &amp; Labels</a:t>
            </a:r>
            <a:endParaRPr sz="2000"/>
          </a:p>
        </p:txBody>
      </p:sp>
      <p:sp>
        <p:nvSpPr>
          <p:cNvPr id="114" name="Google Shape;114;p15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Labels: galaxy, star, quasar object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Features: 8 are ID, left with 9 numerical features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375" y="2878775"/>
            <a:ext cx="1504950" cy="1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Stellar Classification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1" cy="294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629850" y="342900"/>
            <a:ext cx="3556800" cy="659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Preprocessing</a:t>
            </a:r>
            <a:endParaRPr sz="33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38" y="891237"/>
            <a:ext cx="4030826" cy="33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629852" y="1002000"/>
            <a:ext cx="35568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mostly clean data, no null values and data was of correct type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encoded the classes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removed ID features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Stellar Classification Cleaned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75" y="1268050"/>
            <a:ext cx="7648451" cy="3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0"/>
            <a:ext cx="3258476" cy="34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176" y="1268044"/>
            <a:ext cx="40671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629850" y="342900"/>
            <a:ext cx="4220400" cy="738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Splitting &amp; Scaling</a:t>
            </a:r>
            <a:endParaRPr sz="3800"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629850" y="1142400"/>
            <a:ext cx="5031600" cy="102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basic train_test_split, test size = 0.33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67,000 train, 33,000 test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used StandardScaler()</a:t>
            </a:r>
            <a:endParaRPr sz="21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25" y="2396824"/>
            <a:ext cx="8173951" cy="1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29850" y="342900"/>
            <a:ext cx="2949300" cy="690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 Selection</a:t>
            </a:r>
            <a:endParaRPr sz="3300"/>
          </a:p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629841" y="1142400"/>
            <a:ext cx="2949300" cy="28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deciding between multiple possible models: </a:t>
            </a:r>
            <a:r>
              <a:rPr lang="en" sz="2100"/>
              <a:t>decision</a:t>
            </a:r>
            <a:r>
              <a:rPr lang="en" sz="2100"/>
              <a:t> tree, random forest, SVM, </a:t>
            </a:r>
            <a:r>
              <a:rPr lang="en" sz="2100"/>
              <a:t>Gaussian</a:t>
            </a:r>
            <a:r>
              <a:rPr lang="en" sz="2100"/>
              <a:t> naive bayes</a:t>
            </a:r>
            <a:endParaRPr sz="21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141" y="1304488"/>
            <a:ext cx="5260058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