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5986"/>
  </p:normalViewPr>
  <p:slideViewPr>
    <p:cSldViewPr snapToGrid="0" snapToObjects="1">
      <p:cViewPr varScale="1">
        <p:scale>
          <a:sx n="95" d="100"/>
          <a:sy n="95" d="100"/>
        </p:scale>
        <p:origin x="17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112BD-7217-EF44-A972-08574577102D}" type="datetimeFigureOut">
              <a:t>28/03/2020</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4F7AF-81D9-8145-8686-9F5086FA4D44}" type="slidenum">
              <a:t>‹#›</a:t>
            </a:fld>
            <a:endParaRPr lang="en-IL"/>
          </a:p>
        </p:txBody>
      </p:sp>
    </p:spTree>
    <p:extLst>
      <p:ext uri="{BB962C8B-B14F-4D97-AF65-F5344CB8AC3E}">
        <p14:creationId xmlns:p14="http://schemas.microsoft.com/office/powerpoint/2010/main" val="739432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This is the mockup for the main control panel. I need to know that every input and output In the mockup is exist at the hardware end.</a:t>
            </a:r>
          </a:p>
          <a:p>
            <a:pPr algn="l" rtl="0"/>
            <a:r>
              <a:rPr lang="en-US"/>
              <a:t>Remarks:</a:t>
            </a:r>
          </a:p>
          <a:p>
            <a:pPr marL="171450" indent="-171450" algn="l" rtl="0">
              <a:buFont typeface="Arial" panose="020B0604020202020204" pitchFamily="34" charset="0"/>
              <a:buChar char="•"/>
            </a:pPr>
            <a:r>
              <a:rPr lang="en-US"/>
              <a:t>Every value that can be calculated from raw inputs will be better calculated at the phone/tablet. They have strong proccesors and its better to do this at the client side. For example, you can calculated “sensed PEEP” at the user phone out of the yellow pressure graph.</a:t>
            </a:r>
          </a:p>
          <a:p>
            <a:pPr marL="171450" indent="-171450" algn="l" rtl="0">
              <a:buFont typeface="Arial" panose="020B0604020202020204" pitchFamily="34" charset="0"/>
              <a:buChar char="•"/>
            </a:pPr>
            <a:r>
              <a:rPr lang="en-US"/>
              <a:t>The oxygen button is “dumb”, its only gives you what value you need to adjust at the oxygen tap manualy. No hardware meaning.</a:t>
            </a:r>
          </a:p>
          <a:p>
            <a:pPr marL="171450" indent="-171450" algn="l" rtl="0">
              <a:buFont typeface="Arial" panose="020B0604020202020204" pitchFamily="34" charset="0"/>
              <a:buChar char="•"/>
            </a:pPr>
            <a:r>
              <a:rPr lang="en-US"/>
              <a:t>The alarams we want is detailed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http://www.livingwithavent.com/ventilation-basics/ventilator-alarms.html</a:t>
            </a:r>
            <a:endParaRPr lang="he-IL"/>
          </a:p>
        </p:txBody>
      </p:sp>
      <p:sp>
        <p:nvSpPr>
          <p:cNvPr id="4" name="Slide Number Placeholder 3"/>
          <p:cNvSpPr>
            <a:spLocks noGrp="1"/>
          </p:cNvSpPr>
          <p:nvPr>
            <p:ph type="sldNum" sz="quarter" idx="5"/>
          </p:nvPr>
        </p:nvSpPr>
        <p:spPr/>
        <p:txBody>
          <a:bodyPr/>
          <a:lstStyle/>
          <a:p>
            <a:fld id="{1104F7AF-81D9-8145-8686-9F5086FA4D44}" type="slidenum">
              <a:t>1</a:t>
            </a:fld>
            <a:endParaRPr lang="en-IL"/>
          </a:p>
        </p:txBody>
      </p:sp>
    </p:spTree>
    <p:extLst>
      <p:ext uri="{BB962C8B-B14F-4D97-AF65-F5344CB8AC3E}">
        <p14:creationId xmlns:p14="http://schemas.microsoft.com/office/powerpoint/2010/main" val="2395217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Mobile flow:</a:t>
            </a:r>
          </a:p>
          <a:p>
            <a:pPr marL="228600" indent="-228600" algn="l" rtl="0">
              <a:buFont typeface="+mj-lt"/>
              <a:buAutoNum type="arabicPeriod"/>
            </a:pPr>
            <a:r>
              <a:rPr lang="en-US"/>
              <a:t>First connection is through QR code scan, manualy input or list of devices I already connected at the past.</a:t>
            </a:r>
          </a:p>
          <a:p>
            <a:pPr marL="228600" indent="-228600" algn="l" rtl="0">
              <a:buFont typeface="+mj-lt"/>
              <a:buAutoNum type="arabicPeriod"/>
            </a:pPr>
            <a:r>
              <a:rPr lang="en-US"/>
              <a:t>The next screen is setting up the ventilating properties. First you pich the ventilating mode, after that the app guides you throght the relevant values according to the mode.</a:t>
            </a:r>
          </a:p>
        </p:txBody>
      </p:sp>
      <p:sp>
        <p:nvSpPr>
          <p:cNvPr id="4" name="Slide Number Placeholder 3"/>
          <p:cNvSpPr>
            <a:spLocks noGrp="1"/>
          </p:cNvSpPr>
          <p:nvPr>
            <p:ph type="sldNum" sz="quarter" idx="5"/>
          </p:nvPr>
        </p:nvSpPr>
        <p:spPr/>
        <p:txBody>
          <a:bodyPr/>
          <a:lstStyle/>
          <a:p>
            <a:fld id="{1104F7AF-81D9-8145-8686-9F5086FA4D44}" type="slidenum">
              <a:t>2</a:t>
            </a:fld>
            <a:endParaRPr lang="en-IL"/>
          </a:p>
        </p:txBody>
      </p:sp>
    </p:spTree>
    <p:extLst>
      <p:ext uri="{BB962C8B-B14F-4D97-AF65-F5344CB8AC3E}">
        <p14:creationId xmlns:p14="http://schemas.microsoft.com/office/powerpoint/2010/main" val="2972965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Mobile flow (cont.):</a:t>
            </a:r>
          </a:p>
          <a:p>
            <a:pPr marL="228600" indent="-228600" algn="l" rtl="0">
              <a:buFont typeface="+mj-lt"/>
              <a:buAutoNum type="arabicPeriod"/>
            </a:pPr>
            <a:r>
              <a:rPr lang="en-US"/>
              <a:t>First control screen is the sensed values.</a:t>
            </a:r>
          </a:p>
          <a:p>
            <a:pPr marL="228600" indent="-228600" algn="l" rtl="0">
              <a:buFont typeface="+mj-lt"/>
              <a:buAutoNum type="arabicPeriod"/>
            </a:pPr>
            <a:r>
              <a:rPr lang="en-US"/>
              <a:t>By swiping left you can change the graphs with the control buttons. Indication for the control button on the right will be with animation when the page first loads.</a:t>
            </a:r>
          </a:p>
          <a:p>
            <a:pPr marL="0" indent="0" algn="l" rtl="0">
              <a:buFont typeface="+mj-lt"/>
              <a:buNone/>
            </a:pPr>
            <a:endParaRPr lang="en-US"/>
          </a:p>
          <a:p>
            <a:pPr marL="228600" indent="-228600" algn="l" rtl="0">
              <a:buFont typeface="Arial" panose="020B0604020202020204" pitchFamily="34" charset="0"/>
              <a:buChar char="•"/>
            </a:pPr>
            <a:r>
              <a:rPr lang="en-US"/>
              <a:t>The upper component with the stats values stays on screen all time.</a:t>
            </a:r>
          </a:p>
          <a:p>
            <a:pPr marL="228600" indent="-228600" algn="l" rtl="0">
              <a:buFont typeface="Arial" panose="020B0604020202020204" pitchFamily="34" charset="0"/>
              <a:buChar char="•"/>
            </a:pPr>
            <a:r>
              <a:rPr lang="en-US"/>
              <a:t>Same controls and stats as the mockup in the first slids</a:t>
            </a:r>
          </a:p>
        </p:txBody>
      </p:sp>
      <p:sp>
        <p:nvSpPr>
          <p:cNvPr id="4" name="Slide Number Placeholder 3"/>
          <p:cNvSpPr>
            <a:spLocks noGrp="1"/>
          </p:cNvSpPr>
          <p:nvPr>
            <p:ph type="sldNum" sz="quarter" idx="5"/>
          </p:nvPr>
        </p:nvSpPr>
        <p:spPr/>
        <p:txBody>
          <a:bodyPr/>
          <a:lstStyle/>
          <a:p>
            <a:fld id="{1104F7AF-81D9-8145-8686-9F5086FA4D44}" type="slidenum">
              <a:t>3</a:t>
            </a:fld>
            <a:endParaRPr lang="en-IL"/>
          </a:p>
        </p:txBody>
      </p:sp>
    </p:spTree>
    <p:extLst>
      <p:ext uri="{BB962C8B-B14F-4D97-AF65-F5344CB8AC3E}">
        <p14:creationId xmlns:p14="http://schemas.microsoft.com/office/powerpoint/2010/main" val="1880356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Same rational and flow like mobile. Different composition.</a:t>
            </a:r>
          </a:p>
          <a:p>
            <a:pPr algn="l" rtl="0"/>
            <a:endParaRPr lang="en-US"/>
          </a:p>
        </p:txBody>
      </p:sp>
      <p:sp>
        <p:nvSpPr>
          <p:cNvPr id="4" name="Slide Number Placeholder 3"/>
          <p:cNvSpPr>
            <a:spLocks noGrp="1"/>
          </p:cNvSpPr>
          <p:nvPr>
            <p:ph type="sldNum" sz="quarter" idx="5"/>
          </p:nvPr>
        </p:nvSpPr>
        <p:spPr/>
        <p:txBody>
          <a:bodyPr/>
          <a:lstStyle/>
          <a:p>
            <a:fld id="{1104F7AF-81D9-8145-8686-9F5086FA4D44}" type="slidenum">
              <a:t>4</a:t>
            </a:fld>
            <a:endParaRPr lang="en-IL"/>
          </a:p>
        </p:txBody>
      </p:sp>
    </p:spTree>
    <p:extLst>
      <p:ext uri="{BB962C8B-B14F-4D97-AF65-F5344CB8AC3E}">
        <p14:creationId xmlns:p14="http://schemas.microsoft.com/office/powerpoint/2010/main" val="244396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Same rational and flow like mobile. Different composition.</a:t>
            </a:r>
          </a:p>
          <a:p>
            <a:pPr algn="l" rtl="0"/>
            <a:endParaRPr lang="en-US"/>
          </a:p>
        </p:txBody>
      </p:sp>
      <p:sp>
        <p:nvSpPr>
          <p:cNvPr id="4" name="Slide Number Placeholder 3"/>
          <p:cNvSpPr>
            <a:spLocks noGrp="1"/>
          </p:cNvSpPr>
          <p:nvPr>
            <p:ph type="sldNum" sz="quarter" idx="5"/>
          </p:nvPr>
        </p:nvSpPr>
        <p:spPr/>
        <p:txBody>
          <a:bodyPr/>
          <a:lstStyle/>
          <a:p>
            <a:fld id="{1104F7AF-81D9-8145-8686-9F5086FA4D44}" type="slidenum">
              <a:t>5</a:t>
            </a:fld>
            <a:endParaRPr lang="en-IL"/>
          </a:p>
        </p:txBody>
      </p:sp>
    </p:spTree>
    <p:extLst>
      <p:ext uri="{BB962C8B-B14F-4D97-AF65-F5344CB8AC3E}">
        <p14:creationId xmlns:p14="http://schemas.microsoft.com/office/powerpoint/2010/main" val="812917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Same rational and flow like mobile. Different composition.</a:t>
            </a:r>
          </a:p>
          <a:p>
            <a:pPr algn="l" rtl="0"/>
            <a:endParaRPr lang="en-US"/>
          </a:p>
        </p:txBody>
      </p:sp>
      <p:sp>
        <p:nvSpPr>
          <p:cNvPr id="4" name="Slide Number Placeholder 3"/>
          <p:cNvSpPr>
            <a:spLocks noGrp="1"/>
          </p:cNvSpPr>
          <p:nvPr>
            <p:ph type="sldNum" sz="quarter" idx="5"/>
          </p:nvPr>
        </p:nvSpPr>
        <p:spPr/>
        <p:txBody>
          <a:bodyPr/>
          <a:lstStyle/>
          <a:p>
            <a:fld id="{1104F7AF-81D9-8145-8686-9F5086FA4D44}" type="slidenum">
              <a:t>6</a:t>
            </a:fld>
            <a:endParaRPr lang="en-IL"/>
          </a:p>
        </p:txBody>
      </p:sp>
    </p:spTree>
    <p:extLst>
      <p:ext uri="{BB962C8B-B14F-4D97-AF65-F5344CB8AC3E}">
        <p14:creationId xmlns:p14="http://schemas.microsoft.com/office/powerpoint/2010/main" val="73375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AF9B-DE0B-DE44-A1EC-FA6F2F9224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914C817-2DB0-0F4C-92BA-EB6935150D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56438174-3509-554E-A2C6-4D4FD5CA244A}"/>
              </a:ext>
            </a:extLst>
          </p:cNvPr>
          <p:cNvSpPr>
            <a:spLocks noGrp="1"/>
          </p:cNvSpPr>
          <p:nvPr>
            <p:ph type="dt" sz="half" idx="10"/>
          </p:nvPr>
        </p:nvSpPr>
        <p:spPr/>
        <p:txBody>
          <a:bodyPr/>
          <a:lstStyle/>
          <a:p>
            <a:fld id="{9AD90629-31B5-F547-89F0-7F182CFE1935}" type="datetimeFigureOut">
              <a:t>28/03/2020</a:t>
            </a:fld>
            <a:endParaRPr lang="en-IL"/>
          </a:p>
        </p:txBody>
      </p:sp>
      <p:sp>
        <p:nvSpPr>
          <p:cNvPr id="5" name="Footer Placeholder 4">
            <a:extLst>
              <a:ext uri="{FF2B5EF4-FFF2-40B4-BE49-F238E27FC236}">
                <a16:creationId xmlns:a16="http://schemas.microsoft.com/office/drawing/2014/main" id="{9F22B706-8F97-CE4D-8162-89EB76C1EF4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E34E797-B01D-C844-AC2E-E6DCBA729345}"/>
              </a:ext>
            </a:extLst>
          </p:cNvPr>
          <p:cNvSpPr>
            <a:spLocks noGrp="1"/>
          </p:cNvSpPr>
          <p:nvPr>
            <p:ph type="sldNum" sz="quarter" idx="12"/>
          </p:nvPr>
        </p:nvSpPr>
        <p:spPr/>
        <p:txBody>
          <a:bodyPr/>
          <a:lstStyle/>
          <a:p>
            <a:fld id="{49ECD3F1-19FC-A046-A10F-750E17673FBD}" type="slidenum">
              <a:t>‹#›</a:t>
            </a:fld>
            <a:endParaRPr lang="en-IL"/>
          </a:p>
        </p:txBody>
      </p:sp>
    </p:spTree>
    <p:extLst>
      <p:ext uri="{BB962C8B-B14F-4D97-AF65-F5344CB8AC3E}">
        <p14:creationId xmlns:p14="http://schemas.microsoft.com/office/powerpoint/2010/main" val="3555958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F5F2-255D-E54E-AD94-92912E26ADD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51EF267-50D9-D541-A71E-7FC4D423C6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2F5C66C-C1F4-094C-BF91-E4AD5529836E}"/>
              </a:ext>
            </a:extLst>
          </p:cNvPr>
          <p:cNvSpPr>
            <a:spLocks noGrp="1"/>
          </p:cNvSpPr>
          <p:nvPr>
            <p:ph type="dt" sz="half" idx="10"/>
          </p:nvPr>
        </p:nvSpPr>
        <p:spPr/>
        <p:txBody>
          <a:bodyPr/>
          <a:lstStyle/>
          <a:p>
            <a:fld id="{9AD90629-31B5-F547-89F0-7F182CFE1935}" type="datetimeFigureOut">
              <a:t>28/03/2020</a:t>
            </a:fld>
            <a:endParaRPr lang="en-IL"/>
          </a:p>
        </p:txBody>
      </p:sp>
      <p:sp>
        <p:nvSpPr>
          <p:cNvPr id="5" name="Footer Placeholder 4">
            <a:extLst>
              <a:ext uri="{FF2B5EF4-FFF2-40B4-BE49-F238E27FC236}">
                <a16:creationId xmlns:a16="http://schemas.microsoft.com/office/drawing/2014/main" id="{98AEAD53-212C-6648-BB42-817E6938F44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DF55558-C0B0-AB4D-AEE3-B9D46DB5D320}"/>
              </a:ext>
            </a:extLst>
          </p:cNvPr>
          <p:cNvSpPr>
            <a:spLocks noGrp="1"/>
          </p:cNvSpPr>
          <p:nvPr>
            <p:ph type="sldNum" sz="quarter" idx="12"/>
          </p:nvPr>
        </p:nvSpPr>
        <p:spPr/>
        <p:txBody>
          <a:bodyPr/>
          <a:lstStyle/>
          <a:p>
            <a:fld id="{49ECD3F1-19FC-A046-A10F-750E17673FBD}" type="slidenum">
              <a:t>‹#›</a:t>
            </a:fld>
            <a:endParaRPr lang="en-IL"/>
          </a:p>
        </p:txBody>
      </p:sp>
    </p:spTree>
    <p:extLst>
      <p:ext uri="{BB962C8B-B14F-4D97-AF65-F5344CB8AC3E}">
        <p14:creationId xmlns:p14="http://schemas.microsoft.com/office/powerpoint/2010/main" val="63172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EFE0E6-86BE-5449-AEDA-44544DE2AB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4733CDF-C81B-564B-A2E5-A3F52FCB6B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CBDF8EF-CF30-1A40-AE04-BE861A82791D}"/>
              </a:ext>
            </a:extLst>
          </p:cNvPr>
          <p:cNvSpPr>
            <a:spLocks noGrp="1"/>
          </p:cNvSpPr>
          <p:nvPr>
            <p:ph type="dt" sz="half" idx="10"/>
          </p:nvPr>
        </p:nvSpPr>
        <p:spPr/>
        <p:txBody>
          <a:bodyPr/>
          <a:lstStyle/>
          <a:p>
            <a:fld id="{9AD90629-31B5-F547-89F0-7F182CFE1935}" type="datetimeFigureOut">
              <a:t>28/03/2020</a:t>
            </a:fld>
            <a:endParaRPr lang="en-IL"/>
          </a:p>
        </p:txBody>
      </p:sp>
      <p:sp>
        <p:nvSpPr>
          <p:cNvPr id="5" name="Footer Placeholder 4">
            <a:extLst>
              <a:ext uri="{FF2B5EF4-FFF2-40B4-BE49-F238E27FC236}">
                <a16:creationId xmlns:a16="http://schemas.microsoft.com/office/drawing/2014/main" id="{B153620B-E27D-1A4C-A9E4-98ECCB6282C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095411A-361A-8547-AB2D-F21B14F5008E}"/>
              </a:ext>
            </a:extLst>
          </p:cNvPr>
          <p:cNvSpPr>
            <a:spLocks noGrp="1"/>
          </p:cNvSpPr>
          <p:nvPr>
            <p:ph type="sldNum" sz="quarter" idx="12"/>
          </p:nvPr>
        </p:nvSpPr>
        <p:spPr/>
        <p:txBody>
          <a:bodyPr/>
          <a:lstStyle/>
          <a:p>
            <a:fld id="{49ECD3F1-19FC-A046-A10F-750E17673FBD}" type="slidenum">
              <a:t>‹#›</a:t>
            </a:fld>
            <a:endParaRPr lang="en-IL"/>
          </a:p>
        </p:txBody>
      </p:sp>
    </p:spTree>
    <p:extLst>
      <p:ext uri="{BB962C8B-B14F-4D97-AF65-F5344CB8AC3E}">
        <p14:creationId xmlns:p14="http://schemas.microsoft.com/office/powerpoint/2010/main" val="423328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2B2D-6DED-2F4B-8931-F43BAFCD6AF6}"/>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C2E506B-21FF-3843-A759-116D5985FB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D5D84C4-A45B-8947-88BC-2A6F007C1B43}"/>
              </a:ext>
            </a:extLst>
          </p:cNvPr>
          <p:cNvSpPr>
            <a:spLocks noGrp="1"/>
          </p:cNvSpPr>
          <p:nvPr>
            <p:ph type="dt" sz="half" idx="10"/>
          </p:nvPr>
        </p:nvSpPr>
        <p:spPr/>
        <p:txBody>
          <a:bodyPr/>
          <a:lstStyle/>
          <a:p>
            <a:fld id="{9AD90629-31B5-F547-89F0-7F182CFE1935}" type="datetimeFigureOut">
              <a:t>28/03/2020</a:t>
            </a:fld>
            <a:endParaRPr lang="en-IL"/>
          </a:p>
        </p:txBody>
      </p:sp>
      <p:sp>
        <p:nvSpPr>
          <p:cNvPr id="5" name="Footer Placeholder 4">
            <a:extLst>
              <a:ext uri="{FF2B5EF4-FFF2-40B4-BE49-F238E27FC236}">
                <a16:creationId xmlns:a16="http://schemas.microsoft.com/office/drawing/2014/main" id="{81FBD7E0-3AED-ED46-AA54-FBFAD94F03A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F411599-D37B-CA46-BF79-F51A4D882237}"/>
              </a:ext>
            </a:extLst>
          </p:cNvPr>
          <p:cNvSpPr>
            <a:spLocks noGrp="1"/>
          </p:cNvSpPr>
          <p:nvPr>
            <p:ph type="sldNum" sz="quarter" idx="12"/>
          </p:nvPr>
        </p:nvSpPr>
        <p:spPr/>
        <p:txBody>
          <a:bodyPr/>
          <a:lstStyle/>
          <a:p>
            <a:fld id="{49ECD3F1-19FC-A046-A10F-750E17673FBD}" type="slidenum">
              <a:t>‹#›</a:t>
            </a:fld>
            <a:endParaRPr lang="en-IL"/>
          </a:p>
        </p:txBody>
      </p:sp>
    </p:spTree>
    <p:extLst>
      <p:ext uri="{BB962C8B-B14F-4D97-AF65-F5344CB8AC3E}">
        <p14:creationId xmlns:p14="http://schemas.microsoft.com/office/powerpoint/2010/main" val="237410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2F29-6D23-9B47-85CE-BB6754F508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5BB62DA-A795-D44E-8EF2-F9EEC2E0CB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D56C2C-CE2A-ED4B-8D9F-5ACB534F75E9}"/>
              </a:ext>
            </a:extLst>
          </p:cNvPr>
          <p:cNvSpPr>
            <a:spLocks noGrp="1"/>
          </p:cNvSpPr>
          <p:nvPr>
            <p:ph type="dt" sz="half" idx="10"/>
          </p:nvPr>
        </p:nvSpPr>
        <p:spPr/>
        <p:txBody>
          <a:bodyPr/>
          <a:lstStyle/>
          <a:p>
            <a:fld id="{9AD90629-31B5-F547-89F0-7F182CFE1935}" type="datetimeFigureOut">
              <a:t>28/03/2020</a:t>
            </a:fld>
            <a:endParaRPr lang="en-IL"/>
          </a:p>
        </p:txBody>
      </p:sp>
      <p:sp>
        <p:nvSpPr>
          <p:cNvPr id="5" name="Footer Placeholder 4">
            <a:extLst>
              <a:ext uri="{FF2B5EF4-FFF2-40B4-BE49-F238E27FC236}">
                <a16:creationId xmlns:a16="http://schemas.microsoft.com/office/drawing/2014/main" id="{E28EAACB-FBC4-1B46-AFEB-DAA3E465B39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D46D8BE-5096-4843-B4F4-D5D6473A9E16}"/>
              </a:ext>
            </a:extLst>
          </p:cNvPr>
          <p:cNvSpPr>
            <a:spLocks noGrp="1"/>
          </p:cNvSpPr>
          <p:nvPr>
            <p:ph type="sldNum" sz="quarter" idx="12"/>
          </p:nvPr>
        </p:nvSpPr>
        <p:spPr/>
        <p:txBody>
          <a:bodyPr/>
          <a:lstStyle/>
          <a:p>
            <a:fld id="{49ECD3F1-19FC-A046-A10F-750E17673FBD}" type="slidenum">
              <a:t>‹#›</a:t>
            </a:fld>
            <a:endParaRPr lang="en-IL"/>
          </a:p>
        </p:txBody>
      </p:sp>
    </p:spTree>
    <p:extLst>
      <p:ext uri="{BB962C8B-B14F-4D97-AF65-F5344CB8AC3E}">
        <p14:creationId xmlns:p14="http://schemas.microsoft.com/office/powerpoint/2010/main" val="170116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155D-FF0A-534C-B118-6A78B83C6A97}"/>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3885351-F151-FC4E-91E2-7BD6D2B261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725D27BD-CB5D-524E-9CAF-565818FA14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EC342384-8F2C-7D41-ACD3-4F7831966769}"/>
              </a:ext>
            </a:extLst>
          </p:cNvPr>
          <p:cNvSpPr>
            <a:spLocks noGrp="1"/>
          </p:cNvSpPr>
          <p:nvPr>
            <p:ph type="dt" sz="half" idx="10"/>
          </p:nvPr>
        </p:nvSpPr>
        <p:spPr/>
        <p:txBody>
          <a:bodyPr/>
          <a:lstStyle/>
          <a:p>
            <a:fld id="{9AD90629-31B5-F547-89F0-7F182CFE1935}" type="datetimeFigureOut">
              <a:t>28/03/2020</a:t>
            </a:fld>
            <a:endParaRPr lang="en-IL"/>
          </a:p>
        </p:txBody>
      </p:sp>
      <p:sp>
        <p:nvSpPr>
          <p:cNvPr id="6" name="Footer Placeholder 5">
            <a:extLst>
              <a:ext uri="{FF2B5EF4-FFF2-40B4-BE49-F238E27FC236}">
                <a16:creationId xmlns:a16="http://schemas.microsoft.com/office/drawing/2014/main" id="{5FF19496-3516-4441-919C-F7FDE6E7CCA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28A5BD7-F0C2-DF4A-B44E-0174704CEF2F}"/>
              </a:ext>
            </a:extLst>
          </p:cNvPr>
          <p:cNvSpPr>
            <a:spLocks noGrp="1"/>
          </p:cNvSpPr>
          <p:nvPr>
            <p:ph type="sldNum" sz="quarter" idx="12"/>
          </p:nvPr>
        </p:nvSpPr>
        <p:spPr/>
        <p:txBody>
          <a:bodyPr/>
          <a:lstStyle/>
          <a:p>
            <a:fld id="{49ECD3F1-19FC-A046-A10F-750E17673FBD}" type="slidenum">
              <a:t>‹#›</a:t>
            </a:fld>
            <a:endParaRPr lang="en-IL"/>
          </a:p>
        </p:txBody>
      </p:sp>
    </p:spTree>
    <p:extLst>
      <p:ext uri="{BB962C8B-B14F-4D97-AF65-F5344CB8AC3E}">
        <p14:creationId xmlns:p14="http://schemas.microsoft.com/office/powerpoint/2010/main" val="3703666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7D7DE-1226-C241-9204-E6E1C460E317}"/>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EAF4D1B-A860-BB4D-A3CA-E857A137DC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009E04-6FC0-4B4F-BE20-97917BD1EA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3474C7AE-5AF6-1A41-A4F8-D4E3C98F23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E6A088-0493-2946-AB92-7F828C4914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6D4102FE-1703-4A48-A9D8-2B82D0A5A7DC}"/>
              </a:ext>
            </a:extLst>
          </p:cNvPr>
          <p:cNvSpPr>
            <a:spLocks noGrp="1"/>
          </p:cNvSpPr>
          <p:nvPr>
            <p:ph type="dt" sz="half" idx="10"/>
          </p:nvPr>
        </p:nvSpPr>
        <p:spPr/>
        <p:txBody>
          <a:bodyPr/>
          <a:lstStyle/>
          <a:p>
            <a:fld id="{9AD90629-31B5-F547-89F0-7F182CFE1935}" type="datetimeFigureOut">
              <a:t>28/03/2020</a:t>
            </a:fld>
            <a:endParaRPr lang="en-IL"/>
          </a:p>
        </p:txBody>
      </p:sp>
      <p:sp>
        <p:nvSpPr>
          <p:cNvPr id="8" name="Footer Placeholder 7">
            <a:extLst>
              <a:ext uri="{FF2B5EF4-FFF2-40B4-BE49-F238E27FC236}">
                <a16:creationId xmlns:a16="http://schemas.microsoft.com/office/drawing/2014/main" id="{0196A9E7-80CB-6A4E-9D3E-EFBEDE4E6E40}"/>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7BC50717-FA54-1146-8F1D-280CAAE71C36}"/>
              </a:ext>
            </a:extLst>
          </p:cNvPr>
          <p:cNvSpPr>
            <a:spLocks noGrp="1"/>
          </p:cNvSpPr>
          <p:nvPr>
            <p:ph type="sldNum" sz="quarter" idx="12"/>
          </p:nvPr>
        </p:nvSpPr>
        <p:spPr/>
        <p:txBody>
          <a:bodyPr/>
          <a:lstStyle/>
          <a:p>
            <a:fld id="{49ECD3F1-19FC-A046-A10F-750E17673FBD}" type="slidenum">
              <a:t>‹#›</a:t>
            </a:fld>
            <a:endParaRPr lang="en-IL"/>
          </a:p>
        </p:txBody>
      </p:sp>
    </p:spTree>
    <p:extLst>
      <p:ext uri="{BB962C8B-B14F-4D97-AF65-F5344CB8AC3E}">
        <p14:creationId xmlns:p14="http://schemas.microsoft.com/office/powerpoint/2010/main" val="71939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7263-7BDC-2E4D-8D06-5F2C728B2E9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035C8F4A-6CE8-6245-912A-AEA2152E54CF}"/>
              </a:ext>
            </a:extLst>
          </p:cNvPr>
          <p:cNvSpPr>
            <a:spLocks noGrp="1"/>
          </p:cNvSpPr>
          <p:nvPr>
            <p:ph type="dt" sz="half" idx="10"/>
          </p:nvPr>
        </p:nvSpPr>
        <p:spPr/>
        <p:txBody>
          <a:bodyPr/>
          <a:lstStyle/>
          <a:p>
            <a:fld id="{9AD90629-31B5-F547-89F0-7F182CFE1935}" type="datetimeFigureOut">
              <a:t>28/03/2020</a:t>
            </a:fld>
            <a:endParaRPr lang="en-IL"/>
          </a:p>
        </p:txBody>
      </p:sp>
      <p:sp>
        <p:nvSpPr>
          <p:cNvPr id="4" name="Footer Placeholder 3">
            <a:extLst>
              <a:ext uri="{FF2B5EF4-FFF2-40B4-BE49-F238E27FC236}">
                <a16:creationId xmlns:a16="http://schemas.microsoft.com/office/drawing/2014/main" id="{362C394D-4301-DE4B-ABC6-61AC9F95BAA3}"/>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5C2A74F-387A-9148-8707-124530F843A3}"/>
              </a:ext>
            </a:extLst>
          </p:cNvPr>
          <p:cNvSpPr>
            <a:spLocks noGrp="1"/>
          </p:cNvSpPr>
          <p:nvPr>
            <p:ph type="sldNum" sz="quarter" idx="12"/>
          </p:nvPr>
        </p:nvSpPr>
        <p:spPr/>
        <p:txBody>
          <a:bodyPr/>
          <a:lstStyle/>
          <a:p>
            <a:fld id="{49ECD3F1-19FC-A046-A10F-750E17673FBD}" type="slidenum">
              <a:t>‹#›</a:t>
            </a:fld>
            <a:endParaRPr lang="en-IL"/>
          </a:p>
        </p:txBody>
      </p:sp>
    </p:spTree>
    <p:extLst>
      <p:ext uri="{BB962C8B-B14F-4D97-AF65-F5344CB8AC3E}">
        <p14:creationId xmlns:p14="http://schemas.microsoft.com/office/powerpoint/2010/main" val="46363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525B3C-C2D6-5347-AD54-F5F1C0A2B4B6}"/>
              </a:ext>
            </a:extLst>
          </p:cNvPr>
          <p:cNvSpPr>
            <a:spLocks noGrp="1"/>
          </p:cNvSpPr>
          <p:nvPr>
            <p:ph type="dt" sz="half" idx="10"/>
          </p:nvPr>
        </p:nvSpPr>
        <p:spPr/>
        <p:txBody>
          <a:bodyPr/>
          <a:lstStyle/>
          <a:p>
            <a:fld id="{9AD90629-31B5-F547-89F0-7F182CFE1935}" type="datetimeFigureOut">
              <a:t>28/03/2020</a:t>
            </a:fld>
            <a:endParaRPr lang="en-IL"/>
          </a:p>
        </p:txBody>
      </p:sp>
      <p:sp>
        <p:nvSpPr>
          <p:cNvPr id="3" name="Footer Placeholder 2">
            <a:extLst>
              <a:ext uri="{FF2B5EF4-FFF2-40B4-BE49-F238E27FC236}">
                <a16:creationId xmlns:a16="http://schemas.microsoft.com/office/drawing/2014/main" id="{1C0414EC-0704-1E41-A5A8-922AED08EEB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9EBE515B-7586-7547-B3C3-0EA438E3D071}"/>
              </a:ext>
            </a:extLst>
          </p:cNvPr>
          <p:cNvSpPr>
            <a:spLocks noGrp="1"/>
          </p:cNvSpPr>
          <p:nvPr>
            <p:ph type="sldNum" sz="quarter" idx="12"/>
          </p:nvPr>
        </p:nvSpPr>
        <p:spPr/>
        <p:txBody>
          <a:bodyPr/>
          <a:lstStyle/>
          <a:p>
            <a:fld id="{49ECD3F1-19FC-A046-A10F-750E17673FBD}" type="slidenum">
              <a:t>‹#›</a:t>
            </a:fld>
            <a:endParaRPr lang="en-IL"/>
          </a:p>
        </p:txBody>
      </p:sp>
    </p:spTree>
    <p:extLst>
      <p:ext uri="{BB962C8B-B14F-4D97-AF65-F5344CB8AC3E}">
        <p14:creationId xmlns:p14="http://schemas.microsoft.com/office/powerpoint/2010/main" val="1718068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3BFC-6E71-5C46-BFFD-AABF4F665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889C223-7214-3142-A3F1-4549D43E6B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51DFA9B6-7669-514E-A15E-71DE67A92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2633F-96B4-9F43-B0F8-7B39B9517888}"/>
              </a:ext>
            </a:extLst>
          </p:cNvPr>
          <p:cNvSpPr>
            <a:spLocks noGrp="1"/>
          </p:cNvSpPr>
          <p:nvPr>
            <p:ph type="dt" sz="half" idx="10"/>
          </p:nvPr>
        </p:nvSpPr>
        <p:spPr/>
        <p:txBody>
          <a:bodyPr/>
          <a:lstStyle/>
          <a:p>
            <a:fld id="{9AD90629-31B5-F547-89F0-7F182CFE1935}" type="datetimeFigureOut">
              <a:t>28/03/2020</a:t>
            </a:fld>
            <a:endParaRPr lang="en-IL"/>
          </a:p>
        </p:txBody>
      </p:sp>
      <p:sp>
        <p:nvSpPr>
          <p:cNvPr id="6" name="Footer Placeholder 5">
            <a:extLst>
              <a:ext uri="{FF2B5EF4-FFF2-40B4-BE49-F238E27FC236}">
                <a16:creationId xmlns:a16="http://schemas.microsoft.com/office/drawing/2014/main" id="{398C7EF0-AE2A-4344-AC31-AC911D9EA55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60F9575-4CD2-D34D-B65E-C0A13746E2C8}"/>
              </a:ext>
            </a:extLst>
          </p:cNvPr>
          <p:cNvSpPr>
            <a:spLocks noGrp="1"/>
          </p:cNvSpPr>
          <p:nvPr>
            <p:ph type="sldNum" sz="quarter" idx="12"/>
          </p:nvPr>
        </p:nvSpPr>
        <p:spPr/>
        <p:txBody>
          <a:bodyPr/>
          <a:lstStyle/>
          <a:p>
            <a:fld id="{49ECD3F1-19FC-A046-A10F-750E17673FBD}" type="slidenum">
              <a:t>‹#›</a:t>
            </a:fld>
            <a:endParaRPr lang="en-IL"/>
          </a:p>
        </p:txBody>
      </p:sp>
    </p:spTree>
    <p:extLst>
      <p:ext uri="{BB962C8B-B14F-4D97-AF65-F5344CB8AC3E}">
        <p14:creationId xmlns:p14="http://schemas.microsoft.com/office/powerpoint/2010/main" val="4280435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5DBB-F365-C846-A8EE-D6CE5D0CC1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BA3CD7F6-B7DD-F440-93FC-C3A36412C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83BA792-619A-6C47-9CC4-A90F5AACF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0DC93-B274-9342-8455-E5BED9916F66}"/>
              </a:ext>
            </a:extLst>
          </p:cNvPr>
          <p:cNvSpPr>
            <a:spLocks noGrp="1"/>
          </p:cNvSpPr>
          <p:nvPr>
            <p:ph type="dt" sz="half" idx="10"/>
          </p:nvPr>
        </p:nvSpPr>
        <p:spPr/>
        <p:txBody>
          <a:bodyPr/>
          <a:lstStyle/>
          <a:p>
            <a:fld id="{9AD90629-31B5-F547-89F0-7F182CFE1935}" type="datetimeFigureOut">
              <a:t>28/03/2020</a:t>
            </a:fld>
            <a:endParaRPr lang="en-IL"/>
          </a:p>
        </p:txBody>
      </p:sp>
      <p:sp>
        <p:nvSpPr>
          <p:cNvPr id="6" name="Footer Placeholder 5">
            <a:extLst>
              <a:ext uri="{FF2B5EF4-FFF2-40B4-BE49-F238E27FC236}">
                <a16:creationId xmlns:a16="http://schemas.microsoft.com/office/drawing/2014/main" id="{C5B265A2-BDA2-D34F-97AC-5450BD428E7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A217946-CC60-E643-91E3-E8E763AA5E86}"/>
              </a:ext>
            </a:extLst>
          </p:cNvPr>
          <p:cNvSpPr>
            <a:spLocks noGrp="1"/>
          </p:cNvSpPr>
          <p:nvPr>
            <p:ph type="sldNum" sz="quarter" idx="12"/>
          </p:nvPr>
        </p:nvSpPr>
        <p:spPr/>
        <p:txBody>
          <a:bodyPr/>
          <a:lstStyle/>
          <a:p>
            <a:fld id="{49ECD3F1-19FC-A046-A10F-750E17673FBD}" type="slidenum">
              <a:t>‹#›</a:t>
            </a:fld>
            <a:endParaRPr lang="en-IL"/>
          </a:p>
        </p:txBody>
      </p:sp>
    </p:spTree>
    <p:extLst>
      <p:ext uri="{BB962C8B-B14F-4D97-AF65-F5344CB8AC3E}">
        <p14:creationId xmlns:p14="http://schemas.microsoft.com/office/powerpoint/2010/main" val="144243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099B95-F9FC-C14F-9F7C-B4C74B32E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8BCD81C-EF47-A54A-8097-E29FC039D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12D63A4-BD55-A147-8EE0-9A961F0FC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90629-31B5-F547-89F0-7F182CFE1935}" type="datetimeFigureOut">
              <a:t>28/03/2020</a:t>
            </a:fld>
            <a:endParaRPr lang="en-IL"/>
          </a:p>
        </p:txBody>
      </p:sp>
      <p:sp>
        <p:nvSpPr>
          <p:cNvPr id="5" name="Footer Placeholder 4">
            <a:extLst>
              <a:ext uri="{FF2B5EF4-FFF2-40B4-BE49-F238E27FC236}">
                <a16:creationId xmlns:a16="http://schemas.microsoft.com/office/drawing/2014/main" id="{E69A602A-E776-D645-A2C3-C87F58F7CC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5AF0528C-FCF2-7D46-A08E-6E51CC715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CD3F1-19FC-A046-A10F-750E17673FBD}" type="slidenum">
              <a:t>‹#›</a:t>
            </a:fld>
            <a:endParaRPr lang="en-IL"/>
          </a:p>
        </p:txBody>
      </p:sp>
    </p:spTree>
    <p:extLst>
      <p:ext uri="{BB962C8B-B14F-4D97-AF65-F5344CB8AC3E}">
        <p14:creationId xmlns:p14="http://schemas.microsoft.com/office/powerpoint/2010/main" val="3992426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DEFF63-BAD1-4A47-BA9F-1CB45463379F}"/>
              </a:ext>
            </a:extLst>
          </p:cNvPr>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366703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65C9BA-FB9D-4D4B-9A23-DF2E7F1BE7DC}"/>
              </a:ext>
            </a:extLst>
          </p:cNvPr>
          <p:cNvPicPr>
            <a:picLocks noChangeAspect="1"/>
          </p:cNvPicPr>
          <p:nvPr/>
        </p:nvPicPr>
        <p:blipFill>
          <a:blip r:embed="rId3"/>
          <a:stretch>
            <a:fillRect/>
          </a:stretch>
        </p:blipFill>
        <p:spPr>
          <a:xfrm>
            <a:off x="3779416" y="172994"/>
            <a:ext cx="3456616" cy="6104237"/>
          </a:xfrm>
          <a:prstGeom prst="rect">
            <a:avLst/>
          </a:prstGeom>
          <a:ln>
            <a:solidFill>
              <a:schemeClr val="accent1"/>
            </a:solidFill>
          </a:ln>
        </p:spPr>
      </p:pic>
      <p:pic>
        <p:nvPicPr>
          <p:cNvPr id="6" name="Picture 5">
            <a:extLst>
              <a:ext uri="{FF2B5EF4-FFF2-40B4-BE49-F238E27FC236}">
                <a16:creationId xmlns:a16="http://schemas.microsoft.com/office/drawing/2014/main" id="{31B73365-6341-CF4D-B3C7-2F7832B82F76}"/>
              </a:ext>
            </a:extLst>
          </p:cNvPr>
          <p:cNvPicPr>
            <a:picLocks noChangeAspect="1"/>
          </p:cNvPicPr>
          <p:nvPr/>
        </p:nvPicPr>
        <p:blipFill>
          <a:blip r:embed="rId4"/>
          <a:stretch>
            <a:fillRect/>
          </a:stretch>
        </p:blipFill>
        <p:spPr>
          <a:xfrm>
            <a:off x="8492301" y="170321"/>
            <a:ext cx="3456617" cy="6104238"/>
          </a:xfrm>
          <a:prstGeom prst="rect">
            <a:avLst/>
          </a:prstGeom>
          <a:ln>
            <a:solidFill>
              <a:schemeClr val="accent1"/>
            </a:solidFill>
          </a:ln>
        </p:spPr>
      </p:pic>
      <p:cxnSp>
        <p:nvCxnSpPr>
          <p:cNvPr id="8" name="Straight Arrow Connector 7">
            <a:extLst>
              <a:ext uri="{FF2B5EF4-FFF2-40B4-BE49-F238E27FC236}">
                <a16:creationId xmlns:a16="http://schemas.microsoft.com/office/drawing/2014/main" id="{D96E24F6-94BF-494F-8F0D-2B483F84B69A}"/>
              </a:ext>
            </a:extLst>
          </p:cNvPr>
          <p:cNvCxnSpPr>
            <a:stCxn id="4" idx="3"/>
          </p:cNvCxnSpPr>
          <p:nvPr/>
        </p:nvCxnSpPr>
        <p:spPr>
          <a:xfrm flipV="1">
            <a:off x="7236032" y="3222440"/>
            <a:ext cx="1088571" cy="2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CAE2EE7-DF58-5446-9163-5FBBDFC00772}"/>
              </a:ext>
            </a:extLst>
          </p:cNvPr>
          <p:cNvPicPr>
            <a:picLocks noChangeAspect="1"/>
          </p:cNvPicPr>
          <p:nvPr/>
        </p:nvPicPr>
        <p:blipFill>
          <a:blip r:embed="rId5"/>
          <a:stretch>
            <a:fillRect/>
          </a:stretch>
        </p:blipFill>
        <p:spPr>
          <a:xfrm>
            <a:off x="0" y="0"/>
            <a:ext cx="2858461" cy="4049486"/>
          </a:xfrm>
          <a:prstGeom prst="rect">
            <a:avLst/>
          </a:prstGeom>
        </p:spPr>
      </p:pic>
    </p:spTree>
    <p:extLst>
      <p:ext uri="{BB962C8B-B14F-4D97-AF65-F5344CB8AC3E}">
        <p14:creationId xmlns:p14="http://schemas.microsoft.com/office/powerpoint/2010/main" val="350410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D96E24F6-94BF-494F-8F0D-2B483F84B69A}"/>
              </a:ext>
            </a:extLst>
          </p:cNvPr>
          <p:cNvCxnSpPr>
            <a:cxnSpLocks/>
          </p:cNvCxnSpPr>
          <p:nvPr/>
        </p:nvCxnSpPr>
        <p:spPr>
          <a:xfrm flipV="1">
            <a:off x="7236032" y="3222440"/>
            <a:ext cx="1088571" cy="2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CAE2EE7-DF58-5446-9163-5FBBDFC00772}"/>
              </a:ext>
            </a:extLst>
          </p:cNvPr>
          <p:cNvPicPr>
            <a:picLocks noChangeAspect="1"/>
          </p:cNvPicPr>
          <p:nvPr/>
        </p:nvPicPr>
        <p:blipFill>
          <a:blip r:embed="rId3"/>
          <a:stretch>
            <a:fillRect/>
          </a:stretch>
        </p:blipFill>
        <p:spPr>
          <a:xfrm>
            <a:off x="0" y="0"/>
            <a:ext cx="2858461" cy="4049486"/>
          </a:xfrm>
          <a:prstGeom prst="rect">
            <a:avLst/>
          </a:prstGeom>
        </p:spPr>
      </p:pic>
      <p:pic>
        <p:nvPicPr>
          <p:cNvPr id="3" name="Picture 2">
            <a:extLst>
              <a:ext uri="{FF2B5EF4-FFF2-40B4-BE49-F238E27FC236}">
                <a16:creationId xmlns:a16="http://schemas.microsoft.com/office/drawing/2014/main" id="{F013AB39-E603-E743-B5CC-B07CB0158C39}"/>
              </a:ext>
            </a:extLst>
          </p:cNvPr>
          <p:cNvPicPr>
            <a:picLocks noChangeAspect="1"/>
          </p:cNvPicPr>
          <p:nvPr/>
        </p:nvPicPr>
        <p:blipFill>
          <a:blip r:embed="rId4"/>
          <a:stretch>
            <a:fillRect/>
          </a:stretch>
        </p:blipFill>
        <p:spPr>
          <a:xfrm>
            <a:off x="3581024" y="201706"/>
            <a:ext cx="3655008" cy="6454589"/>
          </a:xfrm>
          <a:prstGeom prst="rect">
            <a:avLst/>
          </a:prstGeom>
          <a:ln>
            <a:solidFill>
              <a:schemeClr val="accent1"/>
            </a:solidFill>
          </a:ln>
        </p:spPr>
      </p:pic>
      <p:pic>
        <p:nvPicPr>
          <p:cNvPr id="7" name="Picture 6">
            <a:extLst>
              <a:ext uri="{FF2B5EF4-FFF2-40B4-BE49-F238E27FC236}">
                <a16:creationId xmlns:a16="http://schemas.microsoft.com/office/drawing/2014/main" id="{A50ABEFA-D6B6-5A4B-B206-F5DF8D2909FE}"/>
              </a:ext>
            </a:extLst>
          </p:cNvPr>
          <p:cNvPicPr>
            <a:picLocks noChangeAspect="1"/>
          </p:cNvPicPr>
          <p:nvPr/>
        </p:nvPicPr>
        <p:blipFill>
          <a:blip r:embed="rId5"/>
          <a:stretch>
            <a:fillRect/>
          </a:stretch>
        </p:blipFill>
        <p:spPr>
          <a:xfrm>
            <a:off x="8324603" y="201706"/>
            <a:ext cx="3655008" cy="6454588"/>
          </a:xfrm>
          <a:prstGeom prst="rect">
            <a:avLst/>
          </a:prstGeom>
          <a:ln>
            <a:solidFill>
              <a:schemeClr val="accent1"/>
            </a:solidFill>
          </a:ln>
        </p:spPr>
      </p:pic>
    </p:spTree>
    <p:extLst>
      <p:ext uri="{BB962C8B-B14F-4D97-AF65-F5344CB8AC3E}">
        <p14:creationId xmlns:p14="http://schemas.microsoft.com/office/powerpoint/2010/main" val="149004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8F8157-19C2-444A-BAD0-721BE914D51A}"/>
              </a:ext>
            </a:extLst>
          </p:cNvPr>
          <p:cNvPicPr>
            <a:picLocks noChangeAspect="1"/>
          </p:cNvPicPr>
          <p:nvPr/>
        </p:nvPicPr>
        <p:blipFill>
          <a:blip r:embed="rId3"/>
          <a:stretch>
            <a:fillRect/>
          </a:stretch>
        </p:blipFill>
        <p:spPr>
          <a:xfrm>
            <a:off x="3005417" y="163045"/>
            <a:ext cx="8709212" cy="6531909"/>
          </a:xfrm>
          <a:prstGeom prst="rect">
            <a:avLst/>
          </a:prstGeom>
          <a:ln>
            <a:solidFill>
              <a:schemeClr val="accent1"/>
            </a:solidFill>
          </a:ln>
        </p:spPr>
      </p:pic>
      <p:pic>
        <p:nvPicPr>
          <p:cNvPr id="9" name="Picture 8">
            <a:extLst>
              <a:ext uri="{FF2B5EF4-FFF2-40B4-BE49-F238E27FC236}">
                <a16:creationId xmlns:a16="http://schemas.microsoft.com/office/drawing/2014/main" id="{DD7A2C53-5425-E549-BFEF-7A0EA10DFC8F}"/>
              </a:ext>
            </a:extLst>
          </p:cNvPr>
          <p:cNvPicPr>
            <a:picLocks noChangeAspect="1"/>
          </p:cNvPicPr>
          <p:nvPr/>
        </p:nvPicPr>
        <p:blipFill>
          <a:blip r:embed="rId4"/>
          <a:stretch>
            <a:fillRect/>
          </a:stretch>
        </p:blipFill>
        <p:spPr>
          <a:xfrm>
            <a:off x="0" y="0"/>
            <a:ext cx="2858461" cy="4049486"/>
          </a:xfrm>
          <a:prstGeom prst="rect">
            <a:avLst/>
          </a:prstGeom>
        </p:spPr>
      </p:pic>
    </p:spTree>
    <p:extLst>
      <p:ext uri="{BB962C8B-B14F-4D97-AF65-F5344CB8AC3E}">
        <p14:creationId xmlns:p14="http://schemas.microsoft.com/office/powerpoint/2010/main" val="411560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B629BA-9887-1A46-ADFD-3315B5AA4559}"/>
              </a:ext>
            </a:extLst>
          </p:cNvPr>
          <p:cNvPicPr>
            <a:picLocks noChangeAspect="1"/>
          </p:cNvPicPr>
          <p:nvPr/>
        </p:nvPicPr>
        <p:blipFill>
          <a:blip r:embed="rId3"/>
          <a:stretch>
            <a:fillRect/>
          </a:stretch>
        </p:blipFill>
        <p:spPr>
          <a:xfrm>
            <a:off x="3254187" y="163045"/>
            <a:ext cx="8709212" cy="6531909"/>
          </a:xfrm>
          <a:prstGeom prst="rect">
            <a:avLst/>
          </a:prstGeom>
          <a:ln>
            <a:solidFill>
              <a:schemeClr val="accent1"/>
            </a:solidFill>
          </a:ln>
        </p:spPr>
      </p:pic>
      <p:pic>
        <p:nvPicPr>
          <p:cNvPr id="5" name="Picture 4">
            <a:extLst>
              <a:ext uri="{FF2B5EF4-FFF2-40B4-BE49-F238E27FC236}">
                <a16:creationId xmlns:a16="http://schemas.microsoft.com/office/drawing/2014/main" id="{892770F7-0567-654D-A4F4-BEC63C4D2CD4}"/>
              </a:ext>
            </a:extLst>
          </p:cNvPr>
          <p:cNvPicPr>
            <a:picLocks noChangeAspect="1"/>
          </p:cNvPicPr>
          <p:nvPr/>
        </p:nvPicPr>
        <p:blipFill>
          <a:blip r:embed="rId4"/>
          <a:stretch>
            <a:fillRect/>
          </a:stretch>
        </p:blipFill>
        <p:spPr>
          <a:xfrm>
            <a:off x="0" y="0"/>
            <a:ext cx="2858461" cy="4049486"/>
          </a:xfrm>
          <a:prstGeom prst="rect">
            <a:avLst/>
          </a:prstGeom>
        </p:spPr>
      </p:pic>
    </p:spTree>
    <p:extLst>
      <p:ext uri="{BB962C8B-B14F-4D97-AF65-F5344CB8AC3E}">
        <p14:creationId xmlns:p14="http://schemas.microsoft.com/office/powerpoint/2010/main" val="24285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D6EA0A-E134-6C46-A3D1-350CDCD12237}"/>
              </a:ext>
            </a:extLst>
          </p:cNvPr>
          <p:cNvPicPr>
            <a:picLocks noChangeAspect="1"/>
          </p:cNvPicPr>
          <p:nvPr/>
        </p:nvPicPr>
        <p:blipFill>
          <a:blip r:embed="rId3"/>
          <a:stretch>
            <a:fillRect/>
          </a:stretch>
        </p:blipFill>
        <p:spPr>
          <a:xfrm>
            <a:off x="3437966" y="215153"/>
            <a:ext cx="8570258" cy="6427694"/>
          </a:xfrm>
          <a:prstGeom prst="rect">
            <a:avLst/>
          </a:prstGeom>
          <a:ln>
            <a:solidFill>
              <a:schemeClr val="accent1"/>
            </a:solidFill>
          </a:ln>
        </p:spPr>
      </p:pic>
      <p:pic>
        <p:nvPicPr>
          <p:cNvPr id="6" name="Picture 5">
            <a:extLst>
              <a:ext uri="{FF2B5EF4-FFF2-40B4-BE49-F238E27FC236}">
                <a16:creationId xmlns:a16="http://schemas.microsoft.com/office/drawing/2014/main" id="{19A6F3DD-A569-4D44-84A5-E36144F5D8CF}"/>
              </a:ext>
            </a:extLst>
          </p:cNvPr>
          <p:cNvPicPr>
            <a:picLocks noChangeAspect="1"/>
          </p:cNvPicPr>
          <p:nvPr/>
        </p:nvPicPr>
        <p:blipFill>
          <a:blip r:embed="rId4"/>
          <a:stretch>
            <a:fillRect/>
          </a:stretch>
        </p:blipFill>
        <p:spPr>
          <a:xfrm>
            <a:off x="0" y="0"/>
            <a:ext cx="2858461" cy="4049486"/>
          </a:xfrm>
          <a:prstGeom prst="rect">
            <a:avLst/>
          </a:prstGeom>
        </p:spPr>
      </p:pic>
    </p:spTree>
    <p:extLst>
      <p:ext uri="{BB962C8B-B14F-4D97-AF65-F5344CB8AC3E}">
        <p14:creationId xmlns:p14="http://schemas.microsoft.com/office/powerpoint/2010/main" val="925010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294</Words>
  <Application>Microsoft Macintosh PowerPoint</Application>
  <PresentationFormat>Widescreen</PresentationFormat>
  <Paragraphs>24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ariel hasidim</dc:creator>
  <cp:lastModifiedBy>ariel hasidim</cp:lastModifiedBy>
  <cp:revision>2</cp:revision>
  <dcterms:created xsi:type="dcterms:W3CDTF">2020-03-28T17:14:17Z</dcterms:created>
  <dcterms:modified xsi:type="dcterms:W3CDTF">2020-03-28T17:40:38Z</dcterms:modified>
</cp:coreProperties>
</file>