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70" r:id="rId7"/>
    <p:sldId id="261" r:id="rId8"/>
    <p:sldId id="262" r:id="rId9"/>
    <p:sldId id="271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D710-3A6F-4C02-B98B-6480006A1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E421F-83DC-4B03-8F52-83BC86AF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6CC2E-BF3D-4012-9580-CEC87495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F5587-CDBA-4997-B7A0-4E5F778A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A914-C1B7-4F3C-B7A3-39B3A3A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544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24316-3A0B-44F7-BDAC-E7DACC9C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20145-8C51-41AF-9210-FDB6BB20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45114-AAB4-4880-B103-E4094C8C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7FC9D-DF02-4522-858F-4B19FB35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4F012-E42A-43B6-A221-DFDC741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50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F5FC2-CA09-456A-8073-D35584DC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160D6E-B438-47C5-85A7-79BE35A9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722D7-C4B0-442D-80B7-31BC92E5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FBE32-FAC7-4614-8A2A-0729E51A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90D08-4469-4042-9F6F-104586E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48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85E3B-75C8-4334-B281-E7943FE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40F5E-C783-4A80-B6F0-9339224C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D5AB9-68CD-431E-9690-AB378C05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92DCA-D185-4012-9919-11900A58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94F11-0662-4B18-97E6-BAF084D1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18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A058-6FC7-4A95-BA8B-178C8E8D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76B03-F380-4733-A2E2-CE504F3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57311-0AD9-420C-A7EB-49A396F1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08E46-BCFC-473B-A7DB-EAEB4BC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7BA5B-E568-4958-98CF-3F9D7BC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19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C334-F7D0-44E8-AA51-74CC5E7D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24BB5-D4F1-4F39-BBAE-14FF123D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EC802-20E0-433B-AE8A-6523D737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CC0811-4DFB-4C19-BA81-B9551CAA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BE94-9E03-4AAD-B141-253E9BC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5BAEE-1CAF-4B62-8A80-A03892B8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08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0173B-5139-460D-8680-C2D474F5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8035B-2B11-4FDE-BC8C-117FE89D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2E6622-8C84-4D97-9FD2-CA2DFE8B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699929-DE1E-4DCD-A4D6-7DFC9F8A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C475EF-2250-4596-AEB0-6381E79CB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1A0FD3-E8D6-4240-95B9-2AC56012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DD4B1B-7711-4A17-ABB6-D233A5C3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A1542D-9405-463C-84C0-9CAFA8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53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9E072-4540-4CFC-87FF-0D7452C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B83B0-A86B-4E3C-A0F5-EB03870C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D797B2-DADD-4F49-8154-8793FCD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1285B9-B9BB-4D5D-B570-C2C385ED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8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1AE115-8085-486F-9C4C-05725E86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45DB73-9C0F-4B14-BD6E-68ADDD8F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B24E3-5725-4F48-93BE-12E080F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90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6317E-88E8-41C6-B620-BDDF5B60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4DC3B-1B51-4FA4-8EBA-640CC573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856B1-CAA2-4611-9ADE-BE6A166E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6291D-8DD5-4FBB-A332-459C33EB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68071E-7620-4ADE-912C-A3755638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93D5C-34A0-453F-B0AE-041551EE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59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1225-D5CC-41CE-93B4-BA74F8F2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81B1F6-4C68-4D53-8200-2463390E3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A3108F-57C4-493A-BF68-C5B14D1F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6E48E-FA6F-4677-BE51-603626EF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C96FB-D42A-4D16-9CF7-743C545A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3DD2A-9759-4BC1-9B2C-83B81772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1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10B585-B4EF-4F0B-95C9-020DCFB3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1ECBC-EBCA-4939-B55B-D921E53F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E62C2-3718-4498-9B71-1CC812FF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89C1-97B0-4D9B-BDBB-ED9524EB5DB2}" type="datetimeFigureOut">
              <a:rPr lang="es-419" smtClean="0"/>
              <a:t>12/6/2018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E34D6-FD58-4883-A027-6648A7D25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681B-3133-4B23-AD67-4547CFFA4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3A0B-EF8B-48E4-A4EF-9704719565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4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A14ABAC-658D-4B01-877B-3A8210DD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7754"/>
              </p:ext>
            </p:extLst>
          </p:nvPr>
        </p:nvGraphicFramePr>
        <p:xfrm>
          <a:off x="740664" y="2868506"/>
          <a:ext cx="107167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192">
                  <a:extLst>
                    <a:ext uri="{9D8B030D-6E8A-4147-A177-3AD203B41FA5}">
                      <a16:colId xmlns:a16="http://schemas.microsoft.com/office/drawing/2014/main" val="2713000260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984654801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1461013112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144127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Número de neuronas en capas escondidas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Desviación estándar de la prueba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128, 64, 64, 32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0.003658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0.055114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0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16, 16, 16, 8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0.004749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0.057674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128, 64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0.005097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0.056115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128, 64, 64, 32, 16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1547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0.005486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0.061715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7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32, 32, 16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0.005517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0.067645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1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16, 16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0.064449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170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745CC85-7AB3-4DC5-B8FB-2A791876229E}"/>
              </a:ext>
            </a:extLst>
          </p:cNvPr>
          <p:cNvSpPr txBox="1"/>
          <p:nvPr/>
        </p:nvSpPr>
        <p:spPr>
          <a:xfrm>
            <a:off x="3542258" y="557784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Entrenamiento con </a:t>
            </a:r>
            <a:r>
              <a:rPr lang="es-419" dirty="0" err="1"/>
              <a:t>batch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314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3B086CA-52CF-4CB6-8DB0-AD4CFC2F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25687"/>
              </p:ext>
            </p:extLst>
          </p:nvPr>
        </p:nvGraphicFramePr>
        <p:xfrm>
          <a:off x="2179912" y="468579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Raiz</a:t>
                      </a:r>
                      <a:r>
                        <a:rPr lang="es-419" dirty="0"/>
                        <a:t>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0.008653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0.105935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0.041855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0.127412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B93AD261-3C19-40C8-9A15-8C3DD0327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E47327-1BD0-4841-8603-79D42CF5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5CFE73D-DA38-49FA-A138-889F3A08A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6529"/>
              </p:ext>
            </p:extLst>
          </p:nvPr>
        </p:nvGraphicFramePr>
        <p:xfrm>
          <a:off x="2275828" y="4621784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prueba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Desviación estándar de la prueba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0.149157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0.312465519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0.167782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0.312465519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5056F50-1E81-4E7F-A7B5-F81CA2E8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65F664-E11E-45D0-ADF9-5845D326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-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C1D0B-FC80-4722-B5CC-15F0E91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32075"/>
            <a:ext cx="10515600" cy="1325563"/>
          </a:xfrm>
        </p:spPr>
        <p:txBody>
          <a:bodyPr/>
          <a:lstStyle/>
          <a:p>
            <a:r>
              <a:rPr lang="es-419" dirty="0"/>
              <a:t>Entrenamiento con memoria dinámica y Mini-</a:t>
            </a:r>
            <a:r>
              <a:rPr lang="es-419" dirty="0" err="1"/>
              <a:t>Batch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6750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0C055B-D3FE-40A1-85B5-7D8D8DAD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1D1DA5-284B-456C-A106-A2836EF2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51" y="-1"/>
            <a:ext cx="5852172" cy="4389129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28B1B9B-E430-413D-BB42-A78B2658A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62541"/>
              </p:ext>
            </p:extLst>
          </p:nvPr>
        </p:nvGraphicFramePr>
        <p:xfrm>
          <a:off x="1985912" y="4389128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Tamaño de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0.084981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0.007947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0.056555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0.02493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1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71807A-B8E4-4CC0-9C78-A574CDEE8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DFE729-6A16-4D3A-BB2D-A67CB097D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1"/>
            <a:ext cx="5852172" cy="4389129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4A0B464-57A7-4A04-871C-B9EBA3AA1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09089"/>
              </p:ext>
            </p:extLst>
          </p:nvPr>
        </p:nvGraphicFramePr>
        <p:xfrm>
          <a:off x="2105152" y="479145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r>
                        <a:rPr lang="es-419" dirty="0"/>
                        <a:t>Tamaño de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0.018507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~0.0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0.015437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~0.0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0.033557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1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9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38E61D-DD3E-4989-A116-9E3BB972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C5BC93-D860-498B-8057-B63C5484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0"/>
            <a:ext cx="5852172" cy="4389129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8664642-6B7C-42DD-884E-F5F81695D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45414"/>
              </p:ext>
            </p:extLst>
          </p:nvPr>
        </p:nvGraphicFramePr>
        <p:xfrm>
          <a:off x="1942313" y="4607911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6756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0482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009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prueba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Desviación estándar de la prueba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0.021231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0.134128486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0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0.124080417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8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93FC9-62D4-4BB4-BDFA-C4DB282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5949"/>
            <a:ext cx="8827008" cy="1325563"/>
          </a:xfrm>
        </p:spPr>
        <p:txBody>
          <a:bodyPr/>
          <a:lstStyle/>
          <a:p>
            <a:r>
              <a:rPr lang="es-419" dirty="0"/>
              <a:t>Entrenamiento con memoria dinámica</a:t>
            </a:r>
          </a:p>
        </p:txBody>
      </p:sp>
    </p:spTree>
    <p:extLst>
      <p:ext uri="{BB962C8B-B14F-4D97-AF65-F5344CB8AC3E}">
        <p14:creationId xmlns:p14="http://schemas.microsoft.com/office/powerpoint/2010/main" val="32305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1E9CCCDE-C840-4F6F-AB4A-F4063CB1C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90216" cy="4792662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F6B45B-D35F-4B14-8E32-E0DDF8C66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84" y="0"/>
            <a:ext cx="6390216" cy="4792662"/>
          </a:xfrm>
          <a:prstGeom prst="rect">
            <a:avLst/>
          </a:prstGeom>
        </p:spPr>
      </p:pic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53D44BF4-1A85-4531-B4AC-DA9ED33A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74736"/>
              </p:ext>
            </p:extLst>
          </p:nvPr>
        </p:nvGraphicFramePr>
        <p:xfrm>
          <a:off x="2326216" y="4898474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Tamaño de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0.082189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0.107342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0.017691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0.018419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1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3530868E-1115-475B-861C-8E10D1D0C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8608" cy="47914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FFBF0C-6BCC-415E-A522-9F1D5092F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92" y="0"/>
            <a:ext cx="6388608" cy="4791456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980B006-ECCF-4B43-8927-6041413A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2444"/>
              </p:ext>
            </p:extLst>
          </p:nvPr>
        </p:nvGraphicFramePr>
        <p:xfrm>
          <a:off x="2105152" y="479145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r>
                        <a:rPr lang="es-419" dirty="0"/>
                        <a:t>Tamaño de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0.017311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0.032525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0.028904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1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5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F4517E5-AC6F-406C-96EA-A1CB9F9D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737"/>
            <a:ext cx="5852172" cy="43891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1745E2-CBD7-46C0-B027-5F72B6DB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25" y="423737"/>
            <a:ext cx="5852172" cy="438912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FC99B22-B250-4761-BB10-A96EA15DEECE}"/>
              </a:ext>
            </a:extLst>
          </p:cNvPr>
          <p:cNvSpPr txBox="1"/>
          <p:nvPr/>
        </p:nvSpPr>
        <p:spPr>
          <a:xfrm>
            <a:off x="4313381" y="266503"/>
            <a:ext cx="33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Predicciones con memoria 100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AB4E994-0BE9-455C-9CC8-E09DDB2B3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17540"/>
              </p:ext>
            </p:extLst>
          </p:nvPr>
        </p:nvGraphicFramePr>
        <p:xfrm>
          <a:off x="1924025" y="5083399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6756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0482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009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prueba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Desviación estándar de la prueba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0.030153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0.14462487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0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0.026904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0.14367327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8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62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B9D99-1A5C-4EAB-9C6D-6CA4BA25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550541"/>
            <a:ext cx="10616184" cy="1325563"/>
          </a:xfrm>
        </p:spPr>
        <p:txBody>
          <a:bodyPr/>
          <a:lstStyle/>
          <a:p>
            <a:r>
              <a:rPr lang="es-419" dirty="0"/>
              <a:t>Entrenamiento estocástico (Online </a:t>
            </a:r>
            <a:r>
              <a:rPr lang="es-419" dirty="0" err="1"/>
              <a:t>learning</a:t>
            </a:r>
            <a:r>
              <a:rPr lang="es-419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21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FCD38F1-ADDF-4126-86C2-7B9BC5BCD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3" y="0"/>
            <a:ext cx="6099717" cy="45747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3D89D4-DFFF-4456-A922-DAE84F5EC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84" y="0"/>
            <a:ext cx="6099716" cy="4574787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2457D78-0CE6-4B96-841D-76AADBF9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53366"/>
              </p:ext>
            </p:extLst>
          </p:nvPr>
        </p:nvGraphicFramePr>
        <p:xfrm>
          <a:off x="2179912" y="468579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Raíz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0.007129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0.111121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0.128798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6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C28CAC-352F-4E4C-9587-63E0D893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618E9D2-BF1A-422A-B6B3-D784C846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0"/>
            <a:ext cx="5852172" cy="4389129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3580CF9-83F9-4ABC-8580-C8E4C4EB4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71484"/>
              </p:ext>
            </p:extLst>
          </p:nvPr>
        </p:nvGraphicFramePr>
        <p:xfrm>
          <a:off x="2179912" y="468579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897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639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982463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r>
                        <a:rPr lang="es-419" dirty="0"/>
                        <a:t>Iteraciones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Error cuadrático medio del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Raiz</a:t>
                      </a:r>
                      <a:r>
                        <a:rPr lang="es-419" dirty="0"/>
                        <a:t> del error cuadrático medio de la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0.153778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0.314608559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0.166717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0.313940094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1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67717-ACFD-41D9-9513-712F68BA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2" y="2687701"/>
            <a:ext cx="10515600" cy="1325563"/>
          </a:xfrm>
        </p:spPr>
        <p:txBody>
          <a:bodyPr/>
          <a:lstStyle/>
          <a:p>
            <a:r>
              <a:rPr lang="es-419" dirty="0"/>
              <a:t>Entrenamiento estocástico con Mini-</a:t>
            </a:r>
            <a:r>
              <a:rPr lang="es-419" dirty="0" err="1"/>
              <a:t>Batch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52864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324</Words>
  <Application>Microsoft Office PowerPoint</Application>
  <PresentationFormat>Panorámica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Entrenamiento con memoria dinámica</vt:lpstr>
      <vt:lpstr>Presentación de PowerPoint</vt:lpstr>
      <vt:lpstr>Presentación de PowerPoint</vt:lpstr>
      <vt:lpstr>Presentación de PowerPoint</vt:lpstr>
      <vt:lpstr>Entrenamiento estocástico (Online learning)</vt:lpstr>
      <vt:lpstr>Presentación de PowerPoint</vt:lpstr>
      <vt:lpstr>Presentación de PowerPoint</vt:lpstr>
      <vt:lpstr>Entrenamiento estocástico con Mini-Batch</vt:lpstr>
      <vt:lpstr>Presentación de PowerPoint</vt:lpstr>
      <vt:lpstr>Presentación de PowerPoint</vt:lpstr>
      <vt:lpstr>Entrenamiento con memoria dinámica y Mini-Batch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19</cp:revision>
  <dcterms:created xsi:type="dcterms:W3CDTF">2018-06-12T14:04:24Z</dcterms:created>
  <dcterms:modified xsi:type="dcterms:W3CDTF">2018-06-12T18:04:36Z</dcterms:modified>
</cp:coreProperties>
</file>