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2"/>
    <p:sldId id="260" r:id="rId3"/>
    <p:sldId id="262" r:id="rId4"/>
    <p:sldId id="265" r:id="rId5"/>
    <p:sldId id="267" r:id="rId6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CAFDCA-27A0-4FA9-853A-F3651DA641FC}" v="473" dt="2023-06-14T09:24:01.843"/>
    <p1510:client id="{DB29B646-E7AD-46C0-87BC-653BF267D44D}" v="53" dt="2023-06-14T12:53:42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57DFA98-9AB1-4CAD-95B1-A27E235EFD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BD031-8139-493C-909F-74E4AA7116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24DC0-25FC-49C5-9FBF-2655FBC204AC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BC0E2B-175C-4580-94C1-39B152EA40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B6DF28-4C31-4797-8A13-B3F34C8FF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34958-AF52-4EB9-9DB0-FFF5BB34ED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16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CE56A-1A7C-4761-9AB6-5A6D464B6A3B}" type="datetimeFigureOut">
              <a:rPr lang="pt-BR" noProof="0" smtClean="0"/>
              <a:t>14/06/2023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8D1C3-CBFC-4B77-95BF-E6BE1360A8C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094570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8D1C3-CBFC-4B77-95BF-E6BE1360A8C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256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FA0FDCFE-5676-43FD-9F3E-5511328A3F96}" type="datetime1">
              <a:rPr lang="pt-BR" noProof="0" smtClean="0"/>
              <a:t>14/06/2023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CB247A-0AE0-45B1-9D5A-16958849D5A5}" type="datetime1">
              <a:rPr lang="pt-BR" noProof="0" smtClean="0"/>
              <a:t>14/06/2023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 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0E8694-7212-4E6F-B740-0746D153FD03}" type="datetime1">
              <a:rPr lang="pt-BR" noProof="0" smtClean="0"/>
              <a:t>14/06/2023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450691-8C56-42F7-B3B7-73356C7D094D}" type="datetime1">
              <a:rPr lang="pt-BR" noProof="0" smtClean="0"/>
              <a:t>14/06/2023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 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6EEE5A-1C2B-4521-9901-0FB7F3A487BA}" type="datetime1">
              <a:rPr lang="pt-BR" noProof="0" smtClean="0"/>
              <a:t>14/06/2023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DBB092-01EC-475D-ACBA-33735804B9DC}" type="datetime1">
              <a:rPr lang="pt-BR" noProof="0" smtClean="0"/>
              <a:t>14/06/2023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6B59F6-B842-4835-9B11-7872563CA1CA}" type="datetime1">
              <a:rPr lang="pt-BR" noProof="0" smtClean="0"/>
              <a:t>14/06/2023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1CBF35-2D5B-4E80-B86D-938D72D3AEBA}" type="datetime1">
              <a:rPr lang="pt-BR" noProof="0" smtClean="0"/>
              <a:t>14/06/2023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7AEF70-25FF-4B84-83DB-BEA99C2F1AF9}" type="datetime1">
              <a:rPr lang="pt-BR" noProof="0" smtClean="0"/>
              <a:t>14/06/2023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3A0EF9-9119-428F-9157-CA16D422AD87}" type="datetime1">
              <a:rPr lang="pt-BR" noProof="0" smtClean="0"/>
              <a:t>14/06/2023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49966C-7AAA-4310-AC9B-2A5797E591B0}" type="datetime1">
              <a:rPr lang="pt-BR" noProof="0" smtClean="0"/>
              <a:t>14/06/2023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8CD4C-8233-443A-A05C-C000F23883D7}" type="datetime1">
              <a:rPr lang="pt-BR" noProof="0" smtClean="0"/>
              <a:t>14/06/2023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F4A76B-2C60-4BA2-9524-9110E82C54CC}" type="datetime1">
              <a:rPr lang="pt-BR" noProof="0" smtClean="0"/>
              <a:t>14/06/2023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B1AF65-D65B-4354-A215-8A8187530B01}" type="datetime1">
              <a:rPr lang="pt-BR" noProof="0" smtClean="0"/>
              <a:t>14/06/2023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387974-3EC4-41FF-B5CF-0DDD23817502}" type="datetime1">
              <a:rPr lang="pt-BR" noProof="0" smtClean="0"/>
              <a:t>14/06/2023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A82AEE-E9FD-4C19-8BBC-52AEB06DACD7}" type="datetime1">
              <a:rPr lang="pt-BR" noProof="0" smtClean="0"/>
              <a:t>14/06/2023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5F27B8-DA6F-429D-A8DD-E9C7F3338072}" type="datetime1">
              <a:rPr lang="pt-BR" noProof="0" smtClean="0"/>
              <a:t>14/06/2023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6AA5F1F-FD9A-42F7-958D-6704DD54A893}" type="datetime1">
              <a:rPr lang="pt-BR" noProof="0" smtClean="0"/>
              <a:t>14/06/2023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9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11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6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7" name="Group 87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9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8" name="Rectangle 127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9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80942" y="2238665"/>
            <a:ext cx="7663489" cy="189286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7500" dirty="0">
                <a:solidFill>
                  <a:schemeClr val="bg1"/>
                </a:solidFill>
              </a:rPr>
              <a:t>BASS BUDDY</a:t>
            </a:r>
            <a:endParaRPr lang="pt-BR"/>
          </a:p>
        </p:txBody>
      </p:sp>
      <p:pic>
        <p:nvPicPr>
          <p:cNvPr id="8" name="Picture 4" descr="Head of bass guitar">
            <a:extLst>
              <a:ext uri="{FF2B5EF4-FFF2-40B4-BE49-F238E27FC236}">
                <a16:creationId xmlns:a16="http://schemas.microsoft.com/office/drawing/2014/main" id="{97BB6752-C97C-2C6A-F71B-9A89EE93BA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420" r="15799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3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6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1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3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558465" y="5252852"/>
            <a:ext cx="3238092" cy="132229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Miguel Morell</a:t>
            </a:r>
            <a:endParaRPr lang="pt-BR" sz="1800" dirty="0"/>
          </a:p>
          <a:p>
            <a:r>
              <a:rPr lang="en-US" sz="1800" dirty="0">
                <a:solidFill>
                  <a:schemeClr val="tx1"/>
                </a:solidFill>
              </a:rPr>
              <a:t>Cristian </a:t>
            </a:r>
            <a:r>
              <a:rPr lang="en-US" sz="1800" dirty="0" err="1">
                <a:solidFill>
                  <a:schemeClr val="tx1"/>
                </a:solidFill>
              </a:rPr>
              <a:t>Lagranda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</a:p>
          <a:p>
            <a:r>
              <a:rPr lang="en-US" sz="1800" dirty="0">
                <a:solidFill>
                  <a:schemeClr val="tx1"/>
                </a:solidFill>
              </a:rPr>
              <a:t>Ariele Amorim</a:t>
            </a:r>
          </a:p>
          <a:p>
            <a:pPr indent="-228600">
              <a:buFont typeface="Arial" panose="020B0604020202020204" pitchFamily="34" charset="0"/>
              <a:buChar char="•"/>
            </a:pPr>
            <a:br>
              <a:rPr lang="en-US" sz="1800" dirty="0"/>
            </a:br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85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F6AA8CA-7F55-B5E6-2867-F7409028A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211" y="311987"/>
            <a:ext cx="4858781" cy="1537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CHALLENGE</a:t>
            </a:r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7136796-F066-3D8D-3865-B71B0463FE4A}"/>
              </a:ext>
            </a:extLst>
          </p:cNvPr>
          <p:cNvSpPr txBox="1"/>
          <p:nvPr/>
        </p:nvSpPr>
        <p:spPr>
          <a:xfrm>
            <a:off x="749315" y="2441837"/>
            <a:ext cx="5117714" cy="16234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sz="3200" b="1" dirty="0"/>
              <a:t>Generate bass sound to be used with drums</a:t>
            </a:r>
            <a:endParaRPr lang="pt-BR" sz="3200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68FFF27C-E803-1554-0285-BFB4487E4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332738" y="1607159"/>
            <a:ext cx="5456279" cy="40922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53880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48" name="Rectangle 47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F6AA8CA-7F55-B5E6-2867-F7409028A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8662" y="409656"/>
            <a:ext cx="6050713" cy="14785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sz="73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7300" dirty="0">
                <a:solidFill>
                  <a:schemeClr val="bg1"/>
                </a:solidFill>
                <a:ea typeface="+mj-lt"/>
                <a:cs typeface="+mj-lt"/>
              </a:rPr>
              <a:t>SOLUTION</a:t>
            </a:r>
            <a:endParaRPr lang="pt-BR"/>
          </a:p>
          <a:p>
            <a:endParaRPr lang="en-US" sz="2500" dirty="0"/>
          </a:p>
          <a:p>
            <a:br>
              <a:rPr lang="en-US" sz="2500" dirty="0"/>
            </a:br>
            <a:endParaRPr lang="en-US" sz="2500"/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05D3EDD3-67E6-9296-ABE8-270B90C681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073" r="32370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37136796-F066-3D8D-3865-B71B0463FE4A}"/>
              </a:ext>
            </a:extLst>
          </p:cNvPr>
          <p:cNvSpPr txBox="1"/>
          <p:nvPr/>
        </p:nvSpPr>
        <p:spPr>
          <a:xfrm>
            <a:off x="5387873" y="2773493"/>
            <a:ext cx="6078453" cy="131014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defTabSz="914400">
              <a:lnSpc>
                <a:spcPct val="120000"/>
              </a:lnSpc>
              <a:buSzPct val="125000"/>
            </a:pPr>
            <a:r>
              <a:rPr lang="en-US" sz="5400" b="1" dirty="0"/>
              <a:t> </a:t>
            </a:r>
            <a:r>
              <a:rPr lang="en-US" sz="5400" dirty="0"/>
              <a:t>Bass Buddy APP</a:t>
            </a:r>
            <a:br>
              <a:rPr lang="en-US" dirty="0"/>
            </a:br>
            <a:endParaRPr lang="en-US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2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F6AA8CA-7F55-B5E6-2867-F7409028A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336" y="250069"/>
            <a:ext cx="7033809" cy="1537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ea typeface="+mj-lt"/>
                <a:cs typeface="+mj-lt"/>
              </a:rPr>
              <a:t>HOW IT WORKS </a:t>
            </a:r>
            <a:r>
              <a:rPr lang="en-US" sz="6600" dirty="0">
                <a:solidFill>
                  <a:schemeClr val="bg1"/>
                </a:solidFill>
                <a:latin typeface="Hammersmith One"/>
                <a:ea typeface="+mj-lt"/>
                <a:cs typeface="+mj-lt"/>
              </a:rPr>
              <a:t>?</a:t>
            </a:r>
            <a:endParaRPr lang="pt-BR" sz="6600" dirty="0">
              <a:solidFill>
                <a:schemeClr val="bg1"/>
              </a:solidFill>
              <a:latin typeface="Hammersmith One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1EA75E1C-78BA-20DD-C752-5E5136DADE00}"/>
              </a:ext>
            </a:extLst>
          </p:cNvPr>
          <p:cNvSpPr txBox="1"/>
          <p:nvPr/>
        </p:nvSpPr>
        <p:spPr>
          <a:xfrm>
            <a:off x="611082" y="2675137"/>
            <a:ext cx="317228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TW Cen MT"/>
              </a:rPr>
              <a:t>User's Input </a:t>
            </a:r>
          </a:p>
          <a:p>
            <a:pPr algn="ctr"/>
            <a:r>
              <a:rPr lang="en-US" sz="4000" dirty="0">
                <a:latin typeface="TW Cen MT"/>
              </a:rPr>
              <a:t>(Drums)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5BCB94-FA28-E4D9-1EF5-8B5CD4C35387}"/>
              </a:ext>
            </a:extLst>
          </p:cNvPr>
          <p:cNvSpPr txBox="1"/>
          <p:nvPr/>
        </p:nvSpPr>
        <p:spPr>
          <a:xfrm>
            <a:off x="4206536" y="2564167"/>
            <a:ext cx="3024326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dirty="0">
                <a:solidFill>
                  <a:srgbClr val="DE2B2B"/>
                </a:solidFill>
                <a:latin typeface="TW Cen MT"/>
              </a:rPr>
              <a:t>RNN-LSTM</a:t>
            </a:r>
            <a:endParaRPr lang="en-US" dirty="0">
              <a:solidFill>
                <a:srgbClr val="FFFFFF"/>
              </a:solidFill>
              <a:latin typeface="TW Cen MT"/>
            </a:endParaRPr>
          </a:p>
          <a:p>
            <a:pPr algn="ctr"/>
            <a:r>
              <a:rPr lang="en-US" sz="5000" dirty="0">
                <a:solidFill>
                  <a:srgbClr val="DE2B2B"/>
                </a:solidFill>
                <a:latin typeface="TW Cen MT"/>
              </a:rPr>
              <a:t>MODEL</a:t>
            </a:r>
            <a:endParaRPr lang="en-US" dirty="0">
              <a:latin typeface="TW Cen MT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47938DF-A2E3-6B04-359B-D545AE07A4CE}"/>
              </a:ext>
            </a:extLst>
          </p:cNvPr>
          <p:cNvSpPr txBox="1"/>
          <p:nvPr/>
        </p:nvSpPr>
        <p:spPr>
          <a:xfrm>
            <a:off x="8150810" y="2648813"/>
            <a:ext cx="3556986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/>
              <a:t>Output </a:t>
            </a:r>
          </a:p>
          <a:p>
            <a:pPr algn="ctr"/>
            <a:r>
              <a:rPr lang="en-US" sz="4000" dirty="0"/>
              <a:t>(Bass &amp; Drums</a:t>
            </a:r>
            <a:r>
              <a:rPr lang="en-US" dirty="0"/>
              <a:t>)</a:t>
            </a:r>
          </a:p>
          <a:p>
            <a:endParaRPr lang="en-US"/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3A9391CF-BC4F-94D4-033B-742BD769F490}"/>
              </a:ext>
            </a:extLst>
          </p:cNvPr>
          <p:cNvCxnSpPr/>
          <p:nvPr/>
        </p:nvCxnSpPr>
        <p:spPr>
          <a:xfrm flipV="1">
            <a:off x="3503072" y="3392842"/>
            <a:ext cx="4613427" cy="25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9" name="Gráfico 49" descr="Notação musical com preenchimento sólido">
            <a:extLst>
              <a:ext uri="{FF2B5EF4-FFF2-40B4-BE49-F238E27FC236}">
                <a16:creationId xmlns:a16="http://schemas.microsoft.com/office/drawing/2014/main" id="{7892AE58-BD1E-CD54-8D02-BF14AE2AED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34450" y="3505200"/>
            <a:ext cx="264795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2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08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7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9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63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F6AA8CA-7F55-B5E6-2867-F7409028A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012" y="2199141"/>
            <a:ext cx="5785598" cy="23148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/>
              <a:t>THANK YOU!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313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1</Words>
  <Application>Microsoft Office PowerPoint</Application>
  <PresentationFormat>Widescreen</PresentationFormat>
  <Paragraphs>1</Paragraphs>
  <Slides>5</Slides>
  <Notes>1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Circuito</vt:lpstr>
      <vt:lpstr>BASS BUDDY</vt:lpstr>
      <vt:lpstr>CHALLENGE</vt:lpstr>
      <vt:lpstr> SOLUTION   </vt:lpstr>
      <vt:lpstr>HOW IT WORKS 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264</cp:revision>
  <dcterms:created xsi:type="dcterms:W3CDTF">2023-06-14T07:47:55Z</dcterms:created>
  <dcterms:modified xsi:type="dcterms:W3CDTF">2023-06-14T13:04:54Z</dcterms:modified>
</cp:coreProperties>
</file>