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rchivo Black" charset="1" panose="020B0A03020202020B04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6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600000000000000"/>
      <p:regular r:id="rId15"/>
    </p:embeddedFont>
    <p:embeddedFont>
      <p:font typeface="Open Sauce SemiBold" charset="1" panose="00000700000000000000"/>
      <p:regular r:id="rId16"/>
    </p:embeddedFont>
    <p:embeddedFont>
      <p:font typeface="Open Sauce SemiBold Bold" charset="1" panose="00000A00000000000000"/>
      <p:regular r:id="rId17"/>
    </p:embeddedFont>
    <p:embeddedFont>
      <p:font typeface="Open Sauce SemiBold Italics" charset="1" panose="00000700000000000000"/>
      <p:regular r:id="rId18"/>
    </p:embeddedFont>
    <p:embeddedFont>
      <p:font typeface="Open Sauce SemiBold Bold Italics" charset="1" panose="00000A00000000000000"/>
      <p:regular r:id="rId19"/>
    </p:embeddedFon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Italics" charset="1" panose="00000500000000000000"/>
      <p:regular r:id="rId22"/>
    </p:embeddedFont>
    <p:embeddedFont>
      <p:font typeface="Poppins Bold Italics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63322">
            <a:off x="11726835" y="-685482"/>
            <a:ext cx="13122330" cy="10664875"/>
          </a:xfrm>
          <a:custGeom>
            <a:avLst/>
            <a:gdLst/>
            <a:ahLst/>
            <a:cxnLst/>
            <a:rect r="r" b="b" t="t" l="l"/>
            <a:pathLst>
              <a:path h="10664875" w="13122330">
                <a:moveTo>
                  <a:pt x="0" y="0"/>
                </a:moveTo>
                <a:lnTo>
                  <a:pt x="13122330" y="0"/>
                </a:lnTo>
                <a:lnTo>
                  <a:pt x="13122330" y="10664875"/>
                </a:lnTo>
                <a:lnTo>
                  <a:pt x="0" y="1066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0659" y="8242165"/>
            <a:ext cx="5981025" cy="192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60"/>
              </a:lnSpc>
            </a:pPr>
            <a:r>
              <a:rPr lang="en-US" sz="3614">
                <a:solidFill>
                  <a:srgbClr val="737373"/>
                </a:solidFill>
                <a:latin typeface="Poppins Italics"/>
              </a:rPr>
              <a:t>Miguel Morell</a:t>
            </a:r>
          </a:p>
          <a:p>
            <a:pPr>
              <a:lnSpc>
                <a:spcPts val="5060"/>
              </a:lnSpc>
            </a:pPr>
            <a:r>
              <a:rPr lang="en-US" sz="3614">
                <a:solidFill>
                  <a:srgbClr val="737373"/>
                </a:solidFill>
                <a:latin typeface="Poppins Italics"/>
              </a:rPr>
              <a:t>Cristian Lagranda </a:t>
            </a:r>
          </a:p>
          <a:p>
            <a:pPr>
              <a:lnSpc>
                <a:spcPts val="5060"/>
              </a:lnSpc>
            </a:pPr>
            <a:r>
              <a:rPr lang="en-US" sz="3614">
                <a:solidFill>
                  <a:srgbClr val="737373"/>
                </a:solidFill>
                <a:latin typeface="Poppins Italics"/>
              </a:rPr>
              <a:t>Ariele Amorim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8291" y="2864028"/>
            <a:ext cx="12208275" cy="359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128"/>
              </a:lnSpc>
            </a:pPr>
            <a:r>
              <a:rPr lang="en-US" sz="12076">
                <a:solidFill>
                  <a:srgbClr val="000000"/>
                </a:solidFill>
                <a:latin typeface="Open Sauce SemiBold"/>
              </a:rPr>
              <a:t>BACK TO BASS'ICS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9075519">
            <a:off x="-2065988" y="-745085"/>
            <a:ext cx="3472849" cy="2614108"/>
          </a:xfrm>
          <a:custGeom>
            <a:avLst/>
            <a:gdLst/>
            <a:ahLst/>
            <a:cxnLst/>
            <a:rect r="r" b="b" t="t" l="l"/>
            <a:pathLst>
              <a:path h="2614108" w="3472849">
                <a:moveTo>
                  <a:pt x="3472849" y="2614108"/>
                </a:moveTo>
                <a:lnTo>
                  <a:pt x="0" y="2614108"/>
                </a:lnTo>
                <a:lnTo>
                  <a:pt x="0" y="0"/>
                </a:lnTo>
                <a:lnTo>
                  <a:pt x="3472849" y="0"/>
                </a:lnTo>
                <a:lnTo>
                  <a:pt x="3472849" y="261410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16066167" y="8614566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919961" y="1890646"/>
            <a:ext cx="6705131" cy="670513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7C00">
                <a:alpha val="1568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726861" y="3325456"/>
            <a:ext cx="3835511" cy="383551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7C00">
                <a:alpha val="15686"/>
              </a:srgbClr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55253" y="634171"/>
            <a:ext cx="3205342" cy="320533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113069" y="5243211"/>
            <a:ext cx="3052542" cy="3052529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5006411" y="2014340"/>
            <a:ext cx="3228884" cy="3228871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9323478" y="3816337"/>
            <a:ext cx="7935822" cy="142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79"/>
              </a:lnSpc>
            </a:pPr>
            <a:r>
              <a:rPr lang="en-US" sz="10888">
                <a:solidFill>
                  <a:srgbClr val="000000"/>
                </a:solidFill>
                <a:latin typeface="Hammersmith One"/>
              </a:rPr>
              <a:t>OUR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605537" y="3695451"/>
            <a:ext cx="3521580" cy="84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2E2E2E"/>
                </a:solidFill>
                <a:latin typeface="Montserrat Bold"/>
              </a:rPr>
              <a:t>Miguel</a:t>
            </a:r>
          </a:p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2E2E2E"/>
                </a:solidFill>
                <a:latin typeface="Montserrat Bold"/>
              </a:rPr>
              <a:t>Morell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52865" y="7780397"/>
            <a:ext cx="2583503" cy="102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2E2E2E"/>
                </a:solidFill>
                <a:latin typeface="Montserrat Bold"/>
              </a:rPr>
              <a:t>Ariele</a:t>
            </a:r>
          </a:p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2E2E2E"/>
                </a:solidFill>
                <a:latin typeface="Montserrat Bold"/>
              </a:rPr>
              <a:t>Amorim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21063" y="5233686"/>
            <a:ext cx="2583503" cy="102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2E2E2E"/>
                </a:solidFill>
                <a:latin typeface="Montserrat Bold"/>
              </a:rPr>
              <a:t>Cristian </a:t>
            </a:r>
          </a:p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2E2E2E"/>
                </a:solidFill>
                <a:latin typeface="Montserrat Bold"/>
              </a:rPr>
              <a:t>Lagranda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7343" y="7413486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865566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76616" y="594706"/>
            <a:ext cx="9221455" cy="142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CHALLENGE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48817" y="1085125"/>
            <a:ext cx="7714194" cy="172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6"/>
              </a:lnSpc>
            </a:pPr>
            <a:r>
              <a:rPr lang="en-US" sz="4457">
                <a:solidFill>
                  <a:srgbClr val="000000"/>
                </a:solidFill>
                <a:latin typeface="Montserrat"/>
              </a:rPr>
              <a:t>Drummers and Bass player must be in union…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31300" y="3114585"/>
            <a:ext cx="8056700" cy="162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40"/>
              </a:lnSpc>
            </a:pPr>
            <a:r>
              <a:rPr lang="en-US" sz="4397">
                <a:solidFill>
                  <a:srgbClr val="000000"/>
                </a:solidFill>
                <a:latin typeface="Montserrat"/>
              </a:rPr>
              <a:t>    W</a:t>
            </a:r>
            <a:r>
              <a:rPr lang="en-US" sz="4397">
                <a:solidFill>
                  <a:srgbClr val="000000"/>
                </a:solidFill>
                <a:latin typeface="Montserrat"/>
              </a:rPr>
              <a:t>hat happens if one  of them is not there?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6619580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0172" y="223262"/>
            <a:ext cx="6560317" cy="9840476"/>
            <a:chOff x="0" y="0"/>
            <a:chExt cx="6350000" cy="9525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75000" t="0" r="-7500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-2221833" y="-1847298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6" y="0"/>
                </a:lnTo>
                <a:lnTo>
                  <a:pt x="4443666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89263" y="622791"/>
            <a:ext cx="8670037" cy="14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0"/>
              </a:lnSpc>
            </a:pPr>
            <a:r>
              <a:rPr lang="en-US" sz="10899">
                <a:solidFill>
                  <a:srgbClr val="000000"/>
                </a:solidFill>
                <a:latin typeface="Hammersmith One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5510" y="2731419"/>
            <a:ext cx="10112115" cy="100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34"/>
              </a:lnSpc>
            </a:pPr>
            <a:r>
              <a:rPr lang="en-US" sz="5519">
                <a:solidFill>
                  <a:srgbClr val="000000"/>
                </a:solidFill>
                <a:latin typeface="Montserrat"/>
              </a:rPr>
              <a:t>Back to BASS'ics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196872">
            <a:off x="-2490024" y="7026898"/>
            <a:ext cx="9881325" cy="8030822"/>
          </a:xfrm>
          <a:custGeom>
            <a:avLst/>
            <a:gdLst/>
            <a:ahLst/>
            <a:cxnLst/>
            <a:rect r="r" b="b" t="t" l="l"/>
            <a:pathLst>
              <a:path h="8030822" w="9881325">
                <a:moveTo>
                  <a:pt x="9881325" y="8030822"/>
                </a:moveTo>
                <a:lnTo>
                  <a:pt x="0" y="8030822"/>
                </a:lnTo>
                <a:lnTo>
                  <a:pt x="0" y="0"/>
                </a:lnTo>
                <a:lnTo>
                  <a:pt x="9881325" y="0"/>
                </a:lnTo>
                <a:lnTo>
                  <a:pt x="9881325" y="80308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50244">
            <a:off x="15795791" y="-948363"/>
            <a:ext cx="4105957" cy="3090666"/>
          </a:xfrm>
          <a:custGeom>
            <a:avLst/>
            <a:gdLst/>
            <a:ahLst/>
            <a:cxnLst/>
            <a:rect r="r" b="b" t="t" l="l"/>
            <a:pathLst>
              <a:path h="3090666" w="4105957">
                <a:moveTo>
                  <a:pt x="0" y="0"/>
                </a:moveTo>
                <a:lnTo>
                  <a:pt x="4105957" y="0"/>
                </a:lnTo>
                <a:lnTo>
                  <a:pt x="4105957" y="3090666"/>
                </a:lnTo>
                <a:lnTo>
                  <a:pt x="0" y="309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5662398" y="5601278"/>
            <a:ext cx="56047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893425" y="5870951"/>
            <a:ext cx="4955344" cy="2421925"/>
          </a:xfrm>
          <a:custGeom>
            <a:avLst/>
            <a:gdLst/>
            <a:ahLst/>
            <a:cxnLst/>
            <a:rect r="r" b="b" t="t" l="l"/>
            <a:pathLst>
              <a:path h="2421925" w="4955344">
                <a:moveTo>
                  <a:pt x="0" y="0"/>
                </a:moveTo>
                <a:lnTo>
                  <a:pt x="4955345" y="0"/>
                </a:lnTo>
                <a:lnTo>
                  <a:pt x="4955345" y="2421924"/>
                </a:lnTo>
                <a:lnTo>
                  <a:pt x="0" y="24219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2540" y="4104125"/>
            <a:ext cx="4975771" cy="194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8"/>
              </a:lnSpc>
              <a:spcBef>
                <a:spcPct val="0"/>
              </a:spcBef>
            </a:pPr>
            <a:r>
              <a:rPr lang="en-US" sz="6192">
                <a:solidFill>
                  <a:srgbClr val="000000"/>
                </a:solidFill>
                <a:latin typeface="Montserrat Bold"/>
              </a:rPr>
              <a:t>User's Input</a:t>
            </a:r>
            <a:r>
              <a:rPr lang="en-US" sz="6192">
                <a:solidFill>
                  <a:srgbClr val="000000"/>
                </a:solidFill>
                <a:latin typeface="Montserrat Bold"/>
              </a:rPr>
              <a:t> </a:t>
            </a:r>
          </a:p>
          <a:p>
            <a:pPr algn="ctr">
              <a:lnSpc>
                <a:spcPts val="7678"/>
              </a:lnSpc>
              <a:spcBef>
                <a:spcPct val="0"/>
              </a:spcBef>
            </a:pPr>
            <a:r>
              <a:rPr lang="en-US" sz="6192">
                <a:solidFill>
                  <a:srgbClr val="000000"/>
                </a:solidFill>
                <a:latin typeface="Montserrat Bold"/>
              </a:rPr>
              <a:t>(Drums)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5236" y="564390"/>
            <a:ext cx="13156094" cy="1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9"/>
              </a:lnSpc>
            </a:pPr>
            <a:r>
              <a:rPr lang="en-US" sz="10999">
                <a:solidFill>
                  <a:srgbClr val="000000"/>
                </a:solidFill>
                <a:latin typeface="Hammersmith One"/>
              </a:rPr>
              <a:t>HOW IT WORKS?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96989" y="3920081"/>
            <a:ext cx="6151781" cy="195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3"/>
              </a:lnSpc>
              <a:spcBef>
                <a:spcPct val="0"/>
              </a:spcBef>
            </a:pPr>
            <a:r>
              <a:rPr lang="en-US" sz="6268">
                <a:solidFill>
                  <a:srgbClr val="000000"/>
                </a:solidFill>
                <a:latin typeface="Montserrat Bold"/>
              </a:rPr>
              <a:t>Out</a:t>
            </a:r>
            <a:r>
              <a:rPr lang="en-US" sz="6268">
                <a:solidFill>
                  <a:srgbClr val="000000"/>
                </a:solidFill>
                <a:latin typeface="Montserrat Bold"/>
              </a:rPr>
              <a:t>put </a:t>
            </a:r>
          </a:p>
          <a:p>
            <a:pPr algn="ctr">
              <a:lnSpc>
                <a:spcPts val="7773"/>
              </a:lnSpc>
              <a:spcBef>
                <a:spcPct val="0"/>
              </a:spcBef>
            </a:pPr>
            <a:r>
              <a:rPr lang="en-US" sz="6268">
                <a:solidFill>
                  <a:srgbClr val="000000"/>
                </a:solidFill>
                <a:latin typeface="Montserrat Bold"/>
              </a:rPr>
              <a:t>(Bass &amp; Drums)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48926" y="4727575"/>
            <a:ext cx="560479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  <a:spcBef>
                <a:spcPct val="0"/>
              </a:spcBef>
            </a:pPr>
            <a:r>
              <a:rPr lang="en-US" sz="5000">
                <a:solidFill>
                  <a:srgbClr val="DE2B2B"/>
                </a:solidFill>
                <a:latin typeface="Archivo Black"/>
              </a:rPr>
              <a:t>LSTM-MODEL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7831592">
            <a:off x="-8725080" y="534854"/>
            <a:ext cx="16425903" cy="13349780"/>
          </a:xfrm>
          <a:custGeom>
            <a:avLst/>
            <a:gdLst/>
            <a:ahLst/>
            <a:cxnLst/>
            <a:rect r="r" b="b" t="t" l="l"/>
            <a:pathLst>
              <a:path h="13349780" w="16425903">
                <a:moveTo>
                  <a:pt x="16425903" y="13349780"/>
                </a:moveTo>
                <a:lnTo>
                  <a:pt x="0" y="13349780"/>
                </a:lnTo>
                <a:lnTo>
                  <a:pt x="0" y="0"/>
                </a:lnTo>
                <a:lnTo>
                  <a:pt x="16425903" y="0"/>
                </a:lnTo>
                <a:lnTo>
                  <a:pt x="16425903" y="133497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71090" y="3588279"/>
            <a:ext cx="14081609" cy="2302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221"/>
              </a:lnSpc>
            </a:pPr>
            <a:r>
              <a:rPr lang="en-US" sz="17395">
                <a:solidFill>
                  <a:srgbClr val="000000"/>
                </a:solidFill>
                <a:latin typeface="Hammersmith One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6556025" y="9158997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3344868"/>
                </a:moveTo>
                <a:lnTo>
                  <a:pt x="4443665" y="3344868"/>
                </a:lnTo>
                <a:lnTo>
                  <a:pt x="4443665" y="0"/>
                </a:lnTo>
                <a:lnTo>
                  <a:pt x="0" y="0"/>
                </a:lnTo>
                <a:lnTo>
                  <a:pt x="0" y="33448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DAFltAy0RMQ</dc:identifier>
  <dcterms:modified xsi:type="dcterms:W3CDTF">2011-08-01T06:04:30Z</dcterms:modified>
  <cp:revision>1</cp:revision>
  <dc:title>Pitch Presentation</dc:title>
</cp:coreProperties>
</file>