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4"/>
  </p:notesMasterIdLst>
  <p:sldIdLst>
    <p:sldId id="256" r:id="rId2"/>
    <p:sldId id="257" r:id="rId3"/>
  </p:sldIdLst>
  <p:sldSz cx="12192000" cy="82296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CC8AC37-87DB-F74A-B6D8-18136B7FA5B6}" v="18" dt="2020-04-16T14:49:43.35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76211"/>
  </p:normalViewPr>
  <p:slideViewPr>
    <p:cSldViewPr snapToGrid="0" snapToObjects="1">
      <p:cViewPr varScale="1">
        <p:scale>
          <a:sx n="76" d="100"/>
          <a:sy n="76" d="100"/>
        </p:scale>
        <p:origin x="1960"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 Id="rId9"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5FF32C-98A0-BE41-9A63-E18B8E4403A5}" type="datetimeFigureOut">
              <a:rPr lang="en-US" smtClean="0"/>
              <a:t>4/16/20</a:t>
            </a:fld>
            <a:endParaRPr lang="en-US"/>
          </a:p>
        </p:txBody>
      </p:sp>
      <p:sp>
        <p:nvSpPr>
          <p:cNvPr id="4" name="Slide Image Placeholder 3"/>
          <p:cNvSpPr>
            <a:spLocks noGrp="1" noRot="1" noChangeAspect="1"/>
          </p:cNvSpPr>
          <p:nvPr>
            <p:ph type="sldImg" idx="2"/>
          </p:nvPr>
        </p:nvSpPr>
        <p:spPr>
          <a:xfrm>
            <a:off x="1143000" y="1143000"/>
            <a:ext cx="45720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AA2C07-B48B-914C-81FC-2231A0839B46}" type="slidenum">
              <a:rPr lang="en-US" smtClean="0"/>
              <a:t>‹#›</a:t>
            </a:fld>
            <a:endParaRPr lang="en-US"/>
          </a:p>
        </p:txBody>
      </p:sp>
    </p:spTree>
    <p:extLst>
      <p:ext uri="{BB962C8B-B14F-4D97-AF65-F5344CB8AC3E}">
        <p14:creationId xmlns:p14="http://schemas.microsoft.com/office/powerpoint/2010/main" val="14702156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Figure 1. </a:t>
            </a:r>
            <a:r>
              <a:rPr lang="en-US" i="0" dirty="0"/>
              <a:t>User case for the task. </a:t>
            </a:r>
            <a:r>
              <a:rPr lang="en-US" dirty="0"/>
              <a:t>Before the experiment began, participants viewed and memorized the primary target. They were told to always search for this target first and, if it was not present, to search for another cat. This created three experimental conditions: primary target condition (the primary target is present in the search array), similar target condition (a cat that is the same color as the primary target is present in the search array), and other target condition (a cat that is a different color than the primary target is present in the search array). Participants responded to the side of the screen that the target was on using a keypress. Following the search array, a color test would appear. Participants clicked on the box that represented the color of the cat from that trial using the mouse. Participants completed 10 practice trials of the search array and color test, followed by 180 experimental trials. The primary target remained the same throughout the experiment.</a:t>
            </a:r>
          </a:p>
        </p:txBody>
      </p:sp>
      <p:sp>
        <p:nvSpPr>
          <p:cNvPr id="4" name="Slide Number Placeholder 3"/>
          <p:cNvSpPr>
            <a:spLocks noGrp="1"/>
          </p:cNvSpPr>
          <p:nvPr>
            <p:ph type="sldNum" sz="quarter" idx="5"/>
          </p:nvPr>
        </p:nvSpPr>
        <p:spPr/>
        <p:txBody>
          <a:bodyPr/>
          <a:lstStyle/>
          <a:p>
            <a:fld id="{A1AA2C07-B48B-914C-81FC-2231A0839B46}" type="slidenum">
              <a:rPr lang="en-US" smtClean="0"/>
              <a:t>1</a:t>
            </a:fld>
            <a:endParaRPr lang="en-US"/>
          </a:p>
        </p:txBody>
      </p:sp>
    </p:spTree>
    <p:extLst>
      <p:ext uri="{BB962C8B-B14F-4D97-AF65-F5344CB8AC3E}">
        <p14:creationId xmlns:p14="http://schemas.microsoft.com/office/powerpoint/2010/main" val="39564447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Figure 2. </a:t>
            </a:r>
            <a:r>
              <a:rPr lang="en-US" i="0" dirty="0"/>
              <a:t>User case for a major function (</a:t>
            </a:r>
            <a:r>
              <a:rPr lang="en-US" i="0" dirty="0" err="1"/>
              <a:t>RunTask</a:t>
            </a:r>
            <a:r>
              <a:rPr lang="en-US" i="0" dirty="0"/>
              <a:t>()). The purpose of this function is to run 180 experimental trials of the search array and color task and to write the output to the </a:t>
            </a:r>
            <a:r>
              <a:rPr lang="en-US" i="0" dirty="0" err="1"/>
              <a:t>log_file</a:t>
            </a:r>
            <a:r>
              <a:rPr lang="en-US" i="0" dirty="0"/>
              <a:t> (</a:t>
            </a:r>
            <a:r>
              <a:rPr lang="en-US" i="0" dirty="0" err="1"/>
              <a:t>CatData.csv</a:t>
            </a:r>
            <a:r>
              <a:rPr lang="en-US" i="0" dirty="0"/>
              <a:t>). The function takes no input arguments but receives the participant’s responses and outputs those responses and the search array data to the </a:t>
            </a:r>
            <a:r>
              <a:rPr lang="en-US" i="0" dirty="0" err="1"/>
              <a:t>log_file</a:t>
            </a:r>
            <a:r>
              <a:rPr lang="en-US" i="0" dirty="0"/>
              <a:t> (</a:t>
            </a:r>
            <a:r>
              <a:rPr lang="en-US" i="0" dirty="0" err="1"/>
              <a:t>CatData.csv</a:t>
            </a:r>
            <a:r>
              <a:rPr lang="en-US" i="0" dirty="0"/>
              <a:t>).</a:t>
            </a:r>
          </a:p>
          <a:p>
            <a:r>
              <a:rPr lang="en-US" b="1" i="0" dirty="0"/>
              <a:t>Primary Target Condition.</a:t>
            </a:r>
            <a:r>
              <a:rPr lang="en-US" i="0" dirty="0"/>
              <a:t> Sample input: Press “j” during the search array. Click on the black box during the color test. Sample output: “Cat_1_1.bmp” is the target image. “left” is the side of the screen the target appeared on. “j” is the key that the participant pressed. “</a:t>
            </a:r>
            <a:r>
              <a:rPr lang="en-US" sz="1200" b="0" i="0" u="none" strike="noStrike" kern="1200" dirty="0">
                <a:solidFill>
                  <a:schemeClr val="tx1"/>
                </a:solidFill>
                <a:effectLst/>
                <a:latin typeface="+mn-lt"/>
                <a:ea typeface="+mn-ea"/>
                <a:cs typeface="+mn-cs"/>
              </a:rPr>
              <a:t>0.7308824” is the response time from the presentation of the color task to the participant’s response. “black” is the color of the box that the participant clicked. </a:t>
            </a:r>
            <a:r>
              <a:rPr lang="en-US" i="0" dirty="0"/>
              <a:t>Output in </a:t>
            </a:r>
            <a:r>
              <a:rPr lang="en-US" i="0" dirty="0" err="1"/>
              <a:t>log_file</a:t>
            </a:r>
            <a:r>
              <a:rPr lang="en-US" i="0" dirty="0"/>
              <a:t> (</a:t>
            </a:r>
            <a:r>
              <a:rPr lang="en-US" i="0" dirty="0" err="1"/>
              <a:t>CatData.csv</a:t>
            </a:r>
            <a:r>
              <a:rPr lang="en-US" i="0" dirty="0"/>
              <a:t>): “</a:t>
            </a:r>
            <a:r>
              <a:rPr lang="en-US" sz="1200" b="0" i="0" u="none" strike="noStrike" kern="1200" dirty="0">
                <a:solidFill>
                  <a:schemeClr val="tx1"/>
                </a:solidFill>
                <a:effectLst/>
                <a:latin typeface="+mn-lt"/>
                <a:ea typeface="+mn-ea"/>
                <a:cs typeface="+mn-cs"/>
              </a:rPr>
              <a:t>Cat_1_1.bmp left j 0.7308824 black”.</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i="0" dirty="0"/>
              <a:t>Similar Target Condition.</a:t>
            </a:r>
            <a:r>
              <a:rPr lang="en-US" i="0" dirty="0"/>
              <a:t> Sample input: Press “k” during the search array. Click on the black box during the color test. Sample output: “Cat_1_2.bmp” is the target image. “right” is the side of the screen the target appeared on. “k” is the key that the participant pressed. “</a:t>
            </a:r>
            <a:r>
              <a:rPr lang="en-US" sz="1200" b="0" i="0" u="none" strike="noStrike" kern="1200" dirty="0">
                <a:solidFill>
                  <a:schemeClr val="tx1"/>
                </a:solidFill>
                <a:effectLst/>
                <a:latin typeface="+mn-lt"/>
                <a:ea typeface="+mn-ea"/>
                <a:cs typeface="+mn-cs"/>
              </a:rPr>
              <a:t>0.8824730” is the response time from the presentation of the color task to the participant’s response. “black” is the color of the box that the participant clicked. </a:t>
            </a:r>
            <a:r>
              <a:rPr lang="en-US" i="0" dirty="0"/>
              <a:t>Output in </a:t>
            </a:r>
            <a:r>
              <a:rPr lang="en-US" i="0" dirty="0" err="1"/>
              <a:t>log_file</a:t>
            </a:r>
            <a:r>
              <a:rPr lang="en-US" i="0" dirty="0"/>
              <a:t> (</a:t>
            </a:r>
            <a:r>
              <a:rPr lang="en-US" i="0" dirty="0" err="1"/>
              <a:t>CatData.csv</a:t>
            </a:r>
            <a:r>
              <a:rPr lang="en-US" i="0" dirty="0"/>
              <a:t>): “</a:t>
            </a:r>
            <a:r>
              <a:rPr lang="en-US" sz="1200" b="0" i="0" u="none" strike="noStrike" kern="1200" dirty="0">
                <a:solidFill>
                  <a:schemeClr val="tx1"/>
                </a:solidFill>
                <a:effectLst/>
                <a:latin typeface="+mn-lt"/>
                <a:ea typeface="+mn-ea"/>
                <a:cs typeface="+mn-cs"/>
              </a:rPr>
              <a:t>Cat_1_2.bmp right k 0.8824730 black”.</a:t>
            </a:r>
            <a:endParaRPr lang="en-US" i="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i="0" dirty="0"/>
              <a:t>Other Target Condition.</a:t>
            </a:r>
            <a:r>
              <a:rPr lang="en-US" i="0" dirty="0"/>
              <a:t> Sample input: Press “j” during the search array. Click on the black box during the color test. Sample output: “Cat_2_2.bmp” is the target image. “left” is the side of the screen the target appeared on. “j” is the key that the participant pressed. “</a:t>
            </a:r>
            <a:r>
              <a:rPr lang="en-US" sz="1200" b="0" i="0" u="none" strike="noStrike" kern="1200" dirty="0">
                <a:solidFill>
                  <a:schemeClr val="tx1"/>
                </a:solidFill>
                <a:effectLst/>
                <a:latin typeface="+mn-lt"/>
                <a:ea typeface="+mn-ea"/>
                <a:cs typeface="+mn-cs"/>
              </a:rPr>
              <a:t>0.8420874” is the response time from the presentation of the color task to the participant’s response. “orange” is the color of the box that the participant clicked. </a:t>
            </a:r>
            <a:r>
              <a:rPr lang="en-US" i="0" dirty="0"/>
              <a:t>Output in </a:t>
            </a:r>
            <a:r>
              <a:rPr lang="en-US" i="0" dirty="0" err="1"/>
              <a:t>log_file</a:t>
            </a:r>
            <a:r>
              <a:rPr lang="en-US" i="0" dirty="0"/>
              <a:t> (</a:t>
            </a:r>
            <a:r>
              <a:rPr lang="en-US" i="0" dirty="0" err="1"/>
              <a:t>CatData.csv</a:t>
            </a:r>
            <a:r>
              <a:rPr lang="en-US" i="0" dirty="0"/>
              <a:t>): “</a:t>
            </a:r>
            <a:r>
              <a:rPr lang="en-US" sz="1200" b="0" i="0" u="none" strike="noStrike" kern="1200" dirty="0">
                <a:solidFill>
                  <a:schemeClr val="tx1"/>
                </a:solidFill>
                <a:effectLst/>
                <a:latin typeface="+mn-lt"/>
                <a:ea typeface="+mn-ea"/>
                <a:cs typeface="+mn-cs"/>
              </a:rPr>
              <a:t>Cat_2_2.bmp left j 0.8420874 orange”.</a:t>
            </a:r>
            <a:endParaRPr lang="en-US" i="1" dirty="0"/>
          </a:p>
          <a:p>
            <a:endParaRPr lang="en-US" i="1" dirty="0"/>
          </a:p>
        </p:txBody>
      </p:sp>
      <p:sp>
        <p:nvSpPr>
          <p:cNvPr id="4" name="Slide Number Placeholder 3"/>
          <p:cNvSpPr>
            <a:spLocks noGrp="1"/>
          </p:cNvSpPr>
          <p:nvPr>
            <p:ph type="sldNum" sz="quarter" idx="5"/>
          </p:nvPr>
        </p:nvSpPr>
        <p:spPr/>
        <p:txBody>
          <a:bodyPr/>
          <a:lstStyle/>
          <a:p>
            <a:fld id="{A1AA2C07-B48B-914C-81FC-2231A0839B46}" type="slidenum">
              <a:rPr lang="en-US" smtClean="0"/>
              <a:t>2</a:t>
            </a:fld>
            <a:endParaRPr lang="en-US"/>
          </a:p>
        </p:txBody>
      </p:sp>
    </p:spTree>
    <p:extLst>
      <p:ext uri="{BB962C8B-B14F-4D97-AF65-F5344CB8AC3E}">
        <p14:creationId xmlns:p14="http://schemas.microsoft.com/office/powerpoint/2010/main" val="29526022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346836"/>
            <a:ext cx="10363200" cy="2865120"/>
          </a:xfrm>
        </p:spPr>
        <p:txBody>
          <a:bodyPr anchor="b"/>
          <a:lstStyle>
            <a:lvl1pPr algn="ctr">
              <a:defRPr sz="7200"/>
            </a:lvl1pPr>
          </a:lstStyle>
          <a:p>
            <a:r>
              <a:rPr lang="en-US"/>
              <a:t>Click to edit Master title style</a:t>
            </a:r>
            <a:endParaRPr lang="en-US" dirty="0"/>
          </a:p>
        </p:txBody>
      </p:sp>
      <p:sp>
        <p:nvSpPr>
          <p:cNvPr id="3" name="Subtitle 2"/>
          <p:cNvSpPr>
            <a:spLocks noGrp="1"/>
          </p:cNvSpPr>
          <p:nvPr>
            <p:ph type="subTitle" idx="1"/>
          </p:nvPr>
        </p:nvSpPr>
        <p:spPr>
          <a:xfrm>
            <a:off x="1524000" y="4322446"/>
            <a:ext cx="9144000" cy="1986914"/>
          </a:xfrm>
        </p:spPr>
        <p:txBody>
          <a:bodyPr/>
          <a:lstStyle>
            <a:lvl1pPr marL="0" indent="0" algn="ctr">
              <a:buNone/>
              <a:defRPr sz="2880"/>
            </a:lvl1pPr>
            <a:lvl2pPr marL="548640" indent="0" algn="ctr">
              <a:buNone/>
              <a:defRPr sz="2400"/>
            </a:lvl2pPr>
            <a:lvl3pPr marL="1097280" indent="0" algn="ctr">
              <a:buNone/>
              <a:defRPr sz="2160"/>
            </a:lvl3pPr>
            <a:lvl4pPr marL="1645920" indent="0" algn="ctr">
              <a:buNone/>
              <a:defRPr sz="1920"/>
            </a:lvl4pPr>
            <a:lvl5pPr marL="2194560" indent="0" algn="ctr">
              <a:buNone/>
              <a:defRPr sz="1920"/>
            </a:lvl5pPr>
            <a:lvl6pPr marL="2743200" indent="0" algn="ctr">
              <a:buNone/>
              <a:defRPr sz="1920"/>
            </a:lvl6pPr>
            <a:lvl7pPr marL="3291840" indent="0" algn="ctr">
              <a:buNone/>
              <a:defRPr sz="1920"/>
            </a:lvl7pPr>
            <a:lvl8pPr marL="3840480" indent="0" algn="ctr">
              <a:buNone/>
              <a:defRPr sz="1920"/>
            </a:lvl8pPr>
            <a:lvl9pPr marL="4389120" indent="0" algn="ctr">
              <a:buNone/>
              <a:defRPr sz="192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B602100-DD3C-7D4C-AD55-07DCED5F7415}" type="datetimeFigureOut">
              <a:rPr lang="en-US" smtClean="0"/>
              <a:t>4/16/20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DA2791-0372-9143-BE3D-5E8DB6205B48}" type="slidenum">
              <a:rPr lang="en-US" smtClean="0"/>
              <a:t>‹#›</a:t>
            </a:fld>
            <a:endParaRPr lang="en-US"/>
          </a:p>
        </p:txBody>
      </p:sp>
    </p:spTree>
    <p:extLst>
      <p:ext uri="{BB962C8B-B14F-4D97-AF65-F5344CB8AC3E}">
        <p14:creationId xmlns:p14="http://schemas.microsoft.com/office/powerpoint/2010/main" val="34622250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B602100-DD3C-7D4C-AD55-07DCED5F7415}" type="datetimeFigureOut">
              <a:rPr lang="en-US" smtClean="0"/>
              <a:t>4/16/20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DA2791-0372-9143-BE3D-5E8DB6205B48}" type="slidenum">
              <a:rPr lang="en-US" smtClean="0"/>
              <a:t>‹#›</a:t>
            </a:fld>
            <a:endParaRPr lang="en-US"/>
          </a:p>
        </p:txBody>
      </p:sp>
    </p:spTree>
    <p:extLst>
      <p:ext uri="{BB962C8B-B14F-4D97-AF65-F5344CB8AC3E}">
        <p14:creationId xmlns:p14="http://schemas.microsoft.com/office/powerpoint/2010/main" val="22326987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438150"/>
            <a:ext cx="2628900" cy="697420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1" y="438150"/>
            <a:ext cx="7734300" cy="697420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B602100-DD3C-7D4C-AD55-07DCED5F7415}" type="datetimeFigureOut">
              <a:rPr lang="en-US" smtClean="0"/>
              <a:t>4/16/20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DA2791-0372-9143-BE3D-5E8DB6205B48}" type="slidenum">
              <a:rPr lang="en-US" smtClean="0"/>
              <a:t>‹#›</a:t>
            </a:fld>
            <a:endParaRPr lang="en-US"/>
          </a:p>
        </p:txBody>
      </p:sp>
    </p:spTree>
    <p:extLst>
      <p:ext uri="{BB962C8B-B14F-4D97-AF65-F5344CB8AC3E}">
        <p14:creationId xmlns:p14="http://schemas.microsoft.com/office/powerpoint/2010/main" val="2676095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B602100-DD3C-7D4C-AD55-07DCED5F7415}" type="datetimeFigureOut">
              <a:rPr lang="en-US" smtClean="0"/>
              <a:t>4/16/20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DA2791-0372-9143-BE3D-5E8DB6205B48}" type="slidenum">
              <a:rPr lang="en-US" smtClean="0"/>
              <a:t>‹#›</a:t>
            </a:fld>
            <a:endParaRPr lang="en-US"/>
          </a:p>
        </p:txBody>
      </p:sp>
    </p:spTree>
    <p:extLst>
      <p:ext uri="{BB962C8B-B14F-4D97-AF65-F5344CB8AC3E}">
        <p14:creationId xmlns:p14="http://schemas.microsoft.com/office/powerpoint/2010/main" val="7417435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2051688"/>
            <a:ext cx="10515600" cy="3423284"/>
          </a:xfrm>
        </p:spPr>
        <p:txBody>
          <a:bodyPr anchor="b"/>
          <a:lstStyle>
            <a:lvl1pPr>
              <a:defRPr sz="7200"/>
            </a:lvl1pPr>
          </a:lstStyle>
          <a:p>
            <a:r>
              <a:rPr lang="en-US"/>
              <a:t>Click to edit Master title style</a:t>
            </a:r>
            <a:endParaRPr lang="en-US" dirty="0"/>
          </a:p>
        </p:txBody>
      </p:sp>
      <p:sp>
        <p:nvSpPr>
          <p:cNvPr id="3" name="Text Placeholder 2"/>
          <p:cNvSpPr>
            <a:spLocks noGrp="1"/>
          </p:cNvSpPr>
          <p:nvPr>
            <p:ph type="body" idx="1"/>
          </p:nvPr>
        </p:nvSpPr>
        <p:spPr>
          <a:xfrm>
            <a:off x="831851" y="5507358"/>
            <a:ext cx="10515600" cy="1800224"/>
          </a:xfrm>
        </p:spPr>
        <p:txBody>
          <a:bodyPr/>
          <a:lstStyle>
            <a:lvl1pPr marL="0" indent="0">
              <a:buNone/>
              <a:defRPr sz="2880">
                <a:solidFill>
                  <a:schemeClr val="tx1"/>
                </a:solidFill>
              </a:defRPr>
            </a:lvl1pPr>
            <a:lvl2pPr marL="548640" indent="0">
              <a:buNone/>
              <a:defRPr sz="2400">
                <a:solidFill>
                  <a:schemeClr val="tx1">
                    <a:tint val="75000"/>
                  </a:schemeClr>
                </a:solidFill>
              </a:defRPr>
            </a:lvl2pPr>
            <a:lvl3pPr marL="1097280" indent="0">
              <a:buNone/>
              <a:defRPr sz="2160">
                <a:solidFill>
                  <a:schemeClr val="tx1">
                    <a:tint val="75000"/>
                  </a:schemeClr>
                </a:solidFill>
              </a:defRPr>
            </a:lvl3pPr>
            <a:lvl4pPr marL="1645920" indent="0">
              <a:buNone/>
              <a:defRPr sz="1920">
                <a:solidFill>
                  <a:schemeClr val="tx1">
                    <a:tint val="75000"/>
                  </a:schemeClr>
                </a:solidFill>
              </a:defRPr>
            </a:lvl4pPr>
            <a:lvl5pPr marL="2194560" indent="0">
              <a:buNone/>
              <a:defRPr sz="1920">
                <a:solidFill>
                  <a:schemeClr val="tx1">
                    <a:tint val="75000"/>
                  </a:schemeClr>
                </a:solidFill>
              </a:defRPr>
            </a:lvl5pPr>
            <a:lvl6pPr marL="2743200" indent="0">
              <a:buNone/>
              <a:defRPr sz="1920">
                <a:solidFill>
                  <a:schemeClr val="tx1">
                    <a:tint val="75000"/>
                  </a:schemeClr>
                </a:solidFill>
              </a:defRPr>
            </a:lvl6pPr>
            <a:lvl7pPr marL="3291840" indent="0">
              <a:buNone/>
              <a:defRPr sz="1920">
                <a:solidFill>
                  <a:schemeClr val="tx1">
                    <a:tint val="75000"/>
                  </a:schemeClr>
                </a:solidFill>
              </a:defRPr>
            </a:lvl7pPr>
            <a:lvl8pPr marL="3840480" indent="0">
              <a:buNone/>
              <a:defRPr sz="1920">
                <a:solidFill>
                  <a:schemeClr val="tx1">
                    <a:tint val="75000"/>
                  </a:schemeClr>
                </a:solidFill>
              </a:defRPr>
            </a:lvl8pPr>
            <a:lvl9pPr marL="4389120" indent="0">
              <a:buNone/>
              <a:defRPr sz="192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B602100-DD3C-7D4C-AD55-07DCED5F7415}" type="datetimeFigureOut">
              <a:rPr lang="en-US" smtClean="0"/>
              <a:t>4/16/20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DA2791-0372-9143-BE3D-5E8DB6205B48}" type="slidenum">
              <a:rPr lang="en-US" smtClean="0"/>
              <a:t>‹#›</a:t>
            </a:fld>
            <a:endParaRPr lang="en-US"/>
          </a:p>
        </p:txBody>
      </p:sp>
    </p:spTree>
    <p:extLst>
      <p:ext uri="{BB962C8B-B14F-4D97-AF65-F5344CB8AC3E}">
        <p14:creationId xmlns:p14="http://schemas.microsoft.com/office/powerpoint/2010/main" val="31330939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2190750"/>
            <a:ext cx="5181600" cy="52216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0750"/>
            <a:ext cx="5181600" cy="52216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B602100-DD3C-7D4C-AD55-07DCED5F7415}" type="datetimeFigureOut">
              <a:rPr lang="en-US" smtClean="0"/>
              <a:t>4/16/20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DA2791-0372-9143-BE3D-5E8DB6205B48}" type="slidenum">
              <a:rPr lang="en-US" smtClean="0"/>
              <a:t>‹#›</a:t>
            </a:fld>
            <a:endParaRPr lang="en-US"/>
          </a:p>
        </p:txBody>
      </p:sp>
    </p:spTree>
    <p:extLst>
      <p:ext uri="{BB962C8B-B14F-4D97-AF65-F5344CB8AC3E}">
        <p14:creationId xmlns:p14="http://schemas.microsoft.com/office/powerpoint/2010/main" val="26108574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8152"/>
            <a:ext cx="10515600" cy="1590676"/>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9" y="2017396"/>
            <a:ext cx="5157787" cy="988694"/>
          </a:xfrm>
        </p:spPr>
        <p:txBody>
          <a:bodyPr anchor="b"/>
          <a:lstStyle>
            <a:lvl1pPr marL="0" indent="0">
              <a:buNone/>
              <a:defRPr sz="2880" b="1"/>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4" name="Content Placeholder 3"/>
          <p:cNvSpPr>
            <a:spLocks noGrp="1"/>
          </p:cNvSpPr>
          <p:nvPr>
            <p:ph sz="half" idx="2"/>
          </p:nvPr>
        </p:nvSpPr>
        <p:spPr>
          <a:xfrm>
            <a:off x="839789" y="3006090"/>
            <a:ext cx="5157787" cy="44215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1" y="2017396"/>
            <a:ext cx="5183188" cy="988694"/>
          </a:xfrm>
        </p:spPr>
        <p:txBody>
          <a:bodyPr anchor="b"/>
          <a:lstStyle>
            <a:lvl1pPr marL="0" indent="0">
              <a:buNone/>
              <a:defRPr sz="2880" b="1"/>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6" name="Content Placeholder 5"/>
          <p:cNvSpPr>
            <a:spLocks noGrp="1"/>
          </p:cNvSpPr>
          <p:nvPr>
            <p:ph sz="quarter" idx="4"/>
          </p:nvPr>
        </p:nvSpPr>
        <p:spPr>
          <a:xfrm>
            <a:off x="6172201" y="3006090"/>
            <a:ext cx="5183188" cy="44215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B602100-DD3C-7D4C-AD55-07DCED5F7415}" type="datetimeFigureOut">
              <a:rPr lang="en-US" smtClean="0"/>
              <a:t>4/16/20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DDA2791-0372-9143-BE3D-5E8DB6205B48}" type="slidenum">
              <a:rPr lang="en-US" smtClean="0"/>
              <a:t>‹#›</a:t>
            </a:fld>
            <a:endParaRPr lang="en-US"/>
          </a:p>
        </p:txBody>
      </p:sp>
    </p:spTree>
    <p:extLst>
      <p:ext uri="{BB962C8B-B14F-4D97-AF65-F5344CB8AC3E}">
        <p14:creationId xmlns:p14="http://schemas.microsoft.com/office/powerpoint/2010/main" val="21190456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B602100-DD3C-7D4C-AD55-07DCED5F7415}" type="datetimeFigureOut">
              <a:rPr lang="en-US" smtClean="0"/>
              <a:t>4/16/20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DDA2791-0372-9143-BE3D-5E8DB6205B48}" type="slidenum">
              <a:rPr lang="en-US" smtClean="0"/>
              <a:t>‹#›</a:t>
            </a:fld>
            <a:endParaRPr lang="en-US"/>
          </a:p>
        </p:txBody>
      </p:sp>
    </p:spTree>
    <p:extLst>
      <p:ext uri="{BB962C8B-B14F-4D97-AF65-F5344CB8AC3E}">
        <p14:creationId xmlns:p14="http://schemas.microsoft.com/office/powerpoint/2010/main" val="41419097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602100-DD3C-7D4C-AD55-07DCED5F7415}" type="datetimeFigureOut">
              <a:rPr lang="en-US" smtClean="0"/>
              <a:t>4/16/20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DDA2791-0372-9143-BE3D-5E8DB6205B48}" type="slidenum">
              <a:rPr lang="en-US" smtClean="0"/>
              <a:t>‹#›</a:t>
            </a:fld>
            <a:endParaRPr lang="en-US"/>
          </a:p>
        </p:txBody>
      </p:sp>
    </p:spTree>
    <p:extLst>
      <p:ext uri="{BB962C8B-B14F-4D97-AF65-F5344CB8AC3E}">
        <p14:creationId xmlns:p14="http://schemas.microsoft.com/office/powerpoint/2010/main" val="9348852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548640"/>
            <a:ext cx="3932237" cy="1920240"/>
          </a:xfrm>
        </p:spPr>
        <p:txBody>
          <a:bodyPr anchor="b"/>
          <a:lstStyle>
            <a:lvl1pPr>
              <a:defRPr sz="3840"/>
            </a:lvl1pPr>
          </a:lstStyle>
          <a:p>
            <a:r>
              <a:rPr lang="en-US"/>
              <a:t>Click to edit Master title style</a:t>
            </a:r>
            <a:endParaRPr lang="en-US" dirty="0"/>
          </a:p>
        </p:txBody>
      </p:sp>
      <p:sp>
        <p:nvSpPr>
          <p:cNvPr id="3" name="Content Placeholder 2"/>
          <p:cNvSpPr>
            <a:spLocks noGrp="1"/>
          </p:cNvSpPr>
          <p:nvPr>
            <p:ph idx="1"/>
          </p:nvPr>
        </p:nvSpPr>
        <p:spPr>
          <a:xfrm>
            <a:off x="5183188" y="1184912"/>
            <a:ext cx="6172200" cy="5848350"/>
          </a:xfrm>
        </p:spPr>
        <p:txBody>
          <a:bodyPr/>
          <a:lstStyle>
            <a:lvl1pPr>
              <a:defRPr sz="3840"/>
            </a:lvl1pPr>
            <a:lvl2pPr>
              <a:defRPr sz="3360"/>
            </a:lvl2pPr>
            <a:lvl3pPr>
              <a:defRPr sz="288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468880"/>
            <a:ext cx="3932237" cy="4573906"/>
          </a:xfrm>
        </p:spPr>
        <p:txBody>
          <a:bodyPr/>
          <a:lstStyle>
            <a:lvl1pPr marL="0" indent="0">
              <a:buNone/>
              <a:defRPr sz="1920"/>
            </a:lvl1pPr>
            <a:lvl2pPr marL="548640" indent="0">
              <a:buNone/>
              <a:defRPr sz="1680"/>
            </a:lvl2pPr>
            <a:lvl3pPr marL="1097280" indent="0">
              <a:buNone/>
              <a:defRPr sz="144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DB602100-DD3C-7D4C-AD55-07DCED5F7415}" type="datetimeFigureOut">
              <a:rPr lang="en-US" smtClean="0"/>
              <a:t>4/16/20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DA2791-0372-9143-BE3D-5E8DB6205B48}" type="slidenum">
              <a:rPr lang="en-US" smtClean="0"/>
              <a:t>‹#›</a:t>
            </a:fld>
            <a:endParaRPr lang="en-US"/>
          </a:p>
        </p:txBody>
      </p:sp>
    </p:spTree>
    <p:extLst>
      <p:ext uri="{BB962C8B-B14F-4D97-AF65-F5344CB8AC3E}">
        <p14:creationId xmlns:p14="http://schemas.microsoft.com/office/powerpoint/2010/main" val="3297477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548640"/>
            <a:ext cx="3932237" cy="1920240"/>
          </a:xfrm>
        </p:spPr>
        <p:txBody>
          <a:bodyPr anchor="b"/>
          <a:lstStyle>
            <a:lvl1pPr>
              <a:defRPr sz="384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1184912"/>
            <a:ext cx="6172200" cy="5848350"/>
          </a:xfrm>
        </p:spPr>
        <p:txBody>
          <a:bodyPr anchor="t"/>
          <a:lstStyle>
            <a:lvl1pPr marL="0" indent="0">
              <a:buNone/>
              <a:defRPr sz="3840"/>
            </a:lvl1pPr>
            <a:lvl2pPr marL="548640" indent="0">
              <a:buNone/>
              <a:defRPr sz="3360"/>
            </a:lvl2pPr>
            <a:lvl3pPr marL="1097280" indent="0">
              <a:buNone/>
              <a:defRPr sz="2880"/>
            </a:lvl3pPr>
            <a:lvl4pPr marL="1645920" indent="0">
              <a:buNone/>
              <a:defRPr sz="2400"/>
            </a:lvl4pPr>
            <a:lvl5pPr marL="2194560" indent="0">
              <a:buNone/>
              <a:defRPr sz="2400"/>
            </a:lvl5pPr>
            <a:lvl6pPr marL="2743200" indent="0">
              <a:buNone/>
              <a:defRPr sz="2400"/>
            </a:lvl6pPr>
            <a:lvl7pPr marL="3291840" indent="0">
              <a:buNone/>
              <a:defRPr sz="2400"/>
            </a:lvl7pPr>
            <a:lvl8pPr marL="3840480" indent="0">
              <a:buNone/>
              <a:defRPr sz="2400"/>
            </a:lvl8pPr>
            <a:lvl9pPr marL="4389120" indent="0">
              <a:buNone/>
              <a:defRPr sz="2400"/>
            </a:lvl9pPr>
          </a:lstStyle>
          <a:p>
            <a:r>
              <a:rPr lang="en-US"/>
              <a:t>Click icon to add picture</a:t>
            </a:r>
            <a:endParaRPr lang="en-US" dirty="0"/>
          </a:p>
        </p:txBody>
      </p:sp>
      <p:sp>
        <p:nvSpPr>
          <p:cNvPr id="4" name="Text Placeholder 3"/>
          <p:cNvSpPr>
            <a:spLocks noGrp="1"/>
          </p:cNvSpPr>
          <p:nvPr>
            <p:ph type="body" sz="half" idx="2"/>
          </p:nvPr>
        </p:nvSpPr>
        <p:spPr>
          <a:xfrm>
            <a:off x="839788" y="2468880"/>
            <a:ext cx="3932237" cy="4573906"/>
          </a:xfrm>
        </p:spPr>
        <p:txBody>
          <a:bodyPr/>
          <a:lstStyle>
            <a:lvl1pPr marL="0" indent="0">
              <a:buNone/>
              <a:defRPr sz="1920"/>
            </a:lvl1pPr>
            <a:lvl2pPr marL="548640" indent="0">
              <a:buNone/>
              <a:defRPr sz="1680"/>
            </a:lvl2pPr>
            <a:lvl3pPr marL="1097280" indent="0">
              <a:buNone/>
              <a:defRPr sz="144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DB602100-DD3C-7D4C-AD55-07DCED5F7415}" type="datetimeFigureOut">
              <a:rPr lang="en-US" smtClean="0"/>
              <a:t>4/16/20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DA2791-0372-9143-BE3D-5E8DB6205B48}" type="slidenum">
              <a:rPr lang="en-US" smtClean="0"/>
              <a:t>‹#›</a:t>
            </a:fld>
            <a:endParaRPr lang="en-US"/>
          </a:p>
        </p:txBody>
      </p:sp>
    </p:spTree>
    <p:extLst>
      <p:ext uri="{BB962C8B-B14F-4D97-AF65-F5344CB8AC3E}">
        <p14:creationId xmlns:p14="http://schemas.microsoft.com/office/powerpoint/2010/main" val="3339635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438152"/>
            <a:ext cx="10515600" cy="159067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2190750"/>
            <a:ext cx="10515600" cy="522160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7627622"/>
            <a:ext cx="2743200" cy="438150"/>
          </a:xfrm>
          <a:prstGeom prst="rect">
            <a:avLst/>
          </a:prstGeom>
        </p:spPr>
        <p:txBody>
          <a:bodyPr vert="horz" lIns="91440" tIns="45720" rIns="91440" bIns="45720" rtlCol="0" anchor="ctr"/>
          <a:lstStyle>
            <a:lvl1pPr algn="l">
              <a:defRPr sz="1440">
                <a:solidFill>
                  <a:schemeClr val="tx1">
                    <a:tint val="75000"/>
                  </a:schemeClr>
                </a:solidFill>
              </a:defRPr>
            </a:lvl1pPr>
          </a:lstStyle>
          <a:p>
            <a:fld id="{DB602100-DD3C-7D4C-AD55-07DCED5F7415}" type="datetimeFigureOut">
              <a:rPr lang="en-US" smtClean="0"/>
              <a:t>4/16/20</a:t>
            </a:fld>
            <a:endParaRPr lang="en-US"/>
          </a:p>
        </p:txBody>
      </p:sp>
      <p:sp>
        <p:nvSpPr>
          <p:cNvPr id="5" name="Footer Placeholder 4"/>
          <p:cNvSpPr>
            <a:spLocks noGrp="1"/>
          </p:cNvSpPr>
          <p:nvPr>
            <p:ph type="ftr" sz="quarter" idx="3"/>
          </p:nvPr>
        </p:nvSpPr>
        <p:spPr>
          <a:xfrm>
            <a:off x="4038600" y="7627622"/>
            <a:ext cx="4114800" cy="438150"/>
          </a:xfrm>
          <a:prstGeom prst="rect">
            <a:avLst/>
          </a:prstGeom>
        </p:spPr>
        <p:txBody>
          <a:bodyPr vert="horz" lIns="91440" tIns="45720" rIns="91440" bIns="45720" rtlCol="0" anchor="ctr"/>
          <a:lstStyle>
            <a:lvl1pPr algn="ctr">
              <a:defRPr sz="144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7627622"/>
            <a:ext cx="2743200" cy="438150"/>
          </a:xfrm>
          <a:prstGeom prst="rect">
            <a:avLst/>
          </a:prstGeom>
        </p:spPr>
        <p:txBody>
          <a:bodyPr vert="horz" lIns="91440" tIns="45720" rIns="91440" bIns="45720" rtlCol="0" anchor="ctr"/>
          <a:lstStyle>
            <a:lvl1pPr algn="r">
              <a:defRPr sz="1440">
                <a:solidFill>
                  <a:schemeClr val="tx1">
                    <a:tint val="75000"/>
                  </a:schemeClr>
                </a:solidFill>
              </a:defRPr>
            </a:lvl1pPr>
          </a:lstStyle>
          <a:p>
            <a:fld id="{4DDA2791-0372-9143-BE3D-5E8DB6205B48}" type="slidenum">
              <a:rPr lang="en-US" smtClean="0"/>
              <a:t>‹#›</a:t>
            </a:fld>
            <a:endParaRPr lang="en-US"/>
          </a:p>
        </p:txBody>
      </p:sp>
    </p:spTree>
    <p:extLst>
      <p:ext uri="{BB962C8B-B14F-4D97-AF65-F5344CB8AC3E}">
        <p14:creationId xmlns:p14="http://schemas.microsoft.com/office/powerpoint/2010/main" val="38438041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097280" rtl="0" eaLnBrk="1" latinLnBrk="0" hangingPunct="1">
        <a:lnSpc>
          <a:spcPct val="90000"/>
        </a:lnSpc>
        <a:spcBef>
          <a:spcPct val="0"/>
        </a:spcBef>
        <a:buNone/>
        <a:defRPr sz="5280" kern="1200">
          <a:solidFill>
            <a:schemeClr val="tx1"/>
          </a:solidFill>
          <a:latin typeface="+mj-lt"/>
          <a:ea typeface="+mj-ea"/>
          <a:cs typeface="+mj-cs"/>
        </a:defRPr>
      </a:lvl1pPr>
    </p:titleStyle>
    <p:bodyStyle>
      <a:lvl1pPr marL="274320" indent="-274320" algn="l" defTabSz="1097280" rtl="0" eaLnBrk="1" latinLnBrk="0" hangingPunct="1">
        <a:lnSpc>
          <a:spcPct val="90000"/>
        </a:lnSpc>
        <a:spcBef>
          <a:spcPts val="1200"/>
        </a:spcBef>
        <a:buFont typeface="Arial" panose="020B0604020202020204" pitchFamily="34" charset="0"/>
        <a:buChar char="•"/>
        <a:defRPr sz="3360" kern="1200">
          <a:solidFill>
            <a:schemeClr val="tx1"/>
          </a:solidFill>
          <a:latin typeface="+mn-lt"/>
          <a:ea typeface="+mn-ea"/>
          <a:cs typeface="+mn-cs"/>
        </a:defRPr>
      </a:lvl1pPr>
      <a:lvl2pPr marL="822960" indent="-274320" algn="l" defTabSz="1097280" rtl="0" eaLnBrk="1" latinLnBrk="0" hangingPunct="1">
        <a:lnSpc>
          <a:spcPct val="90000"/>
        </a:lnSpc>
        <a:spcBef>
          <a:spcPts val="600"/>
        </a:spcBef>
        <a:buFont typeface="Arial" panose="020B0604020202020204" pitchFamily="34" charset="0"/>
        <a:buChar char="•"/>
        <a:defRPr sz="2880" kern="1200">
          <a:solidFill>
            <a:schemeClr val="tx1"/>
          </a:solidFill>
          <a:latin typeface="+mn-lt"/>
          <a:ea typeface="+mn-ea"/>
          <a:cs typeface="+mn-cs"/>
        </a:defRPr>
      </a:lvl2pPr>
      <a:lvl3pPr marL="1371600" indent="-274320" algn="l" defTabSz="1097280" rtl="0" eaLnBrk="1" latinLnBrk="0" hangingPunct="1">
        <a:lnSpc>
          <a:spcPct val="90000"/>
        </a:lnSpc>
        <a:spcBef>
          <a:spcPts val="600"/>
        </a:spcBef>
        <a:buFont typeface="Arial" panose="020B0604020202020204" pitchFamily="34" charset="0"/>
        <a:buChar char="•"/>
        <a:defRPr sz="2400" kern="1200">
          <a:solidFill>
            <a:schemeClr val="tx1"/>
          </a:solidFill>
          <a:latin typeface="+mn-lt"/>
          <a:ea typeface="+mn-ea"/>
          <a:cs typeface="+mn-cs"/>
        </a:defRPr>
      </a:lvl3pPr>
      <a:lvl4pPr marL="192024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4pPr>
      <a:lvl5pPr marL="246888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5pPr>
      <a:lvl6pPr marL="301752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6pPr>
      <a:lvl7pPr marL="356616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7pPr>
      <a:lvl8pPr marL="411480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8pPr>
      <a:lvl9pPr marL="466344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9pPr>
    </p:bodyStyle>
    <p:other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n animal&#10;&#10;Description automatically generated">
            <a:extLst>
              <a:ext uri="{FF2B5EF4-FFF2-40B4-BE49-F238E27FC236}">
                <a16:creationId xmlns:a16="http://schemas.microsoft.com/office/drawing/2014/main" id="{A10D8E4B-B35A-CB4C-8B74-09157714EF28}"/>
              </a:ext>
            </a:extLst>
          </p:cNvPr>
          <p:cNvPicPr/>
          <p:nvPr/>
        </p:nvPicPr>
        <p:blipFill>
          <a:blip r:embed="rId3">
            <a:extLst>
              <a:ext uri="{28A0092B-C50C-407E-A947-70E740481C1C}">
                <a14:useLocalDpi xmlns:a14="http://schemas.microsoft.com/office/drawing/2010/main" val="0"/>
              </a:ext>
            </a:extLst>
          </a:blip>
          <a:stretch>
            <a:fillRect/>
          </a:stretch>
        </p:blipFill>
        <p:spPr>
          <a:xfrm>
            <a:off x="254877" y="3029109"/>
            <a:ext cx="2866697" cy="2171382"/>
          </a:xfrm>
          <a:prstGeom prst="rect">
            <a:avLst/>
          </a:prstGeom>
          <a:ln w="28575">
            <a:solidFill>
              <a:schemeClr val="tx1"/>
            </a:solidFill>
          </a:ln>
        </p:spPr>
      </p:pic>
      <p:cxnSp>
        <p:nvCxnSpPr>
          <p:cNvPr id="12" name="Straight Connector 11">
            <a:extLst>
              <a:ext uri="{FF2B5EF4-FFF2-40B4-BE49-F238E27FC236}">
                <a16:creationId xmlns:a16="http://schemas.microsoft.com/office/drawing/2014/main" id="{2B240EC0-B1FA-0248-B6B2-891F0FC9535E}"/>
              </a:ext>
            </a:extLst>
          </p:cNvPr>
          <p:cNvCxnSpPr>
            <a:stCxn id="4" idx="3"/>
            <a:endCxn id="5" idx="1"/>
          </p:cNvCxnSpPr>
          <p:nvPr/>
        </p:nvCxnSpPr>
        <p:spPr>
          <a:xfrm flipV="1">
            <a:off x="3121573" y="1925888"/>
            <a:ext cx="1538816" cy="2188912"/>
          </a:xfrm>
          <a:prstGeom prst="line">
            <a:avLst/>
          </a:prstGeom>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D3BEF048-29A1-3D4C-81A8-CBEB72A68770}"/>
              </a:ext>
            </a:extLst>
          </p:cNvPr>
          <p:cNvCxnSpPr>
            <a:stCxn id="4" idx="3"/>
            <a:endCxn id="6" idx="1"/>
          </p:cNvCxnSpPr>
          <p:nvPr/>
        </p:nvCxnSpPr>
        <p:spPr>
          <a:xfrm flipV="1">
            <a:off x="3121574" y="4106036"/>
            <a:ext cx="1538817" cy="8765"/>
          </a:xfrm>
          <a:prstGeom prst="line">
            <a:avLst/>
          </a:prstGeom>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0697778C-07A9-684D-8D67-674B8B718DDB}"/>
              </a:ext>
            </a:extLst>
          </p:cNvPr>
          <p:cNvCxnSpPr>
            <a:stCxn id="4" idx="3"/>
            <a:endCxn id="7" idx="1"/>
          </p:cNvCxnSpPr>
          <p:nvPr/>
        </p:nvCxnSpPr>
        <p:spPr>
          <a:xfrm>
            <a:off x="3121574" y="4114801"/>
            <a:ext cx="1538817" cy="2173827"/>
          </a:xfrm>
          <a:prstGeom prst="line">
            <a:avLst/>
          </a:prstGeom>
        </p:spPr>
        <p:style>
          <a:lnRef idx="1">
            <a:schemeClr val="dk1"/>
          </a:lnRef>
          <a:fillRef idx="0">
            <a:schemeClr val="dk1"/>
          </a:fillRef>
          <a:effectRef idx="0">
            <a:schemeClr val="dk1"/>
          </a:effectRef>
          <a:fontRef idx="minor">
            <a:schemeClr val="tx1"/>
          </a:fontRef>
        </p:style>
      </p:cxnSp>
      <p:sp>
        <p:nvSpPr>
          <p:cNvPr id="24" name="TextBox 23">
            <a:extLst>
              <a:ext uri="{FF2B5EF4-FFF2-40B4-BE49-F238E27FC236}">
                <a16:creationId xmlns:a16="http://schemas.microsoft.com/office/drawing/2014/main" id="{A5315346-BFF3-A841-AEE5-2E220F9BEE5E}"/>
              </a:ext>
            </a:extLst>
          </p:cNvPr>
          <p:cNvSpPr txBox="1"/>
          <p:nvPr/>
        </p:nvSpPr>
        <p:spPr>
          <a:xfrm>
            <a:off x="250357" y="2642247"/>
            <a:ext cx="2772528" cy="369332"/>
          </a:xfrm>
          <a:prstGeom prst="rect">
            <a:avLst/>
          </a:prstGeom>
          <a:noFill/>
        </p:spPr>
        <p:txBody>
          <a:bodyPr wrap="square" rtlCol="0">
            <a:spAutoFit/>
          </a:bodyPr>
          <a:lstStyle/>
          <a:p>
            <a:r>
              <a:rPr lang="en-US" dirty="0"/>
              <a:t>Learn Primary Target</a:t>
            </a:r>
          </a:p>
        </p:txBody>
      </p:sp>
      <p:grpSp>
        <p:nvGrpSpPr>
          <p:cNvPr id="31" name="Group 30">
            <a:extLst>
              <a:ext uri="{FF2B5EF4-FFF2-40B4-BE49-F238E27FC236}">
                <a16:creationId xmlns:a16="http://schemas.microsoft.com/office/drawing/2014/main" id="{9CED80C4-8AA1-BE43-A9F6-2F3309682886}"/>
              </a:ext>
            </a:extLst>
          </p:cNvPr>
          <p:cNvGrpSpPr/>
          <p:nvPr/>
        </p:nvGrpSpPr>
        <p:grpSpPr>
          <a:xfrm>
            <a:off x="3232114" y="456914"/>
            <a:ext cx="8705010" cy="6919849"/>
            <a:chOff x="3232114" y="456914"/>
            <a:chExt cx="8705010" cy="6919849"/>
          </a:xfrm>
        </p:grpSpPr>
        <p:grpSp>
          <p:nvGrpSpPr>
            <p:cNvPr id="30" name="Group 29">
              <a:extLst>
                <a:ext uri="{FF2B5EF4-FFF2-40B4-BE49-F238E27FC236}">
                  <a16:creationId xmlns:a16="http://schemas.microsoft.com/office/drawing/2014/main" id="{EA158135-6EA9-194A-A09F-61840AAD42D4}"/>
                </a:ext>
              </a:extLst>
            </p:cNvPr>
            <p:cNvGrpSpPr/>
            <p:nvPr/>
          </p:nvGrpSpPr>
          <p:grpSpPr>
            <a:xfrm>
              <a:off x="4655870" y="456914"/>
              <a:ext cx="7281254" cy="6919849"/>
              <a:chOff x="4655870" y="456914"/>
              <a:chExt cx="7281254" cy="6919849"/>
            </a:xfrm>
          </p:grpSpPr>
          <p:pic>
            <p:nvPicPr>
              <p:cNvPr id="5" name="Picture 4" descr="A picture containing sitting, photo, table, different&#10;&#10;Description automatically generated">
                <a:extLst>
                  <a:ext uri="{FF2B5EF4-FFF2-40B4-BE49-F238E27FC236}">
                    <a16:creationId xmlns:a16="http://schemas.microsoft.com/office/drawing/2014/main" id="{8D86089E-EE53-4745-9BD8-0E67CA473445}"/>
                  </a:ext>
                </a:extLst>
              </p:cNvPr>
              <p:cNvPicPr/>
              <p:nvPr/>
            </p:nvPicPr>
            <p:blipFill>
              <a:blip r:embed="rId4">
                <a:extLst>
                  <a:ext uri="{28A0092B-C50C-407E-A947-70E740481C1C}">
                    <a14:useLocalDpi xmlns:a14="http://schemas.microsoft.com/office/drawing/2010/main" val="0"/>
                  </a:ext>
                </a:extLst>
              </a:blip>
              <a:stretch>
                <a:fillRect/>
              </a:stretch>
            </p:blipFill>
            <p:spPr>
              <a:xfrm>
                <a:off x="4660390" y="840198"/>
                <a:ext cx="2866697" cy="2171381"/>
              </a:xfrm>
              <a:prstGeom prst="rect">
                <a:avLst/>
              </a:prstGeom>
              <a:ln w="28575">
                <a:solidFill>
                  <a:schemeClr val="tx1"/>
                </a:solidFill>
              </a:ln>
            </p:spPr>
          </p:pic>
          <p:pic>
            <p:nvPicPr>
              <p:cNvPr id="6" name="Picture 5" descr="A cat that is looking at the camera&#10;&#10;Description automatically generated">
                <a:extLst>
                  <a:ext uri="{FF2B5EF4-FFF2-40B4-BE49-F238E27FC236}">
                    <a16:creationId xmlns:a16="http://schemas.microsoft.com/office/drawing/2014/main" id="{46CBCFEE-654E-7C46-80DA-CACCC073046D}"/>
                  </a:ext>
                </a:extLst>
              </p:cNvPr>
              <p:cNvPicPr/>
              <p:nvPr/>
            </p:nvPicPr>
            <p:blipFill>
              <a:blip r:embed="rId5">
                <a:extLst>
                  <a:ext uri="{28A0092B-C50C-407E-A947-70E740481C1C}">
                    <a14:useLocalDpi xmlns:a14="http://schemas.microsoft.com/office/drawing/2010/main" val="0"/>
                  </a:ext>
                </a:extLst>
              </a:blip>
              <a:stretch>
                <a:fillRect/>
              </a:stretch>
            </p:blipFill>
            <p:spPr>
              <a:xfrm>
                <a:off x="4660391" y="3020345"/>
                <a:ext cx="2866697" cy="2171381"/>
              </a:xfrm>
              <a:prstGeom prst="rect">
                <a:avLst/>
              </a:prstGeom>
              <a:ln w="28575">
                <a:solidFill>
                  <a:schemeClr val="tx1"/>
                </a:solidFill>
              </a:ln>
            </p:spPr>
          </p:pic>
          <p:pic>
            <p:nvPicPr>
              <p:cNvPr id="7" name="Picture 6" descr="A picture containing cat, table, clock&#10;&#10;Description automatically generated">
                <a:extLst>
                  <a:ext uri="{FF2B5EF4-FFF2-40B4-BE49-F238E27FC236}">
                    <a16:creationId xmlns:a16="http://schemas.microsoft.com/office/drawing/2014/main" id="{2E9A832B-C852-DA43-AA7C-4B76C5F06653}"/>
                  </a:ext>
                </a:extLst>
              </p:cNvPr>
              <p:cNvPicPr/>
              <p:nvPr/>
            </p:nvPicPr>
            <p:blipFill>
              <a:blip r:embed="rId6">
                <a:extLst>
                  <a:ext uri="{28A0092B-C50C-407E-A947-70E740481C1C}">
                    <a14:useLocalDpi xmlns:a14="http://schemas.microsoft.com/office/drawing/2010/main" val="0"/>
                  </a:ext>
                </a:extLst>
              </a:blip>
              <a:stretch>
                <a:fillRect/>
              </a:stretch>
            </p:blipFill>
            <p:spPr>
              <a:xfrm>
                <a:off x="4660391" y="5200491"/>
                <a:ext cx="2866697" cy="2176272"/>
              </a:xfrm>
              <a:prstGeom prst="rect">
                <a:avLst/>
              </a:prstGeom>
              <a:ln w="28575">
                <a:solidFill>
                  <a:schemeClr val="tx1"/>
                </a:solidFill>
              </a:ln>
            </p:spPr>
          </p:pic>
          <p:pic>
            <p:nvPicPr>
              <p:cNvPr id="8" name="Picture 7" descr="A close up of a logo&#10;&#10;Description automatically generated">
                <a:extLst>
                  <a:ext uri="{FF2B5EF4-FFF2-40B4-BE49-F238E27FC236}">
                    <a16:creationId xmlns:a16="http://schemas.microsoft.com/office/drawing/2014/main" id="{9F4A5FA3-B77E-3A46-B707-CE1C9CBC3D5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065908" y="3550932"/>
                <a:ext cx="2871216" cy="1110204"/>
              </a:xfrm>
              <a:prstGeom prst="rect">
                <a:avLst/>
              </a:prstGeom>
              <a:ln w="28575">
                <a:solidFill>
                  <a:schemeClr val="tx1"/>
                </a:solidFill>
              </a:ln>
            </p:spPr>
          </p:pic>
          <p:cxnSp>
            <p:nvCxnSpPr>
              <p:cNvPr id="18" name="Straight Connector 17">
                <a:extLst>
                  <a:ext uri="{FF2B5EF4-FFF2-40B4-BE49-F238E27FC236}">
                    <a16:creationId xmlns:a16="http://schemas.microsoft.com/office/drawing/2014/main" id="{F36DB796-6BD5-E14C-80F6-A6918FDF76A0}"/>
                  </a:ext>
                </a:extLst>
              </p:cNvPr>
              <p:cNvCxnSpPr>
                <a:stCxn id="5" idx="3"/>
                <a:endCxn id="8" idx="1"/>
              </p:cNvCxnSpPr>
              <p:nvPr/>
            </p:nvCxnSpPr>
            <p:spPr>
              <a:xfrm>
                <a:off x="7527086" y="1925888"/>
                <a:ext cx="1538822" cy="2180146"/>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DEA5B071-5DE4-904A-9E28-207AB24CEACD}"/>
                  </a:ext>
                </a:extLst>
              </p:cNvPr>
              <p:cNvCxnSpPr>
                <a:stCxn id="6" idx="3"/>
                <a:endCxn id="8" idx="1"/>
              </p:cNvCxnSpPr>
              <p:nvPr/>
            </p:nvCxnSpPr>
            <p:spPr>
              <a:xfrm flipV="1">
                <a:off x="7527088" y="4106035"/>
                <a:ext cx="1538821" cy="1"/>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F6874C16-C967-CE41-9A73-6927A26ED32D}"/>
                  </a:ext>
                </a:extLst>
              </p:cNvPr>
              <p:cNvCxnSpPr>
                <a:stCxn id="7" idx="3"/>
                <a:endCxn id="8" idx="1"/>
              </p:cNvCxnSpPr>
              <p:nvPr/>
            </p:nvCxnSpPr>
            <p:spPr>
              <a:xfrm flipV="1">
                <a:off x="7527088" y="4106035"/>
                <a:ext cx="1538821" cy="2182593"/>
              </a:xfrm>
              <a:prstGeom prst="line">
                <a:avLst/>
              </a:prstGeom>
            </p:spPr>
            <p:style>
              <a:lnRef idx="1">
                <a:schemeClr val="dk1"/>
              </a:lnRef>
              <a:fillRef idx="0">
                <a:schemeClr val="dk1"/>
              </a:fillRef>
              <a:effectRef idx="0">
                <a:schemeClr val="dk1"/>
              </a:effectRef>
              <a:fontRef idx="minor">
                <a:schemeClr val="tx1"/>
              </a:fontRef>
            </p:style>
          </p:cxnSp>
          <p:sp>
            <p:nvSpPr>
              <p:cNvPr id="25" name="TextBox 24">
                <a:extLst>
                  <a:ext uri="{FF2B5EF4-FFF2-40B4-BE49-F238E27FC236}">
                    <a16:creationId xmlns:a16="http://schemas.microsoft.com/office/drawing/2014/main" id="{9ADB3857-8CB4-4348-9811-640ED4409B34}"/>
                  </a:ext>
                </a:extLst>
              </p:cNvPr>
              <p:cNvSpPr txBox="1"/>
              <p:nvPr/>
            </p:nvSpPr>
            <p:spPr>
              <a:xfrm>
                <a:off x="4655870" y="456914"/>
                <a:ext cx="2772528" cy="369332"/>
              </a:xfrm>
              <a:prstGeom prst="rect">
                <a:avLst/>
              </a:prstGeom>
              <a:noFill/>
            </p:spPr>
            <p:txBody>
              <a:bodyPr wrap="square" rtlCol="0">
                <a:spAutoFit/>
              </a:bodyPr>
              <a:lstStyle/>
              <a:p>
                <a:r>
                  <a:rPr lang="en-US" dirty="0"/>
                  <a:t>Search Array</a:t>
                </a:r>
              </a:p>
            </p:txBody>
          </p:sp>
          <p:sp>
            <p:nvSpPr>
              <p:cNvPr id="26" name="TextBox 25">
                <a:extLst>
                  <a:ext uri="{FF2B5EF4-FFF2-40B4-BE49-F238E27FC236}">
                    <a16:creationId xmlns:a16="http://schemas.microsoft.com/office/drawing/2014/main" id="{C144905F-432A-9746-8614-862960CC2561}"/>
                  </a:ext>
                </a:extLst>
              </p:cNvPr>
              <p:cNvSpPr txBox="1"/>
              <p:nvPr/>
            </p:nvSpPr>
            <p:spPr>
              <a:xfrm>
                <a:off x="9065905" y="3168352"/>
                <a:ext cx="2772528" cy="369332"/>
              </a:xfrm>
              <a:prstGeom prst="rect">
                <a:avLst/>
              </a:prstGeom>
              <a:noFill/>
            </p:spPr>
            <p:txBody>
              <a:bodyPr wrap="square" rtlCol="0">
                <a:spAutoFit/>
              </a:bodyPr>
              <a:lstStyle/>
              <a:p>
                <a:r>
                  <a:rPr lang="en-US" dirty="0"/>
                  <a:t>Color Test</a:t>
                </a:r>
              </a:p>
            </p:txBody>
          </p:sp>
        </p:grpSp>
        <p:sp>
          <p:nvSpPr>
            <p:cNvPr id="27" name="TextBox 26">
              <a:extLst>
                <a:ext uri="{FF2B5EF4-FFF2-40B4-BE49-F238E27FC236}">
                  <a16:creationId xmlns:a16="http://schemas.microsoft.com/office/drawing/2014/main" id="{09F76286-639D-B44C-B4D3-A754AC77C8D4}"/>
                </a:ext>
              </a:extLst>
            </p:cNvPr>
            <p:cNvSpPr txBox="1"/>
            <p:nvPr/>
          </p:nvSpPr>
          <p:spPr>
            <a:xfrm>
              <a:off x="3232114" y="1547006"/>
              <a:ext cx="1538816" cy="584775"/>
            </a:xfrm>
            <a:prstGeom prst="rect">
              <a:avLst/>
            </a:prstGeom>
            <a:noFill/>
          </p:spPr>
          <p:txBody>
            <a:bodyPr wrap="square" rtlCol="0">
              <a:spAutoFit/>
            </a:bodyPr>
            <a:lstStyle/>
            <a:p>
              <a:r>
                <a:rPr lang="en-US" sz="1600" dirty="0"/>
                <a:t>Primary Target Condition</a:t>
              </a:r>
            </a:p>
          </p:txBody>
        </p:sp>
        <p:sp>
          <p:nvSpPr>
            <p:cNvPr id="28" name="TextBox 27">
              <a:extLst>
                <a:ext uri="{FF2B5EF4-FFF2-40B4-BE49-F238E27FC236}">
                  <a16:creationId xmlns:a16="http://schemas.microsoft.com/office/drawing/2014/main" id="{10AA63D6-9D58-FF4F-BD2B-B9E2D25C3F08}"/>
                </a:ext>
              </a:extLst>
            </p:cNvPr>
            <p:cNvSpPr txBox="1"/>
            <p:nvPr/>
          </p:nvSpPr>
          <p:spPr>
            <a:xfrm>
              <a:off x="3338130" y="3570041"/>
              <a:ext cx="1326785" cy="584775"/>
            </a:xfrm>
            <a:prstGeom prst="rect">
              <a:avLst/>
            </a:prstGeom>
            <a:noFill/>
          </p:spPr>
          <p:txBody>
            <a:bodyPr wrap="square" rtlCol="0">
              <a:spAutoFit/>
            </a:bodyPr>
            <a:lstStyle/>
            <a:p>
              <a:r>
                <a:rPr lang="en-US" sz="1600" dirty="0"/>
                <a:t>Similar Target </a:t>
              </a:r>
            </a:p>
            <a:p>
              <a:r>
                <a:rPr lang="en-US" sz="1600" dirty="0"/>
                <a:t>Condition</a:t>
              </a:r>
            </a:p>
          </p:txBody>
        </p:sp>
        <p:sp>
          <p:nvSpPr>
            <p:cNvPr id="29" name="TextBox 28">
              <a:extLst>
                <a:ext uri="{FF2B5EF4-FFF2-40B4-BE49-F238E27FC236}">
                  <a16:creationId xmlns:a16="http://schemas.microsoft.com/office/drawing/2014/main" id="{35B62EB7-B28B-8249-8C5D-81225B7578F6}"/>
                </a:ext>
              </a:extLst>
            </p:cNvPr>
            <p:cNvSpPr txBox="1"/>
            <p:nvPr/>
          </p:nvSpPr>
          <p:spPr>
            <a:xfrm>
              <a:off x="3295334" y="6129071"/>
              <a:ext cx="1412375" cy="584775"/>
            </a:xfrm>
            <a:prstGeom prst="rect">
              <a:avLst/>
            </a:prstGeom>
            <a:noFill/>
          </p:spPr>
          <p:txBody>
            <a:bodyPr wrap="square" rtlCol="0">
              <a:spAutoFit/>
            </a:bodyPr>
            <a:lstStyle/>
            <a:p>
              <a:r>
                <a:rPr lang="en-US" sz="1600" dirty="0"/>
                <a:t>Other Target Condition</a:t>
              </a:r>
            </a:p>
          </p:txBody>
        </p:sp>
      </p:grpSp>
    </p:spTree>
    <p:extLst>
      <p:ext uri="{BB962C8B-B14F-4D97-AF65-F5344CB8AC3E}">
        <p14:creationId xmlns:p14="http://schemas.microsoft.com/office/powerpoint/2010/main" val="10480308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E6269FA8-D75E-5047-8D50-F4116A060046}"/>
              </a:ext>
            </a:extLst>
          </p:cNvPr>
          <p:cNvGrpSpPr/>
          <p:nvPr/>
        </p:nvGrpSpPr>
        <p:grpSpPr>
          <a:xfrm>
            <a:off x="3124552" y="654875"/>
            <a:ext cx="7281254" cy="6919849"/>
            <a:chOff x="4655870" y="456914"/>
            <a:chExt cx="7281254" cy="6919849"/>
          </a:xfrm>
        </p:grpSpPr>
        <p:pic>
          <p:nvPicPr>
            <p:cNvPr id="23" name="Picture 22" descr="A picture containing sitting, photo, table, different&#10;&#10;Description automatically generated">
              <a:extLst>
                <a:ext uri="{FF2B5EF4-FFF2-40B4-BE49-F238E27FC236}">
                  <a16:creationId xmlns:a16="http://schemas.microsoft.com/office/drawing/2014/main" id="{917BE9C0-26D1-6947-AA24-FA5C59FE3295}"/>
                </a:ext>
              </a:extLst>
            </p:cNvPr>
            <p:cNvPicPr/>
            <p:nvPr/>
          </p:nvPicPr>
          <p:blipFill>
            <a:blip r:embed="rId3">
              <a:extLst>
                <a:ext uri="{28A0092B-C50C-407E-A947-70E740481C1C}">
                  <a14:useLocalDpi xmlns:a14="http://schemas.microsoft.com/office/drawing/2010/main" val="0"/>
                </a:ext>
              </a:extLst>
            </a:blip>
            <a:stretch>
              <a:fillRect/>
            </a:stretch>
          </p:blipFill>
          <p:spPr>
            <a:xfrm>
              <a:off x="4660390" y="840198"/>
              <a:ext cx="2866697" cy="2171381"/>
            </a:xfrm>
            <a:prstGeom prst="rect">
              <a:avLst/>
            </a:prstGeom>
            <a:ln w="28575">
              <a:solidFill>
                <a:schemeClr val="tx1"/>
              </a:solidFill>
            </a:ln>
          </p:spPr>
        </p:pic>
        <p:pic>
          <p:nvPicPr>
            <p:cNvPr id="24" name="Picture 23" descr="A cat that is looking at the camera&#10;&#10;Description automatically generated">
              <a:extLst>
                <a:ext uri="{FF2B5EF4-FFF2-40B4-BE49-F238E27FC236}">
                  <a16:creationId xmlns:a16="http://schemas.microsoft.com/office/drawing/2014/main" id="{579A185E-1929-0347-98FC-F9EA7B4D63A3}"/>
                </a:ext>
              </a:extLst>
            </p:cNvPr>
            <p:cNvPicPr/>
            <p:nvPr/>
          </p:nvPicPr>
          <p:blipFill>
            <a:blip r:embed="rId4">
              <a:extLst>
                <a:ext uri="{28A0092B-C50C-407E-A947-70E740481C1C}">
                  <a14:useLocalDpi xmlns:a14="http://schemas.microsoft.com/office/drawing/2010/main" val="0"/>
                </a:ext>
              </a:extLst>
            </a:blip>
            <a:stretch>
              <a:fillRect/>
            </a:stretch>
          </p:blipFill>
          <p:spPr>
            <a:xfrm>
              <a:off x="4660391" y="3020345"/>
              <a:ext cx="2866697" cy="2171381"/>
            </a:xfrm>
            <a:prstGeom prst="rect">
              <a:avLst/>
            </a:prstGeom>
            <a:ln w="28575">
              <a:solidFill>
                <a:schemeClr val="tx1"/>
              </a:solidFill>
            </a:ln>
          </p:spPr>
        </p:pic>
        <p:pic>
          <p:nvPicPr>
            <p:cNvPr id="25" name="Picture 24" descr="A picture containing cat, table, clock&#10;&#10;Description automatically generated">
              <a:extLst>
                <a:ext uri="{FF2B5EF4-FFF2-40B4-BE49-F238E27FC236}">
                  <a16:creationId xmlns:a16="http://schemas.microsoft.com/office/drawing/2014/main" id="{40DEDA47-6EF4-8545-A0DB-0392CFECC40E}"/>
                </a:ext>
              </a:extLst>
            </p:cNvPr>
            <p:cNvPicPr/>
            <p:nvPr/>
          </p:nvPicPr>
          <p:blipFill>
            <a:blip r:embed="rId5">
              <a:extLst>
                <a:ext uri="{28A0092B-C50C-407E-A947-70E740481C1C}">
                  <a14:useLocalDpi xmlns:a14="http://schemas.microsoft.com/office/drawing/2010/main" val="0"/>
                </a:ext>
              </a:extLst>
            </a:blip>
            <a:stretch>
              <a:fillRect/>
            </a:stretch>
          </p:blipFill>
          <p:spPr>
            <a:xfrm>
              <a:off x="4660391" y="5200491"/>
              <a:ext cx="2866697" cy="2176272"/>
            </a:xfrm>
            <a:prstGeom prst="rect">
              <a:avLst/>
            </a:prstGeom>
            <a:ln w="28575">
              <a:solidFill>
                <a:schemeClr val="tx1"/>
              </a:solidFill>
            </a:ln>
          </p:spPr>
        </p:pic>
        <p:pic>
          <p:nvPicPr>
            <p:cNvPr id="26" name="Picture 25" descr="A close up of a logo&#10;&#10;Description automatically generated">
              <a:extLst>
                <a:ext uri="{FF2B5EF4-FFF2-40B4-BE49-F238E27FC236}">
                  <a16:creationId xmlns:a16="http://schemas.microsoft.com/office/drawing/2014/main" id="{C1F2872C-1279-D946-940B-BAD24E2D3FA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065908" y="3550932"/>
              <a:ext cx="2871216" cy="1110204"/>
            </a:xfrm>
            <a:prstGeom prst="rect">
              <a:avLst/>
            </a:prstGeom>
            <a:ln w="28575">
              <a:solidFill>
                <a:schemeClr val="tx1"/>
              </a:solidFill>
            </a:ln>
          </p:spPr>
        </p:pic>
        <p:cxnSp>
          <p:nvCxnSpPr>
            <p:cNvPr id="27" name="Straight Connector 26">
              <a:extLst>
                <a:ext uri="{FF2B5EF4-FFF2-40B4-BE49-F238E27FC236}">
                  <a16:creationId xmlns:a16="http://schemas.microsoft.com/office/drawing/2014/main" id="{585F0D65-DF02-B14B-8E2D-C1FB761A11CF}"/>
                </a:ext>
              </a:extLst>
            </p:cNvPr>
            <p:cNvCxnSpPr>
              <a:stCxn id="23" idx="3"/>
              <a:endCxn id="26" idx="1"/>
            </p:cNvCxnSpPr>
            <p:nvPr/>
          </p:nvCxnSpPr>
          <p:spPr>
            <a:xfrm>
              <a:off x="7527086" y="1925888"/>
              <a:ext cx="1538822" cy="2180146"/>
            </a:xfrm>
            <a:prstGeom prst="line">
              <a:avLst/>
            </a:prstGeom>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C9B3DE7F-B061-9A44-9361-0FB8AAF33FE3}"/>
                </a:ext>
              </a:extLst>
            </p:cNvPr>
            <p:cNvCxnSpPr>
              <a:stCxn id="24" idx="3"/>
              <a:endCxn id="26" idx="1"/>
            </p:cNvCxnSpPr>
            <p:nvPr/>
          </p:nvCxnSpPr>
          <p:spPr>
            <a:xfrm flipV="1">
              <a:off x="7527088" y="4106035"/>
              <a:ext cx="1538821" cy="1"/>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7C1906FF-3E49-504F-A6D0-22AEBE477DE1}"/>
                </a:ext>
              </a:extLst>
            </p:cNvPr>
            <p:cNvCxnSpPr>
              <a:stCxn id="25" idx="3"/>
              <a:endCxn id="26" idx="1"/>
            </p:cNvCxnSpPr>
            <p:nvPr/>
          </p:nvCxnSpPr>
          <p:spPr>
            <a:xfrm flipV="1">
              <a:off x="7527088" y="4106035"/>
              <a:ext cx="1538821" cy="2182593"/>
            </a:xfrm>
            <a:prstGeom prst="line">
              <a:avLst/>
            </a:prstGeom>
          </p:spPr>
          <p:style>
            <a:lnRef idx="1">
              <a:schemeClr val="dk1"/>
            </a:lnRef>
            <a:fillRef idx="0">
              <a:schemeClr val="dk1"/>
            </a:fillRef>
            <a:effectRef idx="0">
              <a:schemeClr val="dk1"/>
            </a:effectRef>
            <a:fontRef idx="minor">
              <a:schemeClr val="tx1"/>
            </a:fontRef>
          </p:style>
        </p:cxnSp>
        <p:sp>
          <p:nvSpPr>
            <p:cNvPr id="30" name="TextBox 29">
              <a:extLst>
                <a:ext uri="{FF2B5EF4-FFF2-40B4-BE49-F238E27FC236}">
                  <a16:creationId xmlns:a16="http://schemas.microsoft.com/office/drawing/2014/main" id="{0E268A67-E5A0-0A45-8054-4E7F3C6AF114}"/>
                </a:ext>
              </a:extLst>
            </p:cNvPr>
            <p:cNvSpPr txBox="1"/>
            <p:nvPr/>
          </p:nvSpPr>
          <p:spPr>
            <a:xfrm>
              <a:off x="4655870" y="456914"/>
              <a:ext cx="2772528" cy="369332"/>
            </a:xfrm>
            <a:prstGeom prst="rect">
              <a:avLst/>
            </a:prstGeom>
            <a:noFill/>
          </p:spPr>
          <p:txBody>
            <a:bodyPr wrap="square" rtlCol="0">
              <a:spAutoFit/>
            </a:bodyPr>
            <a:lstStyle/>
            <a:p>
              <a:r>
                <a:rPr lang="en-US" dirty="0"/>
                <a:t>Search Array</a:t>
              </a:r>
            </a:p>
          </p:txBody>
        </p:sp>
        <p:sp>
          <p:nvSpPr>
            <p:cNvPr id="31" name="TextBox 30">
              <a:extLst>
                <a:ext uri="{FF2B5EF4-FFF2-40B4-BE49-F238E27FC236}">
                  <a16:creationId xmlns:a16="http://schemas.microsoft.com/office/drawing/2014/main" id="{0CE14E62-EE36-DF4A-AC7F-275E9C0A2ADF}"/>
                </a:ext>
              </a:extLst>
            </p:cNvPr>
            <p:cNvSpPr txBox="1"/>
            <p:nvPr/>
          </p:nvSpPr>
          <p:spPr>
            <a:xfrm>
              <a:off x="9065905" y="3168352"/>
              <a:ext cx="2772528" cy="369332"/>
            </a:xfrm>
            <a:prstGeom prst="rect">
              <a:avLst/>
            </a:prstGeom>
            <a:noFill/>
          </p:spPr>
          <p:txBody>
            <a:bodyPr wrap="square" rtlCol="0">
              <a:spAutoFit/>
            </a:bodyPr>
            <a:lstStyle/>
            <a:p>
              <a:r>
                <a:rPr lang="en-US" dirty="0"/>
                <a:t>Color Test</a:t>
              </a:r>
            </a:p>
          </p:txBody>
        </p:sp>
      </p:grpSp>
      <p:sp>
        <p:nvSpPr>
          <p:cNvPr id="20" name="TextBox 19">
            <a:extLst>
              <a:ext uri="{FF2B5EF4-FFF2-40B4-BE49-F238E27FC236}">
                <a16:creationId xmlns:a16="http://schemas.microsoft.com/office/drawing/2014/main" id="{C605E59B-710F-6544-B1BA-3AD83FB31259}"/>
              </a:ext>
            </a:extLst>
          </p:cNvPr>
          <p:cNvSpPr txBox="1"/>
          <p:nvPr/>
        </p:nvSpPr>
        <p:spPr>
          <a:xfrm>
            <a:off x="1700796" y="1828869"/>
            <a:ext cx="1538816" cy="584775"/>
          </a:xfrm>
          <a:prstGeom prst="rect">
            <a:avLst/>
          </a:prstGeom>
          <a:noFill/>
        </p:spPr>
        <p:txBody>
          <a:bodyPr wrap="square" rtlCol="0">
            <a:spAutoFit/>
          </a:bodyPr>
          <a:lstStyle/>
          <a:p>
            <a:r>
              <a:rPr lang="en-US" sz="1600" dirty="0"/>
              <a:t>Primary Target Condition</a:t>
            </a:r>
          </a:p>
        </p:txBody>
      </p:sp>
      <p:sp>
        <p:nvSpPr>
          <p:cNvPr id="21" name="TextBox 20">
            <a:extLst>
              <a:ext uri="{FF2B5EF4-FFF2-40B4-BE49-F238E27FC236}">
                <a16:creationId xmlns:a16="http://schemas.microsoft.com/office/drawing/2014/main" id="{EA8BF811-CFBE-764D-ADBC-5BE1CECB817F}"/>
              </a:ext>
            </a:extLst>
          </p:cNvPr>
          <p:cNvSpPr txBox="1"/>
          <p:nvPr/>
        </p:nvSpPr>
        <p:spPr>
          <a:xfrm>
            <a:off x="1786194" y="3822412"/>
            <a:ext cx="1326785" cy="584775"/>
          </a:xfrm>
          <a:prstGeom prst="rect">
            <a:avLst/>
          </a:prstGeom>
          <a:noFill/>
        </p:spPr>
        <p:txBody>
          <a:bodyPr wrap="square" rtlCol="0">
            <a:spAutoFit/>
          </a:bodyPr>
          <a:lstStyle/>
          <a:p>
            <a:r>
              <a:rPr lang="en-US" sz="1600" dirty="0"/>
              <a:t>Similar Target </a:t>
            </a:r>
          </a:p>
          <a:p>
            <a:r>
              <a:rPr lang="en-US" sz="1600" dirty="0"/>
              <a:t>Condition</a:t>
            </a:r>
          </a:p>
        </p:txBody>
      </p:sp>
      <p:sp>
        <p:nvSpPr>
          <p:cNvPr id="22" name="TextBox 21">
            <a:extLst>
              <a:ext uri="{FF2B5EF4-FFF2-40B4-BE49-F238E27FC236}">
                <a16:creationId xmlns:a16="http://schemas.microsoft.com/office/drawing/2014/main" id="{D4582EB8-C648-5544-B382-BD59ACC39898}"/>
              </a:ext>
            </a:extLst>
          </p:cNvPr>
          <p:cNvSpPr txBox="1"/>
          <p:nvPr/>
        </p:nvSpPr>
        <p:spPr>
          <a:xfrm>
            <a:off x="1764016" y="6191756"/>
            <a:ext cx="1412375" cy="584775"/>
          </a:xfrm>
          <a:prstGeom prst="rect">
            <a:avLst/>
          </a:prstGeom>
          <a:noFill/>
        </p:spPr>
        <p:txBody>
          <a:bodyPr wrap="square" rtlCol="0">
            <a:spAutoFit/>
          </a:bodyPr>
          <a:lstStyle/>
          <a:p>
            <a:r>
              <a:rPr lang="en-US" sz="1600" dirty="0"/>
              <a:t>Other Target Condition</a:t>
            </a:r>
          </a:p>
        </p:txBody>
      </p:sp>
    </p:spTree>
    <p:extLst>
      <p:ext uri="{BB962C8B-B14F-4D97-AF65-F5344CB8AC3E}">
        <p14:creationId xmlns:p14="http://schemas.microsoft.com/office/powerpoint/2010/main" val="257867354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61</TotalTime>
  <Words>653</Words>
  <Application>Microsoft Macintosh PowerPoint</Application>
  <PresentationFormat>Custom</PresentationFormat>
  <Paragraphs>20</Paragraphs>
  <Slides>2</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Ariel Kershner</dc:creator>
  <cp:lastModifiedBy>Ariel Kershner</cp:lastModifiedBy>
  <cp:revision>2</cp:revision>
  <dcterms:created xsi:type="dcterms:W3CDTF">2020-04-16T13:51:16Z</dcterms:created>
  <dcterms:modified xsi:type="dcterms:W3CDTF">2020-04-16T14:52:37Z</dcterms:modified>
</cp:coreProperties>
</file>