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8AC37-87DB-F74A-B6D8-18136B7FA5B6}" v="26" dt="2020-04-16T21:47:08.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6194"/>
  </p:normalViewPr>
  <p:slideViewPr>
    <p:cSldViewPr snapToGrid="0" snapToObjects="1">
      <p:cViewPr varScale="1">
        <p:scale>
          <a:sx n="77" d="100"/>
          <a:sy n="77" d="100"/>
        </p:scale>
        <p:origin x="19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Kershner" userId="37f4a0f5-3877-4c65-8faf-b90dfa11ef5e" providerId="ADAL" clId="{1CC8AC37-87DB-F74A-B6D8-18136B7FA5B6}"/>
    <pc:docChg chg="undo custSel modSld">
      <pc:chgData name="Ariel Kershner" userId="37f4a0f5-3877-4c65-8faf-b90dfa11ef5e" providerId="ADAL" clId="{1CC8AC37-87DB-F74A-B6D8-18136B7FA5B6}" dt="2020-04-16T21:47:17.720" v="186" actId="20577"/>
      <pc:docMkLst>
        <pc:docMk/>
      </pc:docMkLst>
      <pc:sldChg chg="addSp modSp modNotesTx">
        <pc:chgData name="Ariel Kershner" userId="37f4a0f5-3877-4c65-8faf-b90dfa11ef5e" providerId="ADAL" clId="{1CC8AC37-87DB-F74A-B6D8-18136B7FA5B6}" dt="2020-04-16T21:47:17.720" v="186" actId="20577"/>
        <pc:sldMkLst>
          <pc:docMk/>
          <pc:sldMk cId="1048030886" sldId="256"/>
        </pc:sldMkLst>
        <pc:spChg chg="add mod">
          <ac:chgData name="Ariel Kershner" userId="37f4a0f5-3877-4c65-8faf-b90dfa11ef5e" providerId="ADAL" clId="{1CC8AC37-87DB-F74A-B6D8-18136B7FA5B6}" dt="2020-04-16T21:42:33.789" v="52" actId="1076"/>
          <ac:spMkLst>
            <pc:docMk/>
            <pc:sldMk cId="1048030886" sldId="256"/>
            <ac:spMk id="21" creationId="{728BDEB4-8A6F-BB4C-93BB-0CA04F7E3505}"/>
          </ac:spMkLst>
        </pc:spChg>
        <pc:spChg chg="add mod">
          <ac:chgData name="Ariel Kershner" userId="37f4a0f5-3877-4c65-8faf-b90dfa11ef5e" providerId="ADAL" clId="{1CC8AC37-87DB-F74A-B6D8-18136B7FA5B6}" dt="2020-04-16T21:43:37.778" v="61" actId="164"/>
          <ac:spMkLst>
            <pc:docMk/>
            <pc:sldMk cId="1048030886" sldId="256"/>
            <ac:spMk id="23" creationId="{5FB4DEDF-E080-0B48-B02E-55A7D9E077CD}"/>
          </ac:spMkLst>
        </pc:spChg>
        <pc:spChg chg="add mod">
          <ac:chgData name="Ariel Kershner" userId="37f4a0f5-3877-4c65-8faf-b90dfa11ef5e" providerId="ADAL" clId="{1CC8AC37-87DB-F74A-B6D8-18136B7FA5B6}" dt="2020-04-16T21:43:37.778" v="61" actId="164"/>
          <ac:spMkLst>
            <pc:docMk/>
            <pc:sldMk cId="1048030886" sldId="256"/>
            <ac:spMk id="32" creationId="{5B947B2B-2B4D-BF47-B6E0-66FC75E1D3C4}"/>
          </ac:spMkLst>
        </pc:spChg>
        <pc:grpChg chg="add mod">
          <ac:chgData name="Ariel Kershner" userId="37f4a0f5-3877-4c65-8faf-b90dfa11ef5e" providerId="ADAL" clId="{1CC8AC37-87DB-F74A-B6D8-18136B7FA5B6}" dt="2020-04-16T21:43:37.778" v="61" actId="164"/>
          <ac:grpSpMkLst>
            <pc:docMk/>
            <pc:sldMk cId="1048030886" sldId="256"/>
            <ac:grpSpMk id="2" creationId="{DDB0501E-F1D5-8345-BF63-CAE1EBFDAD15}"/>
          </ac:grpSpMkLst>
        </pc:grpChg>
        <pc:grpChg chg="mod">
          <ac:chgData name="Ariel Kershner" userId="37f4a0f5-3877-4c65-8faf-b90dfa11ef5e" providerId="ADAL" clId="{1CC8AC37-87DB-F74A-B6D8-18136B7FA5B6}" dt="2020-04-16T21:43:37.778" v="61" actId="164"/>
          <ac:grpSpMkLst>
            <pc:docMk/>
            <pc:sldMk cId="1048030886" sldId="256"/>
            <ac:grpSpMk id="31" creationId="{9CED80C4-8AA1-BE43-A9F6-2F3309682886}"/>
          </ac:grpSpMkLst>
        </pc:grpChg>
      </pc:sldChg>
      <pc:sldChg chg="addSp delSp modSp">
        <pc:chgData name="Ariel Kershner" userId="37f4a0f5-3877-4c65-8faf-b90dfa11ef5e" providerId="ADAL" clId="{1CC8AC37-87DB-F74A-B6D8-18136B7FA5B6}" dt="2020-04-16T21:43:55.897" v="67" actId="1076"/>
        <pc:sldMkLst>
          <pc:docMk/>
          <pc:sldMk cId="2578673544" sldId="257"/>
        </pc:sldMkLst>
        <pc:spChg chg="del">
          <ac:chgData name="Ariel Kershner" userId="37f4a0f5-3877-4c65-8faf-b90dfa11ef5e" providerId="ADAL" clId="{1CC8AC37-87DB-F74A-B6D8-18136B7FA5B6}" dt="2020-04-16T21:43:05.588" v="55" actId="478"/>
          <ac:spMkLst>
            <pc:docMk/>
            <pc:sldMk cId="2578673544" sldId="257"/>
            <ac:spMk id="20" creationId="{C605E59B-710F-6544-B1BA-3AD83FB31259}"/>
          </ac:spMkLst>
        </pc:spChg>
        <pc:spChg chg="del">
          <ac:chgData name="Ariel Kershner" userId="37f4a0f5-3877-4c65-8faf-b90dfa11ef5e" providerId="ADAL" clId="{1CC8AC37-87DB-F74A-B6D8-18136B7FA5B6}" dt="2020-04-16T21:43:08.032" v="56" actId="478"/>
          <ac:spMkLst>
            <pc:docMk/>
            <pc:sldMk cId="2578673544" sldId="257"/>
            <ac:spMk id="21" creationId="{EA8BF811-CFBE-764D-ADBC-5BE1CECB817F}"/>
          </ac:spMkLst>
        </pc:spChg>
        <pc:spChg chg="del">
          <ac:chgData name="Ariel Kershner" userId="37f4a0f5-3877-4c65-8faf-b90dfa11ef5e" providerId="ADAL" clId="{1CC8AC37-87DB-F74A-B6D8-18136B7FA5B6}" dt="2020-04-16T21:43:10.931" v="57" actId="478"/>
          <ac:spMkLst>
            <pc:docMk/>
            <pc:sldMk cId="2578673544" sldId="257"/>
            <ac:spMk id="22" creationId="{D4582EB8-C648-5544-B382-BD59ACC39898}"/>
          </ac:spMkLst>
        </pc:spChg>
        <pc:spChg chg="add del">
          <ac:chgData name="Ariel Kershner" userId="37f4a0f5-3877-4c65-8faf-b90dfa11ef5e" providerId="ADAL" clId="{1CC8AC37-87DB-F74A-B6D8-18136B7FA5B6}" dt="2020-04-16T21:43:43.574" v="64" actId="478"/>
          <ac:spMkLst>
            <pc:docMk/>
            <pc:sldMk cId="2578673544" sldId="257"/>
            <ac:spMk id="42" creationId="{6A240C7D-4574-454D-832A-ED9D3CA9D467}"/>
          </ac:spMkLst>
        </pc:spChg>
        <pc:spChg chg="add del">
          <ac:chgData name="Ariel Kershner" userId="37f4a0f5-3877-4c65-8faf-b90dfa11ef5e" providerId="ADAL" clId="{1CC8AC37-87DB-F74A-B6D8-18136B7FA5B6}" dt="2020-04-16T21:43:45.545" v="65" actId="478"/>
          <ac:spMkLst>
            <pc:docMk/>
            <pc:sldMk cId="2578673544" sldId="257"/>
            <ac:spMk id="43" creationId="{5EE67A0B-3D11-F84B-AD80-93A9EE036336}"/>
          </ac:spMkLst>
        </pc:spChg>
        <pc:grpChg chg="add del mod">
          <ac:chgData name="Ariel Kershner" userId="37f4a0f5-3877-4c65-8faf-b90dfa11ef5e" providerId="ADAL" clId="{1CC8AC37-87DB-F74A-B6D8-18136B7FA5B6}" dt="2020-04-16T21:43:41.612" v="63" actId="478"/>
          <ac:grpSpMkLst>
            <pc:docMk/>
            <pc:sldMk cId="2578673544" sldId="257"/>
            <ac:grpSpMk id="15" creationId="{466B50B4-8BFC-F444-BD2E-64B5602C8A05}"/>
          </ac:grpSpMkLst>
        </pc:grpChg>
        <pc:grpChg chg="del">
          <ac:chgData name="Ariel Kershner" userId="37f4a0f5-3877-4c65-8faf-b90dfa11ef5e" providerId="ADAL" clId="{1CC8AC37-87DB-F74A-B6D8-18136B7FA5B6}" dt="2020-04-16T21:43:02.755" v="54" actId="478"/>
          <ac:grpSpMkLst>
            <pc:docMk/>
            <pc:sldMk cId="2578673544" sldId="257"/>
            <ac:grpSpMk id="19" creationId="{E6269FA8-D75E-5047-8D50-F4116A060046}"/>
          </ac:grpSpMkLst>
        </pc:grpChg>
        <pc:grpChg chg="add mod">
          <ac:chgData name="Ariel Kershner" userId="37f4a0f5-3877-4c65-8faf-b90dfa11ef5e" providerId="ADAL" clId="{1CC8AC37-87DB-F74A-B6D8-18136B7FA5B6}" dt="2020-04-16T21:43:55.897" v="67" actId="1076"/>
          <ac:grpSpMkLst>
            <pc:docMk/>
            <pc:sldMk cId="2578673544" sldId="257"/>
            <ac:grpSpMk id="44" creationId="{E3AFD1DB-9007-1444-99CF-A8204D4B8485}"/>
          </ac:grpSpMkLst>
        </pc:grpChg>
        <pc:cxnChg chg="mod">
          <ac:chgData name="Ariel Kershner" userId="37f4a0f5-3877-4c65-8faf-b90dfa11ef5e" providerId="ADAL" clId="{1CC8AC37-87DB-F74A-B6D8-18136B7FA5B6}" dt="2020-04-16T21:43:02.755" v="54" actId="478"/>
          <ac:cxnSpMkLst>
            <pc:docMk/>
            <pc:sldMk cId="2578673544" sldId="257"/>
            <ac:cxnSpMk id="27" creationId="{585F0D65-DF02-B14B-8E2D-C1FB761A11CF}"/>
          </ac:cxnSpMkLst>
        </pc:cxnChg>
        <pc:cxnChg chg="mod">
          <ac:chgData name="Ariel Kershner" userId="37f4a0f5-3877-4c65-8faf-b90dfa11ef5e" providerId="ADAL" clId="{1CC8AC37-87DB-F74A-B6D8-18136B7FA5B6}" dt="2020-04-16T21:43:02.755" v="54" actId="478"/>
          <ac:cxnSpMkLst>
            <pc:docMk/>
            <pc:sldMk cId="2578673544" sldId="257"/>
            <ac:cxnSpMk id="28" creationId="{C9B3DE7F-B061-9A44-9361-0FB8AAF33FE3}"/>
          </ac:cxnSpMkLst>
        </pc:cxnChg>
        <pc:cxnChg chg="mod">
          <ac:chgData name="Ariel Kershner" userId="37f4a0f5-3877-4c65-8faf-b90dfa11ef5e" providerId="ADAL" clId="{1CC8AC37-87DB-F74A-B6D8-18136B7FA5B6}" dt="2020-04-16T21:43:02.755" v="54" actId="478"/>
          <ac:cxnSpMkLst>
            <pc:docMk/>
            <pc:sldMk cId="2578673544" sldId="257"/>
            <ac:cxnSpMk id="29" creationId="{7C1906FF-3E49-504F-A6D0-22AEBE477DE1}"/>
          </ac:cxnSpMkLst>
        </pc:cxnChg>
        <pc:cxnChg chg="mod">
          <ac:chgData name="Ariel Kershner" userId="37f4a0f5-3877-4c65-8faf-b90dfa11ef5e" providerId="ADAL" clId="{1CC8AC37-87DB-F74A-B6D8-18136B7FA5B6}" dt="2020-04-16T21:43:41.612" v="63" actId="478"/>
          <ac:cxnSpMkLst>
            <pc:docMk/>
            <pc:sldMk cId="2578673544" sldId="257"/>
            <ac:cxnSpMk id="37" creationId="{53DCAE94-04BF-5E42-9C67-88A7E0574B80}"/>
          </ac:cxnSpMkLst>
        </pc:cxnChg>
        <pc:cxnChg chg="mod">
          <ac:chgData name="Ariel Kershner" userId="37f4a0f5-3877-4c65-8faf-b90dfa11ef5e" providerId="ADAL" clId="{1CC8AC37-87DB-F74A-B6D8-18136B7FA5B6}" dt="2020-04-16T21:43:41.612" v="63" actId="478"/>
          <ac:cxnSpMkLst>
            <pc:docMk/>
            <pc:sldMk cId="2578673544" sldId="257"/>
            <ac:cxnSpMk id="38" creationId="{8BBF2026-081D-C548-97BB-9501E30C91F9}"/>
          </ac:cxnSpMkLst>
        </pc:cxnChg>
        <pc:cxnChg chg="mod">
          <ac:chgData name="Ariel Kershner" userId="37f4a0f5-3877-4c65-8faf-b90dfa11ef5e" providerId="ADAL" clId="{1CC8AC37-87DB-F74A-B6D8-18136B7FA5B6}" dt="2020-04-16T21:43:41.612" v="63" actId="478"/>
          <ac:cxnSpMkLst>
            <pc:docMk/>
            <pc:sldMk cId="2578673544" sldId="257"/>
            <ac:cxnSpMk id="39" creationId="{778B3068-61FC-9D40-9386-EF9FB4BA146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FF32C-98A0-BE41-9A63-E18B8E4403A5}" type="datetimeFigureOut">
              <a:rPr lang="en-US" smtClean="0"/>
              <a:t>4/16/20</a:t>
            </a:fld>
            <a:endParaRPr lang="en-US"/>
          </a:p>
        </p:txBody>
      </p:sp>
      <p:sp>
        <p:nvSpPr>
          <p:cNvPr id="4" name="Slide Image Placeholder 3"/>
          <p:cNvSpPr>
            <a:spLocks noGrp="1" noRot="1" noChangeAspect="1"/>
          </p:cNvSpPr>
          <p:nvPr>
            <p:ph type="sldImg" idx="2"/>
          </p:nvPr>
        </p:nvSpPr>
        <p:spPr>
          <a:xfrm>
            <a:off x="1143000" y="1143000"/>
            <a:ext cx="4572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A2C07-B48B-914C-81FC-2231A0839B46}" type="slidenum">
              <a:rPr lang="en-US" smtClean="0"/>
              <a:t>‹#›</a:t>
            </a:fld>
            <a:endParaRPr lang="en-US"/>
          </a:p>
        </p:txBody>
      </p:sp>
    </p:spTree>
    <p:extLst>
      <p:ext uri="{BB962C8B-B14F-4D97-AF65-F5344CB8AC3E}">
        <p14:creationId xmlns:p14="http://schemas.microsoft.com/office/powerpoint/2010/main" val="1470215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Figure 1. </a:t>
            </a:r>
            <a:r>
              <a:rPr lang="en-US" i="0" dirty="0"/>
              <a:t>User case for the task. </a:t>
            </a:r>
            <a:r>
              <a:rPr lang="en-US" dirty="0"/>
              <a:t>Before the experiment began, participants viewed and memorized the primary target. This display stays on the screen until participants make a keyboard response. They were told to always search for this target first and, if it was not present, to search for another cat. This created three experimental conditions: primary target condition (the primary target is present in the search array), similar target condition (a cat that is the same color as the primary target is present in the search array), and other target condition (a cat that is a different color than the primary target is present in the search array). Participants responded to the side of the screen that the target was on using a keypress. This display stays on the screen until participants make a keyboard response. Following the search array, a color test would appear. Participants clicked on the box that represented the color of the cat from that trial using the mouse. This display stays on the screen until participants make a </a:t>
            </a:r>
            <a:r>
              <a:rPr lang="en-US"/>
              <a:t>mouse click </a:t>
            </a:r>
            <a:r>
              <a:rPr lang="en-US" dirty="0"/>
              <a:t>response. Participants completed 10 practice trials of the search array and color test, followed by 180 experimental trials. The primary target remained the same throughout the experiment.</a:t>
            </a:r>
          </a:p>
        </p:txBody>
      </p:sp>
      <p:sp>
        <p:nvSpPr>
          <p:cNvPr id="4" name="Slide Number Placeholder 3"/>
          <p:cNvSpPr>
            <a:spLocks noGrp="1"/>
          </p:cNvSpPr>
          <p:nvPr>
            <p:ph type="sldNum" sz="quarter" idx="5"/>
          </p:nvPr>
        </p:nvSpPr>
        <p:spPr/>
        <p:txBody>
          <a:bodyPr/>
          <a:lstStyle/>
          <a:p>
            <a:fld id="{A1AA2C07-B48B-914C-81FC-2231A0839B46}" type="slidenum">
              <a:rPr lang="en-US" smtClean="0"/>
              <a:t>1</a:t>
            </a:fld>
            <a:endParaRPr lang="en-US"/>
          </a:p>
        </p:txBody>
      </p:sp>
    </p:spTree>
    <p:extLst>
      <p:ext uri="{BB962C8B-B14F-4D97-AF65-F5344CB8AC3E}">
        <p14:creationId xmlns:p14="http://schemas.microsoft.com/office/powerpoint/2010/main" val="395644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Figure 2. </a:t>
            </a:r>
            <a:r>
              <a:rPr lang="en-US" i="0" dirty="0"/>
              <a:t>User case for a major function (</a:t>
            </a:r>
            <a:r>
              <a:rPr lang="en-US" i="0" dirty="0" err="1"/>
              <a:t>RunTask</a:t>
            </a:r>
            <a:r>
              <a:rPr lang="en-US" i="0" dirty="0"/>
              <a:t>()). The purpose of this function is to run 180 experimental trials of the search array and color task and to write the output to the </a:t>
            </a:r>
            <a:r>
              <a:rPr lang="en-US" i="0" dirty="0" err="1"/>
              <a:t>log_file</a:t>
            </a:r>
            <a:r>
              <a:rPr lang="en-US" i="0" dirty="0"/>
              <a:t> (</a:t>
            </a:r>
            <a:r>
              <a:rPr lang="en-US" i="0" dirty="0" err="1"/>
              <a:t>CatData.csv</a:t>
            </a:r>
            <a:r>
              <a:rPr lang="en-US" i="0" dirty="0"/>
              <a:t>). The function takes no input arguments but receives the participant’s responses and outputs those responses and the search array data to the </a:t>
            </a:r>
            <a:r>
              <a:rPr lang="en-US" i="0" dirty="0" err="1"/>
              <a:t>log_file</a:t>
            </a:r>
            <a:r>
              <a:rPr lang="en-US" i="0" dirty="0"/>
              <a:t> (</a:t>
            </a:r>
            <a:r>
              <a:rPr lang="en-US" i="0" dirty="0" err="1"/>
              <a:t>CatData.csv</a:t>
            </a:r>
            <a:r>
              <a:rPr lang="en-US" i="0" dirty="0"/>
              <a:t>).</a:t>
            </a:r>
          </a:p>
          <a:p>
            <a:r>
              <a:rPr lang="en-US" b="1" i="0" dirty="0"/>
              <a:t>Primary Target Condition.</a:t>
            </a:r>
            <a:r>
              <a:rPr lang="en-US" i="0" dirty="0"/>
              <a:t> Sample input: Press “j” during the search array. Click on the black box during the color test. Sample output: “Cat_1_1.bmp” is the target image. “left” is the side of the screen the target appeared on. “j” is the key that the participant pressed. “</a:t>
            </a:r>
            <a:r>
              <a:rPr lang="en-US" sz="1200" b="0" i="0" u="none" strike="noStrike" kern="1200" dirty="0">
                <a:solidFill>
                  <a:schemeClr val="tx1"/>
                </a:solidFill>
                <a:effectLst/>
                <a:latin typeface="+mn-lt"/>
                <a:ea typeface="+mn-ea"/>
                <a:cs typeface="+mn-cs"/>
              </a:rPr>
              <a:t>0.7308824” is the response time from the presentation of the color task to the participant’s response. “black” is the color of the box that the participant clicked. </a:t>
            </a:r>
            <a:r>
              <a:rPr lang="en-US" i="0" dirty="0"/>
              <a:t>Output in </a:t>
            </a:r>
            <a:r>
              <a:rPr lang="en-US" i="0" dirty="0" err="1"/>
              <a:t>log_file</a:t>
            </a:r>
            <a:r>
              <a:rPr lang="en-US" i="0" dirty="0"/>
              <a:t> (</a:t>
            </a:r>
            <a:r>
              <a:rPr lang="en-US" i="0" dirty="0" err="1"/>
              <a:t>CatData.csv</a:t>
            </a:r>
            <a:r>
              <a:rPr lang="en-US" i="0" dirty="0"/>
              <a:t>): “</a:t>
            </a:r>
            <a:r>
              <a:rPr lang="en-US" sz="1200" b="0" i="0" u="none" strike="noStrike" kern="1200" dirty="0">
                <a:solidFill>
                  <a:schemeClr val="tx1"/>
                </a:solidFill>
                <a:effectLst/>
                <a:latin typeface="+mn-lt"/>
                <a:ea typeface="+mn-ea"/>
                <a:cs typeface="+mn-cs"/>
              </a:rPr>
              <a:t>Cat_1_1.bmp left j 0.7308824 black”.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Similar Target Condition.</a:t>
            </a:r>
            <a:r>
              <a:rPr lang="en-US" i="0" dirty="0"/>
              <a:t> Sample input: Press “k” during the search array. Click on the black box during the color test. Sample output: “Cat_1_2.bmp” is the target image. “right” is the side of the screen the target appeared on. “k” is the key that the participant pressed. “</a:t>
            </a:r>
            <a:r>
              <a:rPr lang="en-US" sz="1200" b="0" i="0" u="none" strike="noStrike" kern="1200" dirty="0">
                <a:solidFill>
                  <a:schemeClr val="tx1"/>
                </a:solidFill>
                <a:effectLst/>
                <a:latin typeface="+mn-lt"/>
                <a:ea typeface="+mn-ea"/>
                <a:cs typeface="+mn-cs"/>
              </a:rPr>
              <a:t>0.8824730” is the response time from the presentation of the color task to the participant’s response. “black” is the color of the box that the participant clicked. </a:t>
            </a:r>
            <a:r>
              <a:rPr lang="en-US" i="0" dirty="0"/>
              <a:t>Output in </a:t>
            </a:r>
            <a:r>
              <a:rPr lang="en-US" i="0" dirty="0" err="1"/>
              <a:t>log_file</a:t>
            </a:r>
            <a:r>
              <a:rPr lang="en-US" i="0" dirty="0"/>
              <a:t> (</a:t>
            </a:r>
            <a:r>
              <a:rPr lang="en-US" i="0" dirty="0" err="1"/>
              <a:t>CatData.csv</a:t>
            </a:r>
            <a:r>
              <a:rPr lang="en-US" i="0" dirty="0"/>
              <a:t>): “</a:t>
            </a:r>
            <a:r>
              <a:rPr lang="en-US" sz="1200" b="0" i="0" u="none" strike="noStrike" kern="1200" dirty="0">
                <a:solidFill>
                  <a:schemeClr val="tx1"/>
                </a:solidFill>
                <a:effectLst/>
                <a:latin typeface="+mn-lt"/>
                <a:ea typeface="+mn-ea"/>
                <a:cs typeface="+mn-cs"/>
              </a:rPr>
              <a:t>Cat_1_2.bmp right k 0.8824730 black”.</a:t>
            </a: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Other Target Condition.</a:t>
            </a:r>
            <a:r>
              <a:rPr lang="en-US" i="0" dirty="0"/>
              <a:t> Sample input: Press “j” during the search array. Click on the black box during the color test. Sample output: “Cat_2_2.bmp” is the target image. “left” is the side of the screen the target appeared on. “j” is the key that the participant pressed. “</a:t>
            </a:r>
            <a:r>
              <a:rPr lang="en-US" sz="1200" b="0" i="0" u="none" strike="noStrike" kern="1200" dirty="0">
                <a:solidFill>
                  <a:schemeClr val="tx1"/>
                </a:solidFill>
                <a:effectLst/>
                <a:latin typeface="+mn-lt"/>
                <a:ea typeface="+mn-ea"/>
                <a:cs typeface="+mn-cs"/>
              </a:rPr>
              <a:t>0.8420874” is the response time from the presentation of the color task to the participant’s response. “orange” is the color of the box that the participant clicked. </a:t>
            </a:r>
            <a:r>
              <a:rPr lang="en-US" i="0" dirty="0"/>
              <a:t>Output in </a:t>
            </a:r>
            <a:r>
              <a:rPr lang="en-US" i="0" dirty="0" err="1"/>
              <a:t>log_file</a:t>
            </a:r>
            <a:r>
              <a:rPr lang="en-US" i="0" dirty="0"/>
              <a:t> (</a:t>
            </a:r>
            <a:r>
              <a:rPr lang="en-US" i="0" dirty="0" err="1"/>
              <a:t>CatData.csv</a:t>
            </a:r>
            <a:r>
              <a:rPr lang="en-US" i="0" dirty="0"/>
              <a:t>): “</a:t>
            </a:r>
            <a:r>
              <a:rPr lang="en-US" sz="1200" b="0" i="0" u="none" strike="noStrike" kern="1200" dirty="0">
                <a:solidFill>
                  <a:schemeClr val="tx1"/>
                </a:solidFill>
                <a:effectLst/>
                <a:latin typeface="+mn-lt"/>
                <a:ea typeface="+mn-ea"/>
                <a:cs typeface="+mn-cs"/>
              </a:rPr>
              <a:t>Cat_2_2.bmp left j 0.8420874 orange”.</a:t>
            </a:r>
            <a:endParaRPr lang="en-US" i="1" dirty="0"/>
          </a:p>
          <a:p>
            <a:endParaRPr lang="en-US" i="1" dirty="0"/>
          </a:p>
        </p:txBody>
      </p:sp>
      <p:sp>
        <p:nvSpPr>
          <p:cNvPr id="4" name="Slide Number Placeholder 3"/>
          <p:cNvSpPr>
            <a:spLocks noGrp="1"/>
          </p:cNvSpPr>
          <p:nvPr>
            <p:ph type="sldNum" sz="quarter" idx="5"/>
          </p:nvPr>
        </p:nvSpPr>
        <p:spPr/>
        <p:txBody>
          <a:bodyPr/>
          <a:lstStyle/>
          <a:p>
            <a:fld id="{A1AA2C07-B48B-914C-81FC-2231A0839B46}" type="slidenum">
              <a:rPr lang="en-US" smtClean="0"/>
              <a:t>2</a:t>
            </a:fld>
            <a:endParaRPr lang="en-US"/>
          </a:p>
        </p:txBody>
      </p:sp>
    </p:spTree>
    <p:extLst>
      <p:ext uri="{BB962C8B-B14F-4D97-AF65-F5344CB8AC3E}">
        <p14:creationId xmlns:p14="http://schemas.microsoft.com/office/powerpoint/2010/main" val="2952602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46836"/>
            <a:ext cx="103632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524000" y="4322446"/>
            <a:ext cx="91440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346222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223269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38150"/>
            <a:ext cx="262890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38150"/>
            <a:ext cx="773430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267609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74174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051688"/>
            <a:ext cx="1051560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831851" y="5507358"/>
            <a:ext cx="10515600" cy="1800224"/>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02100-DD3C-7D4C-AD55-07DCED5F7415}"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313309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190750"/>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0750"/>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02100-DD3C-7D4C-AD55-07DCED5F7415}"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261085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8152"/>
            <a:ext cx="1051560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017396"/>
            <a:ext cx="5157787"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39789" y="3006090"/>
            <a:ext cx="5157787"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017396"/>
            <a:ext cx="5183188"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72201" y="3006090"/>
            <a:ext cx="518318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02100-DD3C-7D4C-AD55-07DCED5F7415}" type="datetimeFigureOut">
              <a:rPr lang="en-US" smtClean="0"/>
              <a:t>4/16/20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211904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02100-DD3C-7D4C-AD55-07DCED5F7415}" type="datetimeFigureOut">
              <a:rPr lang="en-US" smtClean="0"/>
              <a:t>4/16/20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414190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02100-DD3C-7D4C-AD55-07DCED5F7415}" type="datetimeFigureOut">
              <a:rPr lang="en-US" smtClean="0"/>
              <a:t>4/16/20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93488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48640"/>
            <a:ext cx="3932237"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5183188" y="1184912"/>
            <a:ext cx="617220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68880"/>
            <a:ext cx="3932237"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B602100-DD3C-7D4C-AD55-07DCED5F7415}"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329747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48640"/>
            <a:ext cx="3932237"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184912"/>
            <a:ext cx="617220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39788" y="2468880"/>
            <a:ext cx="3932237"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B602100-DD3C-7D4C-AD55-07DCED5F7415}"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A2791-0372-9143-BE3D-5E8DB6205B48}" type="slidenum">
              <a:rPr lang="en-US" smtClean="0"/>
              <a:t>‹#›</a:t>
            </a:fld>
            <a:endParaRPr lang="en-US"/>
          </a:p>
        </p:txBody>
      </p:sp>
    </p:spTree>
    <p:extLst>
      <p:ext uri="{BB962C8B-B14F-4D97-AF65-F5344CB8AC3E}">
        <p14:creationId xmlns:p14="http://schemas.microsoft.com/office/powerpoint/2010/main" val="33396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152"/>
            <a:ext cx="1051560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190750"/>
            <a:ext cx="1051560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627622"/>
            <a:ext cx="274320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DB602100-DD3C-7D4C-AD55-07DCED5F7415}" type="datetimeFigureOut">
              <a:rPr lang="en-US" smtClean="0"/>
              <a:t>4/16/20</a:t>
            </a:fld>
            <a:endParaRPr lang="en-US"/>
          </a:p>
        </p:txBody>
      </p:sp>
      <p:sp>
        <p:nvSpPr>
          <p:cNvPr id="5" name="Footer Placeholder 4"/>
          <p:cNvSpPr>
            <a:spLocks noGrp="1"/>
          </p:cNvSpPr>
          <p:nvPr>
            <p:ph type="ftr" sz="quarter" idx="3"/>
          </p:nvPr>
        </p:nvSpPr>
        <p:spPr>
          <a:xfrm>
            <a:off x="4038600" y="7627622"/>
            <a:ext cx="411480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7627622"/>
            <a:ext cx="274320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DDA2791-0372-9143-BE3D-5E8DB6205B48}" type="slidenum">
              <a:rPr lang="en-US" smtClean="0"/>
              <a:t>‹#›</a:t>
            </a:fld>
            <a:endParaRPr lang="en-US"/>
          </a:p>
        </p:txBody>
      </p:sp>
    </p:spTree>
    <p:extLst>
      <p:ext uri="{BB962C8B-B14F-4D97-AF65-F5344CB8AC3E}">
        <p14:creationId xmlns:p14="http://schemas.microsoft.com/office/powerpoint/2010/main" val="3843804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n animal&#10;&#10;Description automatically generated">
            <a:extLst>
              <a:ext uri="{FF2B5EF4-FFF2-40B4-BE49-F238E27FC236}">
                <a16:creationId xmlns:a16="http://schemas.microsoft.com/office/drawing/2014/main" id="{A10D8E4B-B35A-CB4C-8B74-09157714EF28}"/>
              </a:ext>
            </a:extLst>
          </p:cNvPr>
          <p:cNvPicPr/>
          <p:nvPr/>
        </p:nvPicPr>
        <p:blipFill>
          <a:blip r:embed="rId3">
            <a:extLst>
              <a:ext uri="{28A0092B-C50C-407E-A947-70E740481C1C}">
                <a14:useLocalDpi xmlns:a14="http://schemas.microsoft.com/office/drawing/2010/main" val="0"/>
              </a:ext>
            </a:extLst>
          </a:blip>
          <a:stretch>
            <a:fillRect/>
          </a:stretch>
        </p:blipFill>
        <p:spPr>
          <a:xfrm>
            <a:off x="254877" y="3029109"/>
            <a:ext cx="2866697" cy="2171382"/>
          </a:xfrm>
          <a:prstGeom prst="rect">
            <a:avLst/>
          </a:prstGeom>
          <a:ln w="28575">
            <a:solidFill>
              <a:schemeClr val="tx1"/>
            </a:solidFill>
          </a:ln>
        </p:spPr>
      </p:pic>
      <p:cxnSp>
        <p:nvCxnSpPr>
          <p:cNvPr id="12" name="Straight Connector 11">
            <a:extLst>
              <a:ext uri="{FF2B5EF4-FFF2-40B4-BE49-F238E27FC236}">
                <a16:creationId xmlns:a16="http://schemas.microsoft.com/office/drawing/2014/main" id="{2B240EC0-B1FA-0248-B6B2-891F0FC9535E}"/>
              </a:ext>
            </a:extLst>
          </p:cNvPr>
          <p:cNvCxnSpPr>
            <a:stCxn id="4" idx="3"/>
            <a:endCxn id="5" idx="1"/>
          </p:cNvCxnSpPr>
          <p:nvPr/>
        </p:nvCxnSpPr>
        <p:spPr>
          <a:xfrm flipV="1">
            <a:off x="3121573" y="1925888"/>
            <a:ext cx="1538816" cy="218891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3BEF048-29A1-3D4C-81A8-CBEB72A68770}"/>
              </a:ext>
            </a:extLst>
          </p:cNvPr>
          <p:cNvCxnSpPr>
            <a:stCxn id="4" idx="3"/>
            <a:endCxn id="6" idx="1"/>
          </p:cNvCxnSpPr>
          <p:nvPr/>
        </p:nvCxnSpPr>
        <p:spPr>
          <a:xfrm flipV="1">
            <a:off x="3121574" y="4106036"/>
            <a:ext cx="1538817" cy="876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697778C-07A9-684D-8D67-674B8B718DDB}"/>
              </a:ext>
            </a:extLst>
          </p:cNvPr>
          <p:cNvCxnSpPr>
            <a:stCxn id="4" idx="3"/>
            <a:endCxn id="7" idx="1"/>
          </p:cNvCxnSpPr>
          <p:nvPr/>
        </p:nvCxnSpPr>
        <p:spPr>
          <a:xfrm>
            <a:off x="3121574" y="4114801"/>
            <a:ext cx="1538817" cy="2173827"/>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5315346-BFF3-A841-AEE5-2E220F9BEE5E}"/>
              </a:ext>
            </a:extLst>
          </p:cNvPr>
          <p:cNvSpPr txBox="1"/>
          <p:nvPr/>
        </p:nvSpPr>
        <p:spPr>
          <a:xfrm>
            <a:off x="250357" y="2642247"/>
            <a:ext cx="2772528" cy="369332"/>
          </a:xfrm>
          <a:prstGeom prst="rect">
            <a:avLst/>
          </a:prstGeom>
          <a:noFill/>
        </p:spPr>
        <p:txBody>
          <a:bodyPr wrap="square" rtlCol="0">
            <a:spAutoFit/>
          </a:bodyPr>
          <a:lstStyle/>
          <a:p>
            <a:r>
              <a:rPr lang="en-US" dirty="0"/>
              <a:t>Learn Primary Target</a:t>
            </a:r>
          </a:p>
        </p:txBody>
      </p:sp>
      <p:sp>
        <p:nvSpPr>
          <p:cNvPr id="21" name="TextBox 20">
            <a:extLst>
              <a:ext uri="{FF2B5EF4-FFF2-40B4-BE49-F238E27FC236}">
                <a16:creationId xmlns:a16="http://schemas.microsoft.com/office/drawing/2014/main" id="{728BDEB4-8A6F-BB4C-93BB-0CA04F7E3505}"/>
              </a:ext>
            </a:extLst>
          </p:cNvPr>
          <p:cNvSpPr txBox="1"/>
          <p:nvPr/>
        </p:nvSpPr>
        <p:spPr>
          <a:xfrm>
            <a:off x="459586" y="7466525"/>
            <a:ext cx="2772528" cy="369332"/>
          </a:xfrm>
          <a:prstGeom prst="rect">
            <a:avLst/>
          </a:prstGeom>
          <a:noFill/>
        </p:spPr>
        <p:txBody>
          <a:bodyPr wrap="square" rtlCol="0">
            <a:spAutoFit/>
          </a:bodyPr>
          <a:lstStyle/>
          <a:p>
            <a:r>
              <a:rPr lang="en-US" dirty="0"/>
              <a:t>Until response</a:t>
            </a:r>
          </a:p>
        </p:txBody>
      </p:sp>
      <p:grpSp>
        <p:nvGrpSpPr>
          <p:cNvPr id="2" name="Group 1">
            <a:extLst>
              <a:ext uri="{FF2B5EF4-FFF2-40B4-BE49-F238E27FC236}">
                <a16:creationId xmlns:a16="http://schemas.microsoft.com/office/drawing/2014/main" id="{DDB0501E-F1D5-8345-BF63-CAE1EBFDAD15}"/>
              </a:ext>
            </a:extLst>
          </p:cNvPr>
          <p:cNvGrpSpPr/>
          <p:nvPr/>
        </p:nvGrpSpPr>
        <p:grpSpPr>
          <a:xfrm>
            <a:off x="3232114" y="456914"/>
            <a:ext cx="8843508" cy="7378943"/>
            <a:chOff x="3232114" y="456914"/>
            <a:chExt cx="8843508" cy="7378943"/>
          </a:xfrm>
        </p:grpSpPr>
        <p:grpSp>
          <p:nvGrpSpPr>
            <p:cNvPr id="31" name="Group 30">
              <a:extLst>
                <a:ext uri="{FF2B5EF4-FFF2-40B4-BE49-F238E27FC236}">
                  <a16:creationId xmlns:a16="http://schemas.microsoft.com/office/drawing/2014/main" id="{9CED80C4-8AA1-BE43-A9F6-2F3309682886}"/>
                </a:ext>
              </a:extLst>
            </p:cNvPr>
            <p:cNvGrpSpPr/>
            <p:nvPr/>
          </p:nvGrpSpPr>
          <p:grpSpPr>
            <a:xfrm>
              <a:off x="3232114" y="456914"/>
              <a:ext cx="8705010" cy="6919849"/>
              <a:chOff x="3232114" y="456914"/>
              <a:chExt cx="8705010" cy="6919849"/>
            </a:xfrm>
          </p:grpSpPr>
          <p:grpSp>
            <p:nvGrpSpPr>
              <p:cNvPr id="30" name="Group 29">
                <a:extLst>
                  <a:ext uri="{FF2B5EF4-FFF2-40B4-BE49-F238E27FC236}">
                    <a16:creationId xmlns:a16="http://schemas.microsoft.com/office/drawing/2014/main" id="{EA158135-6EA9-194A-A09F-61840AAD42D4}"/>
                  </a:ext>
                </a:extLst>
              </p:cNvPr>
              <p:cNvGrpSpPr/>
              <p:nvPr/>
            </p:nvGrpSpPr>
            <p:grpSpPr>
              <a:xfrm>
                <a:off x="4655870" y="456914"/>
                <a:ext cx="7281254" cy="6919849"/>
                <a:chOff x="4655870" y="456914"/>
                <a:chExt cx="7281254" cy="6919849"/>
              </a:xfrm>
            </p:grpSpPr>
            <p:pic>
              <p:nvPicPr>
                <p:cNvPr id="5" name="Picture 4" descr="A picture containing sitting, photo, table, different&#10;&#10;Description automatically generated">
                  <a:extLst>
                    <a:ext uri="{FF2B5EF4-FFF2-40B4-BE49-F238E27FC236}">
                      <a16:creationId xmlns:a16="http://schemas.microsoft.com/office/drawing/2014/main" id="{8D86089E-EE53-4745-9BD8-0E67CA473445}"/>
                    </a:ext>
                  </a:extLst>
                </p:cNvPr>
                <p:cNvPicPr/>
                <p:nvPr/>
              </p:nvPicPr>
              <p:blipFill>
                <a:blip r:embed="rId4">
                  <a:extLst>
                    <a:ext uri="{28A0092B-C50C-407E-A947-70E740481C1C}">
                      <a14:useLocalDpi xmlns:a14="http://schemas.microsoft.com/office/drawing/2010/main" val="0"/>
                    </a:ext>
                  </a:extLst>
                </a:blip>
                <a:stretch>
                  <a:fillRect/>
                </a:stretch>
              </p:blipFill>
              <p:spPr>
                <a:xfrm>
                  <a:off x="4660390" y="840198"/>
                  <a:ext cx="2866697" cy="2171381"/>
                </a:xfrm>
                <a:prstGeom prst="rect">
                  <a:avLst/>
                </a:prstGeom>
                <a:ln w="28575">
                  <a:solidFill>
                    <a:schemeClr val="tx1"/>
                  </a:solidFill>
                </a:ln>
              </p:spPr>
            </p:pic>
            <p:pic>
              <p:nvPicPr>
                <p:cNvPr id="6" name="Picture 5" descr="A cat that is looking at the camera&#10;&#10;Description automatically generated">
                  <a:extLst>
                    <a:ext uri="{FF2B5EF4-FFF2-40B4-BE49-F238E27FC236}">
                      <a16:creationId xmlns:a16="http://schemas.microsoft.com/office/drawing/2014/main" id="{46CBCFEE-654E-7C46-80DA-CACCC073046D}"/>
                    </a:ext>
                  </a:extLst>
                </p:cNvPr>
                <p:cNvPicPr/>
                <p:nvPr/>
              </p:nvPicPr>
              <p:blipFill>
                <a:blip r:embed="rId5">
                  <a:extLst>
                    <a:ext uri="{28A0092B-C50C-407E-A947-70E740481C1C}">
                      <a14:useLocalDpi xmlns:a14="http://schemas.microsoft.com/office/drawing/2010/main" val="0"/>
                    </a:ext>
                  </a:extLst>
                </a:blip>
                <a:stretch>
                  <a:fillRect/>
                </a:stretch>
              </p:blipFill>
              <p:spPr>
                <a:xfrm>
                  <a:off x="4660391" y="3020345"/>
                  <a:ext cx="2866697" cy="2171381"/>
                </a:xfrm>
                <a:prstGeom prst="rect">
                  <a:avLst/>
                </a:prstGeom>
                <a:ln w="28575">
                  <a:solidFill>
                    <a:schemeClr val="tx1"/>
                  </a:solidFill>
                </a:ln>
              </p:spPr>
            </p:pic>
            <p:pic>
              <p:nvPicPr>
                <p:cNvPr id="7" name="Picture 6" descr="A picture containing cat, table, clock&#10;&#10;Description automatically generated">
                  <a:extLst>
                    <a:ext uri="{FF2B5EF4-FFF2-40B4-BE49-F238E27FC236}">
                      <a16:creationId xmlns:a16="http://schemas.microsoft.com/office/drawing/2014/main" id="{2E9A832B-C852-DA43-AA7C-4B76C5F06653}"/>
                    </a:ext>
                  </a:extLst>
                </p:cNvPr>
                <p:cNvPicPr/>
                <p:nvPr/>
              </p:nvPicPr>
              <p:blipFill>
                <a:blip r:embed="rId6">
                  <a:extLst>
                    <a:ext uri="{28A0092B-C50C-407E-A947-70E740481C1C}">
                      <a14:useLocalDpi xmlns:a14="http://schemas.microsoft.com/office/drawing/2010/main" val="0"/>
                    </a:ext>
                  </a:extLst>
                </a:blip>
                <a:stretch>
                  <a:fillRect/>
                </a:stretch>
              </p:blipFill>
              <p:spPr>
                <a:xfrm>
                  <a:off x="4660391" y="5200491"/>
                  <a:ext cx="2866697" cy="2176272"/>
                </a:xfrm>
                <a:prstGeom prst="rect">
                  <a:avLst/>
                </a:prstGeom>
                <a:ln w="28575">
                  <a:solidFill>
                    <a:schemeClr val="tx1"/>
                  </a:solidFill>
                </a:ln>
              </p:spPr>
            </p:pic>
            <p:pic>
              <p:nvPicPr>
                <p:cNvPr id="8" name="Picture 7" descr="A close up of a logo&#10;&#10;Description automatically generated">
                  <a:extLst>
                    <a:ext uri="{FF2B5EF4-FFF2-40B4-BE49-F238E27FC236}">
                      <a16:creationId xmlns:a16="http://schemas.microsoft.com/office/drawing/2014/main" id="{9F4A5FA3-B77E-3A46-B707-CE1C9CBC3D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5908" y="3550932"/>
                  <a:ext cx="2871216" cy="1110204"/>
                </a:xfrm>
                <a:prstGeom prst="rect">
                  <a:avLst/>
                </a:prstGeom>
                <a:ln w="28575">
                  <a:solidFill>
                    <a:schemeClr val="tx1"/>
                  </a:solidFill>
                </a:ln>
              </p:spPr>
            </p:pic>
            <p:cxnSp>
              <p:nvCxnSpPr>
                <p:cNvPr id="18" name="Straight Connector 17">
                  <a:extLst>
                    <a:ext uri="{FF2B5EF4-FFF2-40B4-BE49-F238E27FC236}">
                      <a16:creationId xmlns:a16="http://schemas.microsoft.com/office/drawing/2014/main" id="{F36DB796-6BD5-E14C-80F6-A6918FDF76A0}"/>
                    </a:ext>
                  </a:extLst>
                </p:cNvPr>
                <p:cNvCxnSpPr>
                  <a:stCxn id="5" idx="3"/>
                  <a:endCxn id="8" idx="1"/>
                </p:cNvCxnSpPr>
                <p:nvPr/>
              </p:nvCxnSpPr>
              <p:spPr>
                <a:xfrm>
                  <a:off x="7527086" y="1925888"/>
                  <a:ext cx="1538822" cy="218014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EA5B071-5DE4-904A-9E28-207AB24CEACD}"/>
                    </a:ext>
                  </a:extLst>
                </p:cNvPr>
                <p:cNvCxnSpPr>
                  <a:stCxn id="6" idx="3"/>
                  <a:endCxn id="8" idx="1"/>
                </p:cNvCxnSpPr>
                <p:nvPr/>
              </p:nvCxnSpPr>
              <p:spPr>
                <a:xfrm flipV="1">
                  <a:off x="7527088" y="4106035"/>
                  <a:ext cx="1538821" cy="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6874C16-C967-CE41-9A73-6927A26ED32D}"/>
                    </a:ext>
                  </a:extLst>
                </p:cNvPr>
                <p:cNvCxnSpPr>
                  <a:stCxn id="7" idx="3"/>
                  <a:endCxn id="8" idx="1"/>
                </p:cNvCxnSpPr>
                <p:nvPr/>
              </p:nvCxnSpPr>
              <p:spPr>
                <a:xfrm flipV="1">
                  <a:off x="7527088" y="4106035"/>
                  <a:ext cx="1538821" cy="2182593"/>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ADB3857-8CB4-4348-9811-640ED4409B34}"/>
                    </a:ext>
                  </a:extLst>
                </p:cNvPr>
                <p:cNvSpPr txBox="1"/>
                <p:nvPr/>
              </p:nvSpPr>
              <p:spPr>
                <a:xfrm>
                  <a:off x="4655870" y="456914"/>
                  <a:ext cx="2772528" cy="369332"/>
                </a:xfrm>
                <a:prstGeom prst="rect">
                  <a:avLst/>
                </a:prstGeom>
                <a:noFill/>
              </p:spPr>
              <p:txBody>
                <a:bodyPr wrap="square" rtlCol="0">
                  <a:spAutoFit/>
                </a:bodyPr>
                <a:lstStyle/>
                <a:p>
                  <a:r>
                    <a:rPr lang="en-US" dirty="0"/>
                    <a:t>Search Array</a:t>
                  </a:r>
                </a:p>
              </p:txBody>
            </p:sp>
            <p:sp>
              <p:nvSpPr>
                <p:cNvPr id="26" name="TextBox 25">
                  <a:extLst>
                    <a:ext uri="{FF2B5EF4-FFF2-40B4-BE49-F238E27FC236}">
                      <a16:creationId xmlns:a16="http://schemas.microsoft.com/office/drawing/2014/main" id="{C144905F-432A-9746-8614-862960CC2561}"/>
                    </a:ext>
                  </a:extLst>
                </p:cNvPr>
                <p:cNvSpPr txBox="1"/>
                <p:nvPr/>
              </p:nvSpPr>
              <p:spPr>
                <a:xfrm>
                  <a:off x="9065905" y="3168352"/>
                  <a:ext cx="2772528" cy="369332"/>
                </a:xfrm>
                <a:prstGeom prst="rect">
                  <a:avLst/>
                </a:prstGeom>
                <a:noFill/>
              </p:spPr>
              <p:txBody>
                <a:bodyPr wrap="square" rtlCol="0">
                  <a:spAutoFit/>
                </a:bodyPr>
                <a:lstStyle/>
                <a:p>
                  <a:r>
                    <a:rPr lang="en-US" dirty="0"/>
                    <a:t>Color Test</a:t>
                  </a:r>
                </a:p>
              </p:txBody>
            </p:sp>
          </p:grpSp>
          <p:sp>
            <p:nvSpPr>
              <p:cNvPr id="27" name="TextBox 26">
                <a:extLst>
                  <a:ext uri="{FF2B5EF4-FFF2-40B4-BE49-F238E27FC236}">
                    <a16:creationId xmlns:a16="http://schemas.microsoft.com/office/drawing/2014/main" id="{09F76286-639D-B44C-B4D3-A754AC77C8D4}"/>
                  </a:ext>
                </a:extLst>
              </p:cNvPr>
              <p:cNvSpPr txBox="1"/>
              <p:nvPr/>
            </p:nvSpPr>
            <p:spPr>
              <a:xfrm>
                <a:off x="3232114" y="1547006"/>
                <a:ext cx="1538816" cy="584775"/>
              </a:xfrm>
              <a:prstGeom prst="rect">
                <a:avLst/>
              </a:prstGeom>
              <a:noFill/>
            </p:spPr>
            <p:txBody>
              <a:bodyPr wrap="square" rtlCol="0">
                <a:spAutoFit/>
              </a:bodyPr>
              <a:lstStyle/>
              <a:p>
                <a:r>
                  <a:rPr lang="en-US" sz="1600" dirty="0"/>
                  <a:t>Primary Target Condition</a:t>
                </a:r>
              </a:p>
            </p:txBody>
          </p:sp>
          <p:sp>
            <p:nvSpPr>
              <p:cNvPr id="28" name="TextBox 27">
                <a:extLst>
                  <a:ext uri="{FF2B5EF4-FFF2-40B4-BE49-F238E27FC236}">
                    <a16:creationId xmlns:a16="http://schemas.microsoft.com/office/drawing/2014/main" id="{10AA63D6-9D58-FF4F-BD2B-B9E2D25C3F08}"/>
                  </a:ext>
                </a:extLst>
              </p:cNvPr>
              <p:cNvSpPr txBox="1"/>
              <p:nvPr/>
            </p:nvSpPr>
            <p:spPr>
              <a:xfrm>
                <a:off x="3338130" y="3570041"/>
                <a:ext cx="1326785" cy="584775"/>
              </a:xfrm>
              <a:prstGeom prst="rect">
                <a:avLst/>
              </a:prstGeom>
              <a:noFill/>
            </p:spPr>
            <p:txBody>
              <a:bodyPr wrap="square" rtlCol="0">
                <a:spAutoFit/>
              </a:bodyPr>
              <a:lstStyle/>
              <a:p>
                <a:r>
                  <a:rPr lang="en-US" sz="1600" dirty="0"/>
                  <a:t>Similar Target </a:t>
                </a:r>
              </a:p>
              <a:p>
                <a:r>
                  <a:rPr lang="en-US" sz="1600" dirty="0"/>
                  <a:t>Condition</a:t>
                </a:r>
              </a:p>
            </p:txBody>
          </p:sp>
          <p:sp>
            <p:nvSpPr>
              <p:cNvPr id="29" name="TextBox 28">
                <a:extLst>
                  <a:ext uri="{FF2B5EF4-FFF2-40B4-BE49-F238E27FC236}">
                    <a16:creationId xmlns:a16="http://schemas.microsoft.com/office/drawing/2014/main" id="{35B62EB7-B28B-8249-8C5D-81225B7578F6}"/>
                  </a:ext>
                </a:extLst>
              </p:cNvPr>
              <p:cNvSpPr txBox="1"/>
              <p:nvPr/>
            </p:nvSpPr>
            <p:spPr>
              <a:xfrm>
                <a:off x="3295334" y="6129071"/>
                <a:ext cx="1412375" cy="584775"/>
              </a:xfrm>
              <a:prstGeom prst="rect">
                <a:avLst/>
              </a:prstGeom>
              <a:noFill/>
            </p:spPr>
            <p:txBody>
              <a:bodyPr wrap="square" rtlCol="0">
                <a:spAutoFit/>
              </a:bodyPr>
              <a:lstStyle/>
              <a:p>
                <a:r>
                  <a:rPr lang="en-US" sz="1600" dirty="0"/>
                  <a:t>Other Target Condition</a:t>
                </a:r>
              </a:p>
            </p:txBody>
          </p:sp>
        </p:grpSp>
        <p:sp>
          <p:nvSpPr>
            <p:cNvPr id="23" name="TextBox 22">
              <a:extLst>
                <a:ext uri="{FF2B5EF4-FFF2-40B4-BE49-F238E27FC236}">
                  <a16:creationId xmlns:a16="http://schemas.microsoft.com/office/drawing/2014/main" id="{5FB4DEDF-E080-0B48-B02E-55A7D9E077CD}"/>
                </a:ext>
              </a:extLst>
            </p:cNvPr>
            <p:cNvSpPr txBox="1"/>
            <p:nvPr/>
          </p:nvSpPr>
          <p:spPr>
            <a:xfrm>
              <a:off x="4655870" y="7466525"/>
              <a:ext cx="2772528" cy="369332"/>
            </a:xfrm>
            <a:prstGeom prst="rect">
              <a:avLst/>
            </a:prstGeom>
            <a:noFill/>
          </p:spPr>
          <p:txBody>
            <a:bodyPr wrap="square" rtlCol="0">
              <a:spAutoFit/>
            </a:bodyPr>
            <a:lstStyle/>
            <a:p>
              <a:r>
                <a:rPr lang="en-US" dirty="0"/>
                <a:t>Until response</a:t>
              </a:r>
            </a:p>
          </p:txBody>
        </p:sp>
        <p:sp>
          <p:nvSpPr>
            <p:cNvPr id="32" name="TextBox 31">
              <a:extLst>
                <a:ext uri="{FF2B5EF4-FFF2-40B4-BE49-F238E27FC236}">
                  <a16:creationId xmlns:a16="http://schemas.microsoft.com/office/drawing/2014/main" id="{5B947B2B-2B4D-BF47-B6E0-66FC75E1D3C4}"/>
                </a:ext>
              </a:extLst>
            </p:cNvPr>
            <p:cNvSpPr txBox="1"/>
            <p:nvPr/>
          </p:nvSpPr>
          <p:spPr>
            <a:xfrm>
              <a:off x="9303094" y="7466525"/>
              <a:ext cx="2772528" cy="369332"/>
            </a:xfrm>
            <a:prstGeom prst="rect">
              <a:avLst/>
            </a:prstGeom>
            <a:noFill/>
          </p:spPr>
          <p:txBody>
            <a:bodyPr wrap="square" rtlCol="0">
              <a:spAutoFit/>
            </a:bodyPr>
            <a:lstStyle/>
            <a:p>
              <a:r>
                <a:rPr lang="en-US" dirty="0"/>
                <a:t>Until response</a:t>
              </a:r>
            </a:p>
          </p:txBody>
        </p:sp>
      </p:grpSp>
    </p:spTree>
    <p:extLst>
      <p:ext uri="{BB962C8B-B14F-4D97-AF65-F5344CB8AC3E}">
        <p14:creationId xmlns:p14="http://schemas.microsoft.com/office/powerpoint/2010/main" val="104803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E3AFD1DB-9007-1444-99CF-A8204D4B8485}"/>
              </a:ext>
            </a:extLst>
          </p:cNvPr>
          <p:cNvGrpSpPr/>
          <p:nvPr/>
        </p:nvGrpSpPr>
        <p:grpSpPr>
          <a:xfrm>
            <a:off x="1674246" y="425328"/>
            <a:ext cx="8843508" cy="7378943"/>
            <a:chOff x="3232114" y="456914"/>
            <a:chExt cx="8843508" cy="7378943"/>
          </a:xfrm>
        </p:grpSpPr>
        <p:grpSp>
          <p:nvGrpSpPr>
            <p:cNvPr id="45" name="Group 44">
              <a:extLst>
                <a:ext uri="{FF2B5EF4-FFF2-40B4-BE49-F238E27FC236}">
                  <a16:creationId xmlns:a16="http://schemas.microsoft.com/office/drawing/2014/main" id="{75A09DB3-09C1-D447-AF88-8B8D9E35B8E3}"/>
                </a:ext>
              </a:extLst>
            </p:cNvPr>
            <p:cNvGrpSpPr/>
            <p:nvPr/>
          </p:nvGrpSpPr>
          <p:grpSpPr>
            <a:xfrm>
              <a:off x="3232114" y="456914"/>
              <a:ext cx="8705010" cy="6919849"/>
              <a:chOff x="3232114" y="456914"/>
              <a:chExt cx="8705010" cy="6919849"/>
            </a:xfrm>
          </p:grpSpPr>
          <p:grpSp>
            <p:nvGrpSpPr>
              <p:cNvPr id="48" name="Group 47">
                <a:extLst>
                  <a:ext uri="{FF2B5EF4-FFF2-40B4-BE49-F238E27FC236}">
                    <a16:creationId xmlns:a16="http://schemas.microsoft.com/office/drawing/2014/main" id="{4CFEEC51-FFC6-C047-A841-48DEBE96A810}"/>
                  </a:ext>
                </a:extLst>
              </p:cNvPr>
              <p:cNvGrpSpPr/>
              <p:nvPr/>
            </p:nvGrpSpPr>
            <p:grpSpPr>
              <a:xfrm>
                <a:off x="4655870" y="456914"/>
                <a:ext cx="7281254" cy="6919849"/>
                <a:chOff x="4655870" y="456914"/>
                <a:chExt cx="7281254" cy="6919849"/>
              </a:xfrm>
            </p:grpSpPr>
            <p:pic>
              <p:nvPicPr>
                <p:cNvPr id="52" name="Picture 51" descr="A picture containing sitting, photo, table, different&#10;&#10;Description automatically generated">
                  <a:extLst>
                    <a:ext uri="{FF2B5EF4-FFF2-40B4-BE49-F238E27FC236}">
                      <a16:creationId xmlns:a16="http://schemas.microsoft.com/office/drawing/2014/main" id="{1C5984DB-9AB6-224D-B247-713CD1A581A5}"/>
                    </a:ext>
                  </a:extLst>
                </p:cNvPr>
                <p:cNvPicPr/>
                <p:nvPr/>
              </p:nvPicPr>
              <p:blipFill>
                <a:blip r:embed="rId3">
                  <a:extLst>
                    <a:ext uri="{28A0092B-C50C-407E-A947-70E740481C1C}">
                      <a14:useLocalDpi xmlns:a14="http://schemas.microsoft.com/office/drawing/2010/main" val="0"/>
                    </a:ext>
                  </a:extLst>
                </a:blip>
                <a:stretch>
                  <a:fillRect/>
                </a:stretch>
              </p:blipFill>
              <p:spPr>
                <a:xfrm>
                  <a:off x="4660390" y="840198"/>
                  <a:ext cx="2866697" cy="2171381"/>
                </a:xfrm>
                <a:prstGeom prst="rect">
                  <a:avLst/>
                </a:prstGeom>
                <a:ln w="28575">
                  <a:solidFill>
                    <a:schemeClr val="tx1"/>
                  </a:solidFill>
                </a:ln>
              </p:spPr>
            </p:pic>
            <p:pic>
              <p:nvPicPr>
                <p:cNvPr id="53" name="Picture 52" descr="A cat that is looking at the camera&#10;&#10;Description automatically generated">
                  <a:extLst>
                    <a:ext uri="{FF2B5EF4-FFF2-40B4-BE49-F238E27FC236}">
                      <a16:creationId xmlns:a16="http://schemas.microsoft.com/office/drawing/2014/main" id="{EDC68CFD-6ADF-7342-B12F-E221475D210B}"/>
                    </a:ext>
                  </a:extLst>
                </p:cNvPr>
                <p:cNvPicPr/>
                <p:nvPr/>
              </p:nvPicPr>
              <p:blipFill>
                <a:blip r:embed="rId4">
                  <a:extLst>
                    <a:ext uri="{28A0092B-C50C-407E-A947-70E740481C1C}">
                      <a14:useLocalDpi xmlns:a14="http://schemas.microsoft.com/office/drawing/2010/main" val="0"/>
                    </a:ext>
                  </a:extLst>
                </a:blip>
                <a:stretch>
                  <a:fillRect/>
                </a:stretch>
              </p:blipFill>
              <p:spPr>
                <a:xfrm>
                  <a:off x="4660391" y="3020345"/>
                  <a:ext cx="2866697" cy="2171381"/>
                </a:xfrm>
                <a:prstGeom prst="rect">
                  <a:avLst/>
                </a:prstGeom>
                <a:ln w="28575">
                  <a:solidFill>
                    <a:schemeClr val="tx1"/>
                  </a:solidFill>
                </a:ln>
              </p:spPr>
            </p:pic>
            <p:pic>
              <p:nvPicPr>
                <p:cNvPr id="54" name="Picture 53" descr="A picture containing cat, table, clock&#10;&#10;Description automatically generated">
                  <a:extLst>
                    <a:ext uri="{FF2B5EF4-FFF2-40B4-BE49-F238E27FC236}">
                      <a16:creationId xmlns:a16="http://schemas.microsoft.com/office/drawing/2014/main" id="{8D6FA5CA-9F90-A142-AA41-982AE84E8270}"/>
                    </a:ext>
                  </a:extLst>
                </p:cNvPr>
                <p:cNvPicPr/>
                <p:nvPr/>
              </p:nvPicPr>
              <p:blipFill>
                <a:blip r:embed="rId5">
                  <a:extLst>
                    <a:ext uri="{28A0092B-C50C-407E-A947-70E740481C1C}">
                      <a14:useLocalDpi xmlns:a14="http://schemas.microsoft.com/office/drawing/2010/main" val="0"/>
                    </a:ext>
                  </a:extLst>
                </a:blip>
                <a:stretch>
                  <a:fillRect/>
                </a:stretch>
              </p:blipFill>
              <p:spPr>
                <a:xfrm>
                  <a:off x="4660391" y="5200491"/>
                  <a:ext cx="2866697" cy="2176272"/>
                </a:xfrm>
                <a:prstGeom prst="rect">
                  <a:avLst/>
                </a:prstGeom>
                <a:ln w="28575">
                  <a:solidFill>
                    <a:schemeClr val="tx1"/>
                  </a:solidFill>
                </a:ln>
              </p:spPr>
            </p:pic>
            <p:pic>
              <p:nvPicPr>
                <p:cNvPr id="55" name="Picture 54" descr="A close up of a logo&#10;&#10;Description automatically generated">
                  <a:extLst>
                    <a:ext uri="{FF2B5EF4-FFF2-40B4-BE49-F238E27FC236}">
                      <a16:creationId xmlns:a16="http://schemas.microsoft.com/office/drawing/2014/main" id="{75159D6E-0D57-E14F-B105-8D061C2B03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5908" y="3550932"/>
                  <a:ext cx="2871216" cy="1110204"/>
                </a:xfrm>
                <a:prstGeom prst="rect">
                  <a:avLst/>
                </a:prstGeom>
                <a:ln w="28575">
                  <a:solidFill>
                    <a:schemeClr val="tx1"/>
                  </a:solidFill>
                </a:ln>
              </p:spPr>
            </p:pic>
            <p:cxnSp>
              <p:nvCxnSpPr>
                <p:cNvPr id="56" name="Straight Connector 55">
                  <a:extLst>
                    <a:ext uri="{FF2B5EF4-FFF2-40B4-BE49-F238E27FC236}">
                      <a16:creationId xmlns:a16="http://schemas.microsoft.com/office/drawing/2014/main" id="{4778A0E8-C8F3-CB4D-A154-895FAEB3EEAC}"/>
                    </a:ext>
                  </a:extLst>
                </p:cNvPr>
                <p:cNvCxnSpPr>
                  <a:stCxn id="52" idx="3"/>
                  <a:endCxn id="55" idx="1"/>
                </p:cNvCxnSpPr>
                <p:nvPr/>
              </p:nvCxnSpPr>
              <p:spPr>
                <a:xfrm>
                  <a:off x="7527086" y="1925888"/>
                  <a:ext cx="1538822" cy="218014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642AA76-4045-3D49-8788-9E018CCAC498}"/>
                    </a:ext>
                  </a:extLst>
                </p:cNvPr>
                <p:cNvCxnSpPr>
                  <a:stCxn id="53" idx="3"/>
                  <a:endCxn id="55" idx="1"/>
                </p:cNvCxnSpPr>
                <p:nvPr/>
              </p:nvCxnSpPr>
              <p:spPr>
                <a:xfrm flipV="1">
                  <a:off x="7527088" y="4106035"/>
                  <a:ext cx="1538821" cy="1"/>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0B55702-7764-744D-BE9A-969496C998E8}"/>
                    </a:ext>
                  </a:extLst>
                </p:cNvPr>
                <p:cNvCxnSpPr>
                  <a:stCxn id="54" idx="3"/>
                  <a:endCxn id="55" idx="1"/>
                </p:cNvCxnSpPr>
                <p:nvPr/>
              </p:nvCxnSpPr>
              <p:spPr>
                <a:xfrm flipV="1">
                  <a:off x="7527088" y="4106035"/>
                  <a:ext cx="1538821" cy="2182593"/>
                </a:xfrm>
                <a:prstGeom prst="line">
                  <a:avLst/>
                </a:prstGeom>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CA4CFAE0-4513-F24C-902C-8AA8E1E37434}"/>
                    </a:ext>
                  </a:extLst>
                </p:cNvPr>
                <p:cNvSpPr txBox="1"/>
                <p:nvPr/>
              </p:nvSpPr>
              <p:spPr>
                <a:xfrm>
                  <a:off x="4655870" y="456914"/>
                  <a:ext cx="2772528" cy="369332"/>
                </a:xfrm>
                <a:prstGeom prst="rect">
                  <a:avLst/>
                </a:prstGeom>
                <a:noFill/>
              </p:spPr>
              <p:txBody>
                <a:bodyPr wrap="square" rtlCol="0">
                  <a:spAutoFit/>
                </a:bodyPr>
                <a:lstStyle/>
                <a:p>
                  <a:r>
                    <a:rPr lang="en-US" dirty="0"/>
                    <a:t>Search Array</a:t>
                  </a:r>
                </a:p>
              </p:txBody>
            </p:sp>
            <p:sp>
              <p:nvSpPr>
                <p:cNvPr id="60" name="TextBox 59">
                  <a:extLst>
                    <a:ext uri="{FF2B5EF4-FFF2-40B4-BE49-F238E27FC236}">
                      <a16:creationId xmlns:a16="http://schemas.microsoft.com/office/drawing/2014/main" id="{2754DD98-93EE-A044-A1AF-EED34B9F700C}"/>
                    </a:ext>
                  </a:extLst>
                </p:cNvPr>
                <p:cNvSpPr txBox="1"/>
                <p:nvPr/>
              </p:nvSpPr>
              <p:spPr>
                <a:xfrm>
                  <a:off x="9065905" y="3168352"/>
                  <a:ext cx="2772528" cy="369332"/>
                </a:xfrm>
                <a:prstGeom prst="rect">
                  <a:avLst/>
                </a:prstGeom>
                <a:noFill/>
              </p:spPr>
              <p:txBody>
                <a:bodyPr wrap="square" rtlCol="0">
                  <a:spAutoFit/>
                </a:bodyPr>
                <a:lstStyle/>
                <a:p>
                  <a:r>
                    <a:rPr lang="en-US" dirty="0"/>
                    <a:t>Color Test</a:t>
                  </a:r>
                </a:p>
              </p:txBody>
            </p:sp>
          </p:grpSp>
          <p:sp>
            <p:nvSpPr>
              <p:cNvPr id="49" name="TextBox 48">
                <a:extLst>
                  <a:ext uri="{FF2B5EF4-FFF2-40B4-BE49-F238E27FC236}">
                    <a16:creationId xmlns:a16="http://schemas.microsoft.com/office/drawing/2014/main" id="{5E8E2859-225A-314F-B67C-DD180EAF4C1A}"/>
                  </a:ext>
                </a:extLst>
              </p:cNvPr>
              <p:cNvSpPr txBox="1"/>
              <p:nvPr/>
            </p:nvSpPr>
            <p:spPr>
              <a:xfrm>
                <a:off x="3232114" y="1547006"/>
                <a:ext cx="1538816" cy="584775"/>
              </a:xfrm>
              <a:prstGeom prst="rect">
                <a:avLst/>
              </a:prstGeom>
              <a:noFill/>
            </p:spPr>
            <p:txBody>
              <a:bodyPr wrap="square" rtlCol="0">
                <a:spAutoFit/>
              </a:bodyPr>
              <a:lstStyle/>
              <a:p>
                <a:r>
                  <a:rPr lang="en-US" sz="1600" dirty="0"/>
                  <a:t>Primary Target Condition</a:t>
                </a:r>
              </a:p>
            </p:txBody>
          </p:sp>
          <p:sp>
            <p:nvSpPr>
              <p:cNvPr id="50" name="TextBox 49">
                <a:extLst>
                  <a:ext uri="{FF2B5EF4-FFF2-40B4-BE49-F238E27FC236}">
                    <a16:creationId xmlns:a16="http://schemas.microsoft.com/office/drawing/2014/main" id="{B1E0E2FA-EE3F-954C-8210-5EF099B27F85}"/>
                  </a:ext>
                </a:extLst>
              </p:cNvPr>
              <p:cNvSpPr txBox="1"/>
              <p:nvPr/>
            </p:nvSpPr>
            <p:spPr>
              <a:xfrm>
                <a:off x="3338130" y="3570041"/>
                <a:ext cx="1326785" cy="584775"/>
              </a:xfrm>
              <a:prstGeom prst="rect">
                <a:avLst/>
              </a:prstGeom>
              <a:noFill/>
            </p:spPr>
            <p:txBody>
              <a:bodyPr wrap="square" rtlCol="0">
                <a:spAutoFit/>
              </a:bodyPr>
              <a:lstStyle/>
              <a:p>
                <a:r>
                  <a:rPr lang="en-US" sz="1600" dirty="0"/>
                  <a:t>Similar Target </a:t>
                </a:r>
              </a:p>
              <a:p>
                <a:r>
                  <a:rPr lang="en-US" sz="1600" dirty="0"/>
                  <a:t>Condition</a:t>
                </a:r>
              </a:p>
            </p:txBody>
          </p:sp>
          <p:sp>
            <p:nvSpPr>
              <p:cNvPr id="51" name="TextBox 50">
                <a:extLst>
                  <a:ext uri="{FF2B5EF4-FFF2-40B4-BE49-F238E27FC236}">
                    <a16:creationId xmlns:a16="http://schemas.microsoft.com/office/drawing/2014/main" id="{140206BE-2DA1-7F49-BCDD-FE906DC379AD}"/>
                  </a:ext>
                </a:extLst>
              </p:cNvPr>
              <p:cNvSpPr txBox="1"/>
              <p:nvPr/>
            </p:nvSpPr>
            <p:spPr>
              <a:xfrm>
                <a:off x="3295334" y="6129071"/>
                <a:ext cx="1412375" cy="584775"/>
              </a:xfrm>
              <a:prstGeom prst="rect">
                <a:avLst/>
              </a:prstGeom>
              <a:noFill/>
            </p:spPr>
            <p:txBody>
              <a:bodyPr wrap="square" rtlCol="0">
                <a:spAutoFit/>
              </a:bodyPr>
              <a:lstStyle/>
              <a:p>
                <a:r>
                  <a:rPr lang="en-US" sz="1600" dirty="0"/>
                  <a:t>Other Target Condition</a:t>
                </a:r>
              </a:p>
            </p:txBody>
          </p:sp>
        </p:grpSp>
        <p:sp>
          <p:nvSpPr>
            <p:cNvPr id="46" name="TextBox 45">
              <a:extLst>
                <a:ext uri="{FF2B5EF4-FFF2-40B4-BE49-F238E27FC236}">
                  <a16:creationId xmlns:a16="http://schemas.microsoft.com/office/drawing/2014/main" id="{1FC09BC3-4A6D-DF45-A905-DE0791DCCC01}"/>
                </a:ext>
              </a:extLst>
            </p:cNvPr>
            <p:cNvSpPr txBox="1"/>
            <p:nvPr/>
          </p:nvSpPr>
          <p:spPr>
            <a:xfrm>
              <a:off x="4655870" y="7466525"/>
              <a:ext cx="2772528" cy="369332"/>
            </a:xfrm>
            <a:prstGeom prst="rect">
              <a:avLst/>
            </a:prstGeom>
            <a:noFill/>
          </p:spPr>
          <p:txBody>
            <a:bodyPr wrap="square" rtlCol="0">
              <a:spAutoFit/>
            </a:bodyPr>
            <a:lstStyle/>
            <a:p>
              <a:r>
                <a:rPr lang="en-US" dirty="0"/>
                <a:t>Until response</a:t>
              </a:r>
            </a:p>
          </p:txBody>
        </p:sp>
        <p:sp>
          <p:nvSpPr>
            <p:cNvPr id="47" name="TextBox 46">
              <a:extLst>
                <a:ext uri="{FF2B5EF4-FFF2-40B4-BE49-F238E27FC236}">
                  <a16:creationId xmlns:a16="http://schemas.microsoft.com/office/drawing/2014/main" id="{094AF351-8B30-C349-8D86-A386BC173B57}"/>
                </a:ext>
              </a:extLst>
            </p:cNvPr>
            <p:cNvSpPr txBox="1"/>
            <p:nvPr/>
          </p:nvSpPr>
          <p:spPr>
            <a:xfrm>
              <a:off x="9303094" y="7466525"/>
              <a:ext cx="2772528" cy="369332"/>
            </a:xfrm>
            <a:prstGeom prst="rect">
              <a:avLst/>
            </a:prstGeom>
            <a:noFill/>
          </p:spPr>
          <p:txBody>
            <a:bodyPr wrap="square" rtlCol="0">
              <a:spAutoFit/>
            </a:bodyPr>
            <a:lstStyle/>
            <a:p>
              <a:r>
                <a:rPr lang="en-US" dirty="0"/>
                <a:t>Until response</a:t>
              </a:r>
            </a:p>
          </p:txBody>
        </p:sp>
      </p:grpSp>
    </p:spTree>
    <p:extLst>
      <p:ext uri="{BB962C8B-B14F-4D97-AF65-F5344CB8AC3E}">
        <p14:creationId xmlns:p14="http://schemas.microsoft.com/office/powerpoint/2010/main" val="25786735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703</Words>
  <Application>Microsoft Macintosh PowerPoint</Application>
  <PresentationFormat>Custom</PresentationFormat>
  <Paragraphs>25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Ariel Kershner</dc:creator>
  <cp:lastModifiedBy>Ariel Kershner</cp:lastModifiedBy>
  <cp:revision>2</cp:revision>
  <dcterms:created xsi:type="dcterms:W3CDTF">2020-04-16T13:51:16Z</dcterms:created>
  <dcterms:modified xsi:type="dcterms:W3CDTF">2020-04-16T21:47:18Z</dcterms:modified>
</cp:coreProperties>
</file>