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predictive powers of different drivers (chemical and physical) of algal blooms in Loch Leven?</a:t>
            </a:r>
          </a:p>
          <a:p>
            <a:r>
              <a:rPr lang="en-GB" dirty="0"/>
              <a:t>How does these influence the composition of phytoplankton communities?</a:t>
            </a:r>
          </a:p>
          <a:p>
            <a:r>
              <a:rPr lang="en-GB" dirty="0"/>
              <a:t>How does seasonality influence the occurrence of algal blooms?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2E55-FDC6-2AA5-0C49-F5E0012C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0A8E-E50C-A289-9A27-A8FF9E30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1455-6B73-D26C-A891-A7117B50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62" y="0"/>
            <a:ext cx="825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2E70-E50F-288D-44A2-9CD69A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DD0E-270A-F1A4-FB26-CD77E25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DCF6F-565E-C0D6-001D-AFDC2A5D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8DEB-4EC9-9590-DCB5-87B977CD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704-6347-5A2A-9185-6EA9DC7D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EADF2-DC54-599C-CD21-8A1FF69F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047"/>
            <a:ext cx="801164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E03C-71BB-2157-6EED-BFC57439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346C-98BF-6F4B-2F42-30577810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1F13-7156-CA11-0717-0365F82C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461-122F-A4F6-09BA-5A0EBBD5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24C-DB12-642F-40BC-2F2AC5BE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D0BE4-D238-4D07-7A65-F822A963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1" y="0"/>
            <a:ext cx="8102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8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A76-39B8-5671-7B92-07B2B05A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05A4-AACC-EEB1-3E30-56B49F92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883D-53A1-5153-ADEE-903C819D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64C-6075-1B7E-64B9-CB43D176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A96A-C7E4-3061-7199-04587D9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CA87C-6C04-8E24-68C5-AE13451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2" y="0"/>
            <a:ext cx="8459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D72-C9D4-E6D4-3ABA-DBD18DC5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8643-1FF3-C268-93B7-AF3A12B7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D7299-CFB1-84CF-9CA5-7555C8B4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5E1-D467-C695-CB3A-DBBDCEB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FD01-0C50-894C-72CB-0FB2583C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51EDC-2900-63A7-2565-CA1FA3C5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57" y="0"/>
            <a:ext cx="769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E49B-0CB1-122C-967B-F05F6BD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76DC-72B5-B26B-FAFD-54CD7703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5922-5D9A-FC97-0219-A6559643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CAD7-B362-DF09-361A-EEE66A2B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54A3-EDF9-FA48-84F5-5F64B0A8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403AA-2C42-65FC-C9DF-F250DE8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60" y="0"/>
            <a:ext cx="706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0FD6-F441-8BBE-BCF6-11C93AE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3B6-7EDC-3B66-D6F8-28516C54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25565-63CD-57C0-2724-A49EE1B7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7DDD-7DB4-B98B-7A9B-2A1A749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8B7E-1D23-E10B-1B08-0CBB7EA6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67FC0-0658-44FB-CA71-990AD68C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44" y="0"/>
            <a:ext cx="7071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671B-C101-6D78-9860-012C9C37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B8D9-C7C0-AA32-876F-1A2DE8F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9EF94-BB1F-47B4-8B89-FAF4AAA2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ECBE-45C1-BF17-52F6-31FAB165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68AD-1036-971E-0B90-452D8EC0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4AEA9-EE98-B96C-4302-8070A8B5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2338235"/>
            <a:ext cx="510611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171979"/>
              </p:ext>
            </p:extLst>
          </p:nvPr>
        </p:nvGraphicFramePr>
        <p:xfrm>
          <a:off x="106680" y="134476"/>
          <a:ext cx="11978640" cy="617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Model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6700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2137.3775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738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3635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99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DO, 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287.8010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7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81A7-C786-76A0-9DB5-75B95819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00B3-3D78-C427-84B2-33C8F0A4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2BC1B-6511-234A-A2CD-DAB81EEC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104575"/>
            <a:ext cx="826885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DB4-E7C7-4BA3-90FA-68AAF99D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2F1A-592F-05EC-7C05-9C44A086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64425-C870-9AC8-E25B-83EB467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BFBD-D994-3AE5-29E8-0511A60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4F12-1D73-5841-802B-88473807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C5448-B6DD-A00A-6DC1-4F75F1D7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47153"/>
            <a:ext cx="815453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BE6E-F260-16F2-7CE6-C7F040E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C73C-D7B0-1A6D-DAFC-AD31BC81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42980-AA0A-5564-4F0A-2811EFC3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691-5F91-8194-83DA-9B91EF15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E8D-027E-C703-67BA-3018212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EC2E1-70A0-F6A1-0D00-A9594C19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0"/>
            <a:ext cx="848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AF3-6502-776D-CEA9-90B68005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081C-D987-39BF-99C3-59A1D79D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43815-EFAB-D46F-AA84-A3CFEF00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406</Words>
  <Application>Microsoft Office PowerPoint</Application>
  <PresentationFormat>Widescreen</PresentationFormat>
  <Paragraphs>112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5</cp:revision>
  <dcterms:created xsi:type="dcterms:W3CDTF">2025-03-19T14:55:57Z</dcterms:created>
  <dcterms:modified xsi:type="dcterms:W3CDTF">2025-03-20T12:26:34Z</dcterms:modified>
</cp:coreProperties>
</file>