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B376-4AE6-99A3-AA9F-D23421A7F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25FCF-B15C-F564-606B-B08B44FE0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51ECB-A54B-BEAF-55D4-4AD9A2AC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44FE-7EB5-4EF1-B59F-C71E40AF176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D544D-E5A7-7E1B-5B67-DE57E0CE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F046D-C104-BB63-C614-01B8553D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0711-DB93-4437-896B-8FAE28387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84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1702-C2BF-831C-6FD7-F7987F0B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9A649-6C4D-C01A-08CB-37C0C9A02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DF6B2-C155-D286-C6FB-114517E8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44FE-7EB5-4EF1-B59F-C71E40AF176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A183-CFCD-B7F3-C4C0-81F8C01E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6C5E6-85C4-0579-F6F8-63619E61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0711-DB93-4437-896B-8FAE28387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22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6E9CD-E6D0-3865-EE6C-58FA4EFA2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0DCD3-DB53-B2A7-F427-9B7064AF1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5847B-D372-FF94-D41F-FCF9AEDD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44FE-7EB5-4EF1-B59F-C71E40AF176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754CF-3BC2-C2CD-B761-FC03C144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32C99-C0E2-5E88-2BE5-A1DC62AF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0711-DB93-4437-896B-8FAE28387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7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491C-C00A-9687-1F85-3F5B1703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8000-4245-5220-9BF9-B2438E9E4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C0791-7A08-8CD9-893B-B54743AF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44FE-7EB5-4EF1-B59F-C71E40AF176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FA77-4AE4-BD5E-D7CC-54BE359D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3C81D-7D70-F95D-D397-9E55F478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0711-DB93-4437-896B-8FAE28387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09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2FA3-1C20-541F-69AD-2BCEF9F9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B319C-AE45-B990-C65E-3CBE79C41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4F445-DF29-440A-960F-ED2919E4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44FE-7EB5-4EF1-B59F-C71E40AF176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0FC6D-D3DD-FDC2-25E1-688ECED1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E1873-0851-22F6-15E7-3BF3B49C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0711-DB93-4437-896B-8FAE28387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72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D848-172B-0A05-28E2-A91F118F7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E576-39E8-CB27-9AF6-3A063E33A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F541F-B13C-48C6-C446-0414F2F56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92EE6-8C7A-D4C5-1A95-C59F745A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44FE-7EB5-4EF1-B59F-C71E40AF176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92FB4-A5FA-8CE8-A927-AA9419D6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CDD55-9EE9-BD7F-46A4-5886832A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0711-DB93-4437-896B-8FAE28387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44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DA29-E415-CC3B-DB9A-248C1F6A6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1FF7C-8BDA-6F28-3212-E42A40F1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F8981-15DE-125F-FA5D-E5C4EC16E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77F43-444E-320F-1FAA-D5C2AC2FA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33ED9-766B-1571-5EBE-71F2A3836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8B551-62F8-80CB-3AE8-BAFA3FA5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44FE-7EB5-4EF1-B59F-C71E40AF176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A2255-4F3B-C038-CB18-49342E47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A30E5-881C-2AEE-DDCB-FF5D3992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0711-DB93-4437-896B-8FAE28387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29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54E2-F003-51DE-013F-BE429B42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42D0A-B2E8-5FEB-D4C1-A1FF72A7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44FE-7EB5-4EF1-B59F-C71E40AF176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E90D1-B5AE-A20D-989B-21B16B4C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5DCAA-C648-0661-56DB-52ED7927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0711-DB93-4437-896B-8FAE28387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58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97B1E-0ABC-B293-1C3B-C6752329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44FE-7EB5-4EF1-B59F-C71E40AF176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7F89E-7905-EA39-B5EF-92FB1C3B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4BD63-A9AE-97AD-F1AC-FE42E6E4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0711-DB93-4437-896B-8FAE28387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40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E0A8-B8EE-D022-6BB2-39CF27CA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5120C-6390-404B-628E-E36E2A5B4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F60E5-2F3C-A7C5-1BE2-4212FD502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8DC12-1A94-F562-36D0-1250B570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44FE-7EB5-4EF1-B59F-C71E40AF176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7187C-4FC6-2491-73A8-D41F4049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981C7-3DFD-9233-E5D7-CC4DBF9C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0711-DB93-4437-896B-8FAE28387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40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81C4-27D8-393B-9E0A-D6F3E6E1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5645A-B68D-3A36-4AD5-F341F9D0A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1F55F-D4E9-4FD9-A5D3-5230A27ED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0FB5C-39EE-38B6-E371-7EB13F87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44FE-7EB5-4EF1-B59F-C71E40AF176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FD39E-54B5-CA91-3FC1-85849836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9E633-DCD1-C7B2-1FDF-B3D8A541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0711-DB93-4437-896B-8FAE28387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48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BE04D-8BC9-1F9B-9DD3-E832E43E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79BAA-2436-C97F-C0B1-D60C103BF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FFDA8-C45E-F4D1-F6BA-2AF31C49D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FD44FE-7EB5-4EF1-B59F-C71E40AF176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90CA7-9510-1A73-56FA-409B3D86F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22F33-CB91-D947-5F12-999A51FCF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840711-DB93-4437-896B-8FAE28387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27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9DD8-67A0-D51A-672A-90535EC4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Chemical indicators - SRP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C946B-C799-228C-3B7D-568D151FF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40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3EFC-DDBA-092A-4885-7CD290AB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F9CA0-4E16-8948-69EA-6F1A1C96D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C9983-B84C-1A3A-8CA1-C5CC40767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047" y="799733"/>
            <a:ext cx="7563906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36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B81E-998B-BDC3-BF8C-8F91E50A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BA579-235B-16A9-A8EE-9BDE0C5A9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92581-B5C7-E152-8D5B-3714D73E2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08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88B5-279E-87A1-B37C-A1B03307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1A75D-8B34-EB8E-0B29-9AC1171FB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CCB69-97CC-311B-DA66-7FFB733E1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981" y="0"/>
            <a:ext cx="7282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30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A5FA-B6C8-FF77-B74A-A3171148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75CE-08DA-226F-ADE8-4A0C02CC7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C5069-88B5-3FB7-CDB9-ECBBB6CE2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CB2D-CC92-F4D7-B4B7-159C0444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2479C-D141-F7F6-4616-D0F6E5F74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A9221-13B0-EBDD-14D7-6E0DB28B6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59"/>
            <a:ext cx="7639665" cy="3364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427EBE-5B88-00E3-6784-78E6E4C34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335" y="1294482"/>
            <a:ext cx="7639665" cy="587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04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7B1F46-23FA-50AA-D55F-C80066CBF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0"/>
            <a:ext cx="6697010" cy="562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F0A7B6-FD85-1853-38D0-35CB11ED6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2053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20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17E663-641E-97FB-F146-0B30B438B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2234" y="3000315"/>
            <a:ext cx="3267531" cy="857370"/>
          </a:xfrm>
        </p:spPr>
      </p:pic>
    </p:spTree>
    <p:extLst>
      <p:ext uri="{BB962C8B-B14F-4D97-AF65-F5344CB8AC3E}">
        <p14:creationId xmlns:p14="http://schemas.microsoft.com/office/powerpoint/2010/main" val="235496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C37F93-D63A-6D40-4F50-15AC6A583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5" y="390101"/>
            <a:ext cx="7059010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8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1246C1-7EEF-18DD-12E5-D0AB8F42A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924"/>
            <a:ext cx="12192000" cy="624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5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0F2D-A75A-C31A-56A0-B4F0968D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DF5FD-979E-E9A0-A4FA-774A5D9E0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AE275-23AB-03B5-EA24-36874F2A2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914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8795CF-9CC1-4E04-0014-9DBA3639D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170" y="1062867"/>
            <a:ext cx="6144482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7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3726-E135-9850-261A-A06D4F27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4B68A-F0BA-8793-E539-876262839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0CBF2-4EF8-86C6-F319-AB0FAD3FD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1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BE55-EC4B-05A2-68F9-95E9F715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66E3-5E89-08AD-38A9-CA362DE4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42F50-5E99-901B-F616-4FD9BDF9F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59433" cy="3715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159567-0B24-15E6-EBBA-1DE0F4CCB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819" y="1387752"/>
            <a:ext cx="7492181" cy="547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0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9265-8CE8-DB01-E20D-6FA7B679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03864-7A16-F486-1870-F9FA77A5D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C3B92-152E-423E-99C6-ECCA2A3F1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924"/>
            <a:ext cx="12192000" cy="624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AC894D-74AB-6085-53C7-5FBF7A23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182" y="2976499"/>
            <a:ext cx="2943636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C2CA3-520B-68B6-AABD-87EA91C87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81CF-B766-60A4-E689-47E1BBD2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Chemical indicators – NO3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A639-6D45-81E5-E58C-3CD04632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343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</Words>
  <Application>Microsoft Office PowerPoint</Application>
  <PresentationFormat>Widescreen</PresentationFormat>
  <Paragraphs>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Chemical indicators - SRP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Chemical indicators – NO3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Ariel Koh</dc:creator>
  <cp:lastModifiedBy>Ariel Koh</cp:lastModifiedBy>
  <cp:revision>3</cp:revision>
  <dcterms:created xsi:type="dcterms:W3CDTF">2025-03-12T17:03:29Z</dcterms:created>
  <dcterms:modified xsi:type="dcterms:W3CDTF">2025-03-12T17:40:35Z</dcterms:modified>
</cp:coreProperties>
</file>