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5" r:id="rId2"/>
    <p:sldId id="283" r:id="rId3"/>
    <p:sldId id="284" r:id="rId4"/>
    <p:sldId id="277" r:id="rId5"/>
    <p:sldId id="278" r:id="rId6"/>
    <p:sldId id="290" r:id="rId7"/>
    <p:sldId id="291" r:id="rId8"/>
    <p:sldId id="285" r:id="rId9"/>
    <p:sldId id="282" r:id="rId10"/>
    <p:sldId id="288" r:id="rId11"/>
    <p:sldId id="280" r:id="rId12"/>
    <p:sldId id="286" r:id="rId13"/>
    <p:sldId id="279" r:id="rId14"/>
    <p:sldId id="289" r:id="rId15"/>
    <p:sldId id="287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4"/>
    <p:restoredTop sz="94710"/>
  </p:normalViewPr>
  <p:slideViewPr>
    <p:cSldViewPr snapToGrid="0">
      <p:cViewPr>
        <p:scale>
          <a:sx n="130" d="100"/>
          <a:sy n="130" d="100"/>
        </p:scale>
        <p:origin x="92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E1095-8503-1446-8493-63449AC15AB4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0BB99-0805-1749-85F2-08F9225E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5F04-4F20-AD85-6A50-B5934C9B6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78247-0D95-8FFA-0087-B7E932059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5E785-CF8C-A438-94DC-5FF65869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2458-1698-3169-897F-E2AFDB28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D1D0-410F-0F03-3721-6E8E7976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7DC7-C7EC-3F67-7E7F-D90D93A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E47AF-C362-EBB1-ADAF-9CB95406F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6909A-D10E-1C7C-DA7B-7C6EFEF5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AC776-489D-6E95-9267-EFF8F1BA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9D15B-76A1-66D1-3162-E707E478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BD9A-2FD6-01DB-4D65-539FC558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42C3F-E9EF-D78C-ABAB-6D554DFBC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2766-7AB8-1725-DE77-F7428006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35D5-33B8-EE1E-5485-2515685C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8D04-AD43-98E4-844E-BDC397DE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ED58-0F9A-74C2-4B36-C73A6735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83E8-69E8-B5A1-2F0A-E9093599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2CA7-727D-0E01-64DE-414C4D14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E005-4D97-52C8-6B64-3140A0CE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D378-487B-C74C-2F83-DF53975B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AFB7-1052-1FE7-CE07-DB8ABE53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2CF98-38FD-9DCC-AE17-C77F25ED4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5EEF-8259-B717-15B6-F1B01248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0DBF-0211-5367-076D-6BE628EC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FB4AE-284F-F8BF-B168-02037DBF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DEC8-BDA2-DA89-E5B1-CB20ED08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F1BF-806F-3814-A60E-CE8E1BE07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4C8FA-1983-A207-B36B-836F03CB4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D544-4684-148F-C50F-0ED88710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48CD-2AA0-2E6C-1710-5B5EB21F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11B3B-DCD2-78B4-CB16-3618D799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2C5A-802A-EBC2-971A-BF5388DD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7E781-D5BC-B4C3-A1CC-C3F4D4405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3FFCD-6B9B-564C-FAA6-E81488406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EF8C1-0B3F-994E-D36E-317A3C10D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51CC0-B744-05DD-EBD6-BF6C960A6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7CC14-4573-F4AD-B816-8483FDBF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70CED-D68A-747E-8157-9C7D8A09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6CE39-F889-E4A5-1A89-A35ADF97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1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F91D-D3C6-EC17-BF71-4EDDEE6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754BA-6E76-789A-B238-3CD543F8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54CB1-4C1E-F6FF-AD3C-6C4A8B37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3B236-2284-41F2-7BF0-4B7F8102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8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84E8C-ADC6-518D-A63B-33C4F718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7B97C-53B7-4907-90EE-A6C62BA6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8FF34-EB65-81AE-313B-58D7F76C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514F-D2F1-80D4-9147-B1FB2944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76BC-23AD-AB1F-F8F6-C743C017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0E998-897F-1E2B-4C14-FA3F53BFD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6305-835C-546A-DEA6-CB2A8BE8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D2CEB-0EB5-BAAF-86AB-CA3588A1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B47DC-CAD8-53AC-7A39-6C5C343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2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0DE6-D505-A8A5-4FD5-31A9DC35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2197A-D61B-CD05-795B-2F3C44064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A9573-0812-98A2-4F75-94F3DB4F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F9F5-4403-0892-4773-8D0B4711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231D3-0049-A5DC-7E32-8F85EA2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E030-0B9C-BED8-D1D7-917605B6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63B0C-202C-39AB-A2BE-BBFBD9AF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D5541-439E-50CE-F029-6C792A03A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F9F0-910D-5571-A34C-5B385EB61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9B382F-547F-2E4D-BB86-3FE19764883F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684C-8E95-D2F0-287E-2F32DE8EC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37BE-FA19-D1F6-D0DE-0F4E79A84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8DA52-57B6-7B4E-93E3-3D84F619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B4EB-DE19-D3C4-A14D-E8DF0F8F1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7" y="2341548"/>
            <a:ext cx="11491246" cy="1595704"/>
          </a:xfrm>
        </p:spPr>
        <p:txBody>
          <a:bodyPr/>
          <a:lstStyle/>
          <a:p>
            <a:r>
              <a:rPr lang="en-US" dirty="0"/>
              <a:t>EDA Men’s March Madness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E2B39-1C45-8E64-C2A2-09721A88F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490" y="6405058"/>
            <a:ext cx="2620710" cy="3888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Arielle Rabinovich</a:t>
            </a:r>
          </a:p>
        </p:txBody>
      </p:sp>
    </p:spTree>
    <p:extLst>
      <p:ext uri="{BB962C8B-B14F-4D97-AF65-F5344CB8AC3E}">
        <p14:creationId xmlns:p14="http://schemas.microsoft.com/office/powerpoint/2010/main" val="180629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graphs with numbers and a number of players&#10;&#10;Description automatically generated with medium confidence">
            <a:extLst>
              <a:ext uri="{FF2B5EF4-FFF2-40B4-BE49-F238E27FC236}">
                <a16:creationId xmlns:a16="http://schemas.microsoft.com/office/drawing/2014/main" id="{B2F42D13-B401-8272-6DEC-11A95249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86" y="3706934"/>
            <a:ext cx="2475653" cy="2475653"/>
          </a:xfrm>
          <a:prstGeom prst="rect">
            <a:avLst/>
          </a:prstGeom>
        </p:spPr>
      </p:pic>
      <p:pic>
        <p:nvPicPr>
          <p:cNvPr id="9" name="Picture 8" descr="A group of red and white graphs&#10;&#10;Description automatically generated">
            <a:extLst>
              <a:ext uri="{FF2B5EF4-FFF2-40B4-BE49-F238E27FC236}">
                <a16:creationId xmlns:a16="http://schemas.microsoft.com/office/drawing/2014/main" id="{923AB17C-3DC8-FE14-9388-61E41850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16" y="650497"/>
            <a:ext cx="2468623" cy="2468623"/>
          </a:xfrm>
          <a:prstGeom prst="rect">
            <a:avLst/>
          </a:prstGeom>
        </p:spPr>
      </p:pic>
      <p:pic>
        <p:nvPicPr>
          <p:cNvPr id="3" name="Picture 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E2439F31-8C93-6671-28EB-E84E43C62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306" y="3610700"/>
            <a:ext cx="2468623" cy="2468623"/>
          </a:xfrm>
          <a:prstGeom prst="rect">
            <a:avLst/>
          </a:prstGeom>
        </p:spPr>
      </p:pic>
      <p:pic>
        <p:nvPicPr>
          <p:cNvPr id="13" name="Picture 1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2FC0F9B3-94FA-B72F-E5F0-758E6B312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22" y="638281"/>
            <a:ext cx="2471631" cy="2471631"/>
          </a:xfrm>
          <a:prstGeom prst="rect">
            <a:avLst/>
          </a:prstGeom>
        </p:spPr>
      </p:pic>
      <p:pic>
        <p:nvPicPr>
          <p:cNvPr id="11" name="Picture 10" descr="A group of brown boxes with numbers&#10;&#10;Description automatically generated">
            <a:extLst>
              <a:ext uri="{FF2B5EF4-FFF2-40B4-BE49-F238E27FC236}">
                <a16:creationId xmlns:a16="http://schemas.microsoft.com/office/drawing/2014/main" id="{CF66989E-3FAC-2C5F-6F78-1DB4763D4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382" y="3813421"/>
            <a:ext cx="2401112" cy="2401112"/>
          </a:xfrm>
          <a:prstGeom prst="rect">
            <a:avLst/>
          </a:prstGeom>
        </p:spPr>
      </p:pic>
      <p:pic>
        <p:nvPicPr>
          <p:cNvPr id="5" name="Picture 4" descr="A group of blue and black boxes&#10;&#10;Description automatically generated">
            <a:extLst>
              <a:ext uri="{FF2B5EF4-FFF2-40B4-BE49-F238E27FC236}">
                <a16:creationId xmlns:a16="http://schemas.microsoft.com/office/drawing/2014/main" id="{A7CADBB2-F525-5266-2266-86287736F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784" y="627974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0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F38A854C-F490-E37F-07E5-3691B9A0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94" y="643467"/>
            <a:ext cx="2475653" cy="2475653"/>
          </a:xfrm>
          <a:prstGeom prst="rect">
            <a:avLst/>
          </a:prstGeom>
        </p:spPr>
      </p:pic>
      <p:pic>
        <p:nvPicPr>
          <p:cNvPr id="9" name="Picture 8" descr="A group of graphs with red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9F8D6C66-2F38-1C7F-7CF4-DF994183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16" y="650497"/>
            <a:ext cx="2468623" cy="2468623"/>
          </a:xfrm>
          <a:prstGeom prst="rect">
            <a:avLst/>
          </a:prstGeom>
        </p:spPr>
      </p:pic>
      <p:pic>
        <p:nvPicPr>
          <p:cNvPr id="11" name="Picture 10" descr="A group of brown and white graphs&#10;&#10;Description automatically generated with medium confidence">
            <a:extLst>
              <a:ext uri="{FF2B5EF4-FFF2-40B4-BE49-F238E27FC236}">
                <a16:creationId xmlns:a16="http://schemas.microsoft.com/office/drawing/2014/main" id="{AA66936F-36ED-61CC-9A02-CFF5A84B4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76" y="3818714"/>
            <a:ext cx="2468623" cy="2468623"/>
          </a:xfrm>
          <a:prstGeom prst="rect">
            <a:avLst/>
          </a:prstGeom>
        </p:spPr>
      </p:pic>
      <p:pic>
        <p:nvPicPr>
          <p:cNvPr id="3" name="Picture 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28DF7F24-3E79-BD3F-1F38-7CFC2E9C2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043" y="3735872"/>
            <a:ext cx="2471631" cy="2471631"/>
          </a:xfrm>
          <a:prstGeom prst="rect">
            <a:avLst/>
          </a:prstGeom>
        </p:spPr>
      </p:pic>
      <p:pic>
        <p:nvPicPr>
          <p:cNvPr id="7" name="Picture 6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9D7CFD70-28CB-2056-AB23-2276FB64A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543" y="3818714"/>
            <a:ext cx="2401112" cy="2401112"/>
          </a:xfrm>
          <a:prstGeom prst="rect">
            <a:avLst/>
          </a:prstGeom>
        </p:spPr>
      </p:pic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411C3B46-031B-F7F2-A45B-90FF95BA8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7073" y="648992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14E8E078-72CF-2893-4174-B1F7BDE1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128" y="3765406"/>
            <a:ext cx="2475653" cy="2475653"/>
          </a:xfrm>
          <a:prstGeom prst="rect">
            <a:avLst/>
          </a:prstGeom>
        </p:spPr>
      </p:pic>
      <p:pic>
        <p:nvPicPr>
          <p:cNvPr id="13" name="Picture 1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D59B0D88-041C-2BF0-4809-45AD922A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95" y="570664"/>
            <a:ext cx="2468623" cy="2468623"/>
          </a:xfrm>
          <a:prstGeom prst="rect">
            <a:avLst/>
          </a:prstGeom>
        </p:spPr>
      </p:pic>
      <p:pic>
        <p:nvPicPr>
          <p:cNvPr id="11" name="Picture 10" descr="A group of brown boxes with white text&#10;&#10;Description automatically generated">
            <a:extLst>
              <a:ext uri="{FF2B5EF4-FFF2-40B4-BE49-F238E27FC236}">
                <a16:creationId xmlns:a16="http://schemas.microsoft.com/office/drawing/2014/main" id="{4B48F5E9-C3D4-AEA3-9CD6-BFD46960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77" y="3772436"/>
            <a:ext cx="2468623" cy="2468623"/>
          </a:xfrm>
          <a:prstGeom prst="rect">
            <a:avLst/>
          </a:prstGeom>
        </p:spPr>
      </p:pic>
      <p:pic>
        <p:nvPicPr>
          <p:cNvPr id="9" name="Picture 8" descr="A group of red boxes with white text&#10;&#10;Description automatically generated">
            <a:extLst>
              <a:ext uri="{FF2B5EF4-FFF2-40B4-BE49-F238E27FC236}">
                <a16:creationId xmlns:a16="http://schemas.microsoft.com/office/drawing/2014/main" id="{F013B8F9-F50B-752F-6C4C-ECB258BC7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184" y="672813"/>
            <a:ext cx="2471631" cy="2471631"/>
          </a:xfrm>
          <a:prstGeom prst="rect">
            <a:avLst/>
          </a:prstGeom>
        </p:spPr>
      </p:pic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97DE5494-3066-3919-3BB4-EC8C7AB31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7669" y="638175"/>
            <a:ext cx="2401112" cy="2401112"/>
          </a:xfrm>
          <a:prstGeom prst="rect">
            <a:avLst/>
          </a:prstGeom>
        </p:spPr>
      </p:pic>
      <p:pic>
        <p:nvPicPr>
          <p:cNvPr id="7" name="Picture 6" descr="A group of brown and white graphs&#10;&#10;Description automatically generated with medium confidence">
            <a:extLst>
              <a:ext uri="{FF2B5EF4-FFF2-40B4-BE49-F238E27FC236}">
                <a16:creationId xmlns:a16="http://schemas.microsoft.com/office/drawing/2014/main" id="{0B62D5DC-8D9C-C372-BD27-149861EB7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214" y="3765406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6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610E96AE-248A-86F3-73FE-86F5A705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385" y="661761"/>
            <a:ext cx="2475653" cy="2475653"/>
          </a:xfrm>
          <a:prstGeom prst="rect">
            <a:avLst/>
          </a:prstGeom>
        </p:spPr>
      </p:pic>
      <p:pic>
        <p:nvPicPr>
          <p:cNvPr id="13" name="Picture 12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2A37BF05-A283-62F8-504B-FF54313B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9" y="487090"/>
            <a:ext cx="2468623" cy="2468623"/>
          </a:xfrm>
          <a:prstGeom prst="rect">
            <a:avLst/>
          </a:prstGeom>
        </p:spPr>
      </p:pic>
      <p:pic>
        <p:nvPicPr>
          <p:cNvPr id="3" name="Picture 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E427E239-5C35-CD1F-B8BF-EBC7A6ED9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15" y="3755224"/>
            <a:ext cx="2468623" cy="2468623"/>
          </a:xfrm>
          <a:prstGeom prst="rect">
            <a:avLst/>
          </a:prstGeom>
        </p:spPr>
      </p:pic>
      <p:pic>
        <p:nvPicPr>
          <p:cNvPr id="7" name="Picture 6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7A3E87E0-EE43-463F-998E-11C6F9FA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184" y="3618730"/>
            <a:ext cx="2471631" cy="2471631"/>
          </a:xfrm>
          <a:prstGeom prst="rect">
            <a:avLst/>
          </a:prstGeom>
        </p:spPr>
      </p:pic>
      <p:pic>
        <p:nvPicPr>
          <p:cNvPr id="9" name="Picture 8" descr="A group of red and white graphs&#10;&#10;Description automatically generated with medium confidence">
            <a:extLst>
              <a:ext uri="{FF2B5EF4-FFF2-40B4-BE49-F238E27FC236}">
                <a16:creationId xmlns:a16="http://schemas.microsoft.com/office/drawing/2014/main" id="{22A764FE-9E44-15E5-3CA1-7F91E23BB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524" y="673541"/>
            <a:ext cx="2401112" cy="2401112"/>
          </a:xfrm>
          <a:prstGeom prst="rect">
            <a:avLst/>
          </a:prstGeom>
        </p:spPr>
      </p:pic>
      <p:pic>
        <p:nvPicPr>
          <p:cNvPr id="11" name="Picture 10" descr="A group of brown boxes with white text&#10;&#10;Description automatically generated">
            <a:extLst>
              <a:ext uri="{FF2B5EF4-FFF2-40B4-BE49-F238E27FC236}">
                <a16:creationId xmlns:a16="http://schemas.microsoft.com/office/drawing/2014/main" id="{8D707DA3-1B2C-C6FE-B78A-06A775837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06" y="3748194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B329A218-F4B5-13D8-D738-997CF7F4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595" y="3895257"/>
            <a:ext cx="2475653" cy="2475653"/>
          </a:xfrm>
          <a:prstGeom prst="rect">
            <a:avLst/>
          </a:prstGeom>
        </p:spPr>
      </p:pic>
      <p:pic>
        <p:nvPicPr>
          <p:cNvPr id="13" name="Picture 1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E9B707FE-BC3A-2215-5981-22FF59BD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13" y="668791"/>
            <a:ext cx="2468623" cy="2468623"/>
          </a:xfrm>
          <a:prstGeom prst="rect">
            <a:avLst/>
          </a:prstGeom>
        </p:spPr>
      </p:pic>
      <p:pic>
        <p:nvPicPr>
          <p:cNvPr id="3" name="Picture 2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127D0A9A-1623-58AD-885A-CBC855535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232" y="3720586"/>
            <a:ext cx="2468623" cy="2468623"/>
          </a:xfrm>
          <a:prstGeom prst="rect">
            <a:avLst/>
          </a:prstGeom>
        </p:spPr>
      </p:pic>
      <p:pic>
        <p:nvPicPr>
          <p:cNvPr id="5" name="Picture 4" descr="A group of graphs with blue and white squares&#10;&#10;Description automatically generated">
            <a:extLst>
              <a:ext uri="{FF2B5EF4-FFF2-40B4-BE49-F238E27FC236}">
                <a16:creationId xmlns:a16="http://schemas.microsoft.com/office/drawing/2014/main" id="{6B55D4FB-704B-3583-ABAA-DB2C79796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4073" y="566020"/>
            <a:ext cx="2471631" cy="2471631"/>
          </a:xfrm>
          <a:prstGeom prst="rect">
            <a:avLst/>
          </a:prstGeom>
        </p:spPr>
      </p:pic>
      <p:pic>
        <p:nvPicPr>
          <p:cNvPr id="9" name="Picture 8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90CE3897-5FEA-6535-6933-9DE95647C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865" y="611814"/>
            <a:ext cx="2401112" cy="2401112"/>
          </a:xfrm>
          <a:prstGeom prst="rect">
            <a:avLst/>
          </a:prstGeom>
        </p:spPr>
      </p:pic>
      <p:pic>
        <p:nvPicPr>
          <p:cNvPr id="11" name="Picture 10" descr="A group of brown boxes with numbers&#10;&#10;Description automatically generated">
            <a:extLst>
              <a:ext uri="{FF2B5EF4-FFF2-40B4-BE49-F238E27FC236}">
                <a16:creationId xmlns:a16="http://schemas.microsoft.com/office/drawing/2014/main" id="{4DD60F8B-D797-8718-FFBC-3D3371CC3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710" y="3724608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0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oup of brown boxes with numbers&#10;&#10;Description automatically generated">
            <a:extLst>
              <a:ext uri="{FF2B5EF4-FFF2-40B4-BE49-F238E27FC236}">
                <a16:creationId xmlns:a16="http://schemas.microsoft.com/office/drawing/2014/main" id="{3B0356DE-5D13-5328-6DB9-28C3D02D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66" y="3902287"/>
            <a:ext cx="2475653" cy="2475653"/>
          </a:xfrm>
          <a:prstGeom prst="rect">
            <a:avLst/>
          </a:prstGeom>
        </p:spPr>
      </p:pic>
      <p:pic>
        <p:nvPicPr>
          <p:cNvPr id="3" name="Picture 2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2D11FEB2-F3F0-A965-1814-1F3A74002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007" y="3763395"/>
            <a:ext cx="2468623" cy="2468623"/>
          </a:xfrm>
          <a:prstGeom prst="rect">
            <a:avLst/>
          </a:prstGeom>
        </p:spPr>
      </p:pic>
      <p:pic>
        <p:nvPicPr>
          <p:cNvPr id="7" name="Picture 6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C49C8844-4B6B-6CB3-7EFB-61F88C1F3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792" y="3755224"/>
            <a:ext cx="2468623" cy="2468623"/>
          </a:xfrm>
          <a:prstGeom prst="rect">
            <a:avLst/>
          </a:prstGeom>
        </p:spPr>
      </p:pic>
      <p:pic>
        <p:nvPicPr>
          <p:cNvPr id="13" name="Picture 1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EBC39323-84B9-655C-F7C8-7F5457DD2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66" y="620750"/>
            <a:ext cx="2471631" cy="2471631"/>
          </a:xfrm>
          <a:prstGeom prst="rect">
            <a:avLst/>
          </a:prstGeom>
        </p:spPr>
      </p:pic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A9C2F02F-A135-C603-0693-7FD4626539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2762" y="620750"/>
            <a:ext cx="2401112" cy="2401112"/>
          </a:xfrm>
          <a:prstGeom prst="rect">
            <a:avLst/>
          </a:prstGeom>
        </p:spPr>
      </p:pic>
      <p:pic>
        <p:nvPicPr>
          <p:cNvPr id="9" name="Picture 8" descr="A graph of a group of teams&#10;&#10;Description automatically generated with medium confidence">
            <a:extLst>
              <a:ext uri="{FF2B5EF4-FFF2-40B4-BE49-F238E27FC236}">
                <a16:creationId xmlns:a16="http://schemas.microsoft.com/office/drawing/2014/main" id="{4BB19C9B-4123-66F9-D950-A8AFA38DA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3241" y="487090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3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48B1B34D-9680-0818-C28D-75DB9E1A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30" y="3744172"/>
            <a:ext cx="2475653" cy="2475653"/>
          </a:xfrm>
          <a:prstGeom prst="rect">
            <a:avLst/>
          </a:prstGeom>
        </p:spPr>
      </p:pic>
      <p:pic>
        <p:nvPicPr>
          <p:cNvPr id="3" name="Picture 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BF05A97F-BA6A-6615-5E77-9B45F06B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41" y="3744172"/>
            <a:ext cx="2468623" cy="2468623"/>
          </a:xfrm>
          <a:prstGeom prst="rect">
            <a:avLst/>
          </a:prstGeom>
        </p:spPr>
      </p:pic>
      <p:pic>
        <p:nvPicPr>
          <p:cNvPr id="9" name="Picture 8" descr="A group of red squares with black lines&#10;&#10;Description automatically generated">
            <a:extLst>
              <a:ext uri="{FF2B5EF4-FFF2-40B4-BE49-F238E27FC236}">
                <a16:creationId xmlns:a16="http://schemas.microsoft.com/office/drawing/2014/main" id="{2F52A2B0-7CEB-22DF-D736-2B30F7D7D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229" y="638174"/>
            <a:ext cx="2468623" cy="2468623"/>
          </a:xfrm>
          <a:prstGeom prst="rect">
            <a:avLst/>
          </a:prstGeom>
        </p:spPr>
      </p:pic>
      <p:pic>
        <p:nvPicPr>
          <p:cNvPr id="13" name="Picture 1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4391FD28-E41D-DC32-BF91-6DC75B319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71" y="638175"/>
            <a:ext cx="2471631" cy="2471631"/>
          </a:xfrm>
          <a:prstGeom prst="rect">
            <a:avLst/>
          </a:prstGeom>
        </p:spPr>
      </p:pic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712169BF-B01B-79AA-A7CA-2C147B3AB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9633" y="638174"/>
            <a:ext cx="2401112" cy="2401112"/>
          </a:xfrm>
          <a:prstGeom prst="rect">
            <a:avLst/>
          </a:prstGeom>
        </p:spPr>
      </p:pic>
      <p:pic>
        <p:nvPicPr>
          <p:cNvPr id="7" name="Picture 6" descr="A group of columns with numbers&#10;&#10;Description automatically generated with medium confidence">
            <a:extLst>
              <a:ext uri="{FF2B5EF4-FFF2-40B4-BE49-F238E27FC236}">
                <a16:creationId xmlns:a16="http://schemas.microsoft.com/office/drawing/2014/main" id="{B40D5144-54D3-50C6-DA07-1A13B6EE7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4392" y="3755224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F341E400-EF44-8EBA-21E1-EC1BFB68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019" y="636270"/>
            <a:ext cx="2475653" cy="2475653"/>
          </a:xfrm>
          <a:prstGeom prst="rect">
            <a:avLst/>
          </a:prstGeom>
        </p:spPr>
      </p:pic>
      <p:pic>
        <p:nvPicPr>
          <p:cNvPr id="11" name="Picture 10" descr="A group of brown boxes with numbers&#10;&#10;Description automatically generated">
            <a:extLst>
              <a:ext uri="{FF2B5EF4-FFF2-40B4-BE49-F238E27FC236}">
                <a16:creationId xmlns:a16="http://schemas.microsoft.com/office/drawing/2014/main" id="{CF7254FC-6220-8468-B95D-83F3710B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95" y="3682376"/>
            <a:ext cx="2468623" cy="2468623"/>
          </a:xfrm>
          <a:prstGeom prst="rect">
            <a:avLst/>
          </a:prstGeom>
        </p:spPr>
      </p:pic>
      <p:pic>
        <p:nvPicPr>
          <p:cNvPr id="3" name="Picture 2" descr="A group of blue and white graphs&#10;&#10;Description automatically generated with medium confidence">
            <a:extLst>
              <a:ext uri="{FF2B5EF4-FFF2-40B4-BE49-F238E27FC236}">
                <a16:creationId xmlns:a16="http://schemas.microsoft.com/office/drawing/2014/main" id="{6CD12D0F-068B-FC08-54C4-BB22BE1C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922" y="3796997"/>
            <a:ext cx="2468623" cy="2468623"/>
          </a:xfrm>
          <a:prstGeom prst="rect">
            <a:avLst/>
          </a:prstGeom>
        </p:spPr>
      </p:pic>
      <p:pic>
        <p:nvPicPr>
          <p:cNvPr id="13" name="Picture 12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58AB740F-496E-9348-92B3-634C0CF56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63" y="531939"/>
            <a:ext cx="2471631" cy="2471631"/>
          </a:xfrm>
          <a:prstGeom prst="rect">
            <a:avLst/>
          </a:prstGeom>
        </p:spPr>
      </p:pic>
      <p:pic>
        <p:nvPicPr>
          <p:cNvPr id="7" name="Picture 6" descr="A group of graphs showing the different teams&#10;&#10;Description automatically generated with medium confidence">
            <a:extLst>
              <a:ext uri="{FF2B5EF4-FFF2-40B4-BE49-F238E27FC236}">
                <a16:creationId xmlns:a16="http://schemas.microsoft.com/office/drawing/2014/main" id="{9434A8FB-9FCF-0576-F262-0A9E75FB5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544" y="3755224"/>
            <a:ext cx="2401112" cy="2401112"/>
          </a:xfrm>
          <a:prstGeom prst="rect">
            <a:avLst/>
          </a:prstGeom>
        </p:spPr>
      </p:pic>
      <p:pic>
        <p:nvPicPr>
          <p:cNvPr id="9" name="Picture 8" descr="A graph of a group of red squares&#10;&#10;Description automatically generated with medium confidence">
            <a:extLst>
              <a:ext uri="{FF2B5EF4-FFF2-40B4-BE49-F238E27FC236}">
                <a16:creationId xmlns:a16="http://schemas.microsoft.com/office/drawing/2014/main" id="{180F29A2-7758-4CF3-DB0B-6A43459AE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7402" y="636270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F836195F-F2DB-B617-787F-632F6198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005" y="3731850"/>
            <a:ext cx="2475653" cy="2475653"/>
          </a:xfrm>
          <a:prstGeom prst="rect">
            <a:avLst/>
          </a:prstGeom>
        </p:spPr>
      </p:pic>
      <p:pic>
        <p:nvPicPr>
          <p:cNvPr id="7" name="Picture 6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1C014213-E153-5A4D-63AE-C94C7C8A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16" y="650497"/>
            <a:ext cx="2468623" cy="2468623"/>
          </a:xfrm>
          <a:prstGeom prst="rect">
            <a:avLst/>
          </a:prstGeom>
        </p:spPr>
      </p:pic>
      <p:pic>
        <p:nvPicPr>
          <p:cNvPr id="5" name="Picture 4" descr="A group of graphs on a white background&#10;&#10;Description automatically generated">
            <a:extLst>
              <a:ext uri="{FF2B5EF4-FFF2-40B4-BE49-F238E27FC236}">
                <a16:creationId xmlns:a16="http://schemas.microsoft.com/office/drawing/2014/main" id="{D57519FD-474A-92FA-04DA-305D0F24A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658" y="650497"/>
            <a:ext cx="2468623" cy="2468623"/>
          </a:xfrm>
          <a:prstGeom prst="rect">
            <a:avLst/>
          </a:prstGeom>
        </p:spPr>
      </p:pic>
      <p:pic>
        <p:nvPicPr>
          <p:cNvPr id="13" name="Picture 1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8D7F3B7B-88DD-8747-5BD8-BFA292BA9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65" y="665783"/>
            <a:ext cx="2471631" cy="2471631"/>
          </a:xfrm>
          <a:prstGeom prst="rect">
            <a:avLst/>
          </a:prstGeom>
        </p:spPr>
      </p:pic>
      <p:pic>
        <p:nvPicPr>
          <p:cNvPr id="11" name="Picture 10" descr="A graph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53877F80-48BF-7AB2-9481-7E8BA8110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35" y="3797151"/>
            <a:ext cx="2401112" cy="2401112"/>
          </a:xfrm>
          <a:prstGeom prst="rect">
            <a:avLst/>
          </a:prstGeom>
        </p:spPr>
      </p:pic>
      <p:pic>
        <p:nvPicPr>
          <p:cNvPr id="9" name="Picture 8" descr="A graph of a field goal&#10;&#10;Description automatically generated with medium confidence">
            <a:extLst>
              <a:ext uri="{FF2B5EF4-FFF2-40B4-BE49-F238E27FC236}">
                <a16:creationId xmlns:a16="http://schemas.microsoft.com/office/drawing/2014/main" id="{A8504B25-B445-204A-0D27-AE7FB38EB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7402" y="3797151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blue and black graphs&#10;&#10;Description automatically generated">
            <a:extLst>
              <a:ext uri="{FF2B5EF4-FFF2-40B4-BE49-F238E27FC236}">
                <a16:creationId xmlns:a16="http://schemas.microsoft.com/office/drawing/2014/main" id="{19F617EF-18AF-95A2-E168-272CBCDE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33" y="625474"/>
            <a:ext cx="2468623" cy="246862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35117781-81D6-6542-563C-5F6B1AC8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32" y="625982"/>
            <a:ext cx="2471631" cy="247163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1317877E-71E3-659E-1CB8-878C7D8E9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543" y="3818714"/>
            <a:ext cx="2401112" cy="2401112"/>
          </a:xfrm>
          <a:prstGeom prst="rect">
            <a:avLst/>
          </a:prstGeom>
        </p:spPr>
      </p:pic>
      <p:pic>
        <p:nvPicPr>
          <p:cNvPr id="10" name="Picture 9" descr="A group of red and white graphs&#10;&#10;Description automatically generated with medium confidence">
            <a:extLst>
              <a:ext uri="{FF2B5EF4-FFF2-40B4-BE49-F238E27FC236}">
                <a16:creationId xmlns:a16="http://schemas.microsoft.com/office/drawing/2014/main" id="{430B6AB3-CABD-D041-D168-7A44777D5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316" y="629496"/>
            <a:ext cx="2464601" cy="2464601"/>
          </a:xfrm>
          <a:prstGeom prst="rect">
            <a:avLst/>
          </a:prstGeom>
        </p:spPr>
      </p:pic>
      <p:pic>
        <p:nvPicPr>
          <p:cNvPr id="12" name="Picture 11" descr="A group of brown boxes with numbers&#10;&#10;Description automatically generated">
            <a:extLst>
              <a:ext uri="{FF2B5EF4-FFF2-40B4-BE49-F238E27FC236}">
                <a16:creationId xmlns:a16="http://schemas.microsoft.com/office/drawing/2014/main" id="{4A287BB1-A392-AD8B-CB05-4376F9A94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98" y="3763395"/>
            <a:ext cx="2468623" cy="2468623"/>
          </a:xfrm>
          <a:prstGeom prst="rect">
            <a:avLst/>
          </a:prstGeom>
        </p:spPr>
      </p:pic>
      <p:pic>
        <p:nvPicPr>
          <p:cNvPr id="4" name="Picture 3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6EFBB0B3-BE61-46DF-7A6E-4F6168AA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7221" y="3742562"/>
            <a:ext cx="2475653" cy="24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ED380B1D-81AC-469F-BBC4-FDD89F6F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43" y="610246"/>
            <a:ext cx="2468623" cy="24686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C12849E2-A17B-BFE1-767A-A2F1CBF09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421" y="566020"/>
            <a:ext cx="2471631" cy="247163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oup of brown boxes with numbers&#10;&#10;Description automatically generated">
            <a:extLst>
              <a:ext uri="{FF2B5EF4-FFF2-40B4-BE49-F238E27FC236}">
                <a16:creationId xmlns:a16="http://schemas.microsoft.com/office/drawing/2014/main" id="{FF44BE62-7AD4-309C-D092-BFFC1FD1E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40" y="3818713"/>
            <a:ext cx="2401112" cy="2401112"/>
          </a:xfrm>
          <a:prstGeom prst="rect">
            <a:avLst/>
          </a:prstGeom>
        </p:spPr>
      </p:pic>
      <p:pic>
        <p:nvPicPr>
          <p:cNvPr id="9" name="Picture 8" descr="A group of red squares&#10;&#10;Description automatically generated">
            <a:extLst>
              <a:ext uri="{FF2B5EF4-FFF2-40B4-BE49-F238E27FC236}">
                <a16:creationId xmlns:a16="http://schemas.microsoft.com/office/drawing/2014/main" id="{6075460D-9356-659B-F057-45AF72E8B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879" y="3755224"/>
            <a:ext cx="2464601" cy="2464601"/>
          </a:xfrm>
          <a:prstGeom prst="rect">
            <a:avLst/>
          </a:prstGeom>
        </p:spPr>
      </p:pic>
      <p:pic>
        <p:nvPicPr>
          <p:cNvPr id="7" name="Picture 6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F0A93AAE-0240-7BD5-2B78-CAA5720E9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382" y="603216"/>
            <a:ext cx="2475653" cy="2475653"/>
          </a:xfrm>
          <a:prstGeom prst="rect">
            <a:avLst/>
          </a:prstGeom>
        </p:spPr>
      </p:pic>
      <p:pic>
        <p:nvPicPr>
          <p:cNvPr id="3" name="Picture 2" descr="A group of blue squares with white text&#10;&#10;Description automatically generated">
            <a:extLst>
              <a:ext uri="{FF2B5EF4-FFF2-40B4-BE49-F238E27FC236}">
                <a16:creationId xmlns:a16="http://schemas.microsoft.com/office/drawing/2014/main" id="{9EB12D35-DCBA-6127-E5C6-CC6EC2ECB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6173" y="3763395"/>
            <a:ext cx="2468623" cy="24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7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2AC52054-45E4-5428-A5A4-B20CB3FA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388" y="650497"/>
            <a:ext cx="2475653" cy="2475653"/>
          </a:xfrm>
          <a:prstGeom prst="rect">
            <a:avLst/>
          </a:prstGeom>
        </p:spPr>
      </p:pic>
      <p:pic>
        <p:nvPicPr>
          <p:cNvPr id="9" name="Picture 8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49DE58DE-EBED-B755-899A-E95BF29E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16" y="650497"/>
            <a:ext cx="2468623" cy="2468623"/>
          </a:xfrm>
          <a:prstGeom prst="rect">
            <a:avLst/>
          </a:prstGeom>
        </p:spPr>
      </p:pic>
      <p:pic>
        <p:nvPicPr>
          <p:cNvPr id="3" name="Picture 2" descr="A group of blue and white graphs&#10;&#10;Description automatically generated with medium confidence">
            <a:extLst>
              <a:ext uri="{FF2B5EF4-FFF2-40B4-BE49-F238E27FC236}">
                <a16:creationId xmlns:a16="http://schemas.microsoft.com/office/drawing/2014/main" id="{AFE2804C-3943-BB06-32A9-FAE6D14D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922" y="3763395"/>
            <a:ext cx="2468623" cy="2468623"/>
          </a:xfrm>
          <a:prstGeom prst="rect">
            <a:avLst/>
          </a:prstGeom>
        </p:spPr>
      </p:pic>
      <p:pic>
        <p:nvPicPr>
          <p:cNvPr id="13" name="Picture 1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74DC09C1-D440-C647-62CB-FB84983D9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71" y="558966"/>
            <a:ext cx="2471631" cy="2471631"/>
          </a:xfrm>
          <a:prstGeom prst="rect">
            <a:avLst/>
          </a:prstGeom>
        </p:spPr>
      </p:pic>
      <p:pic>
        <p:nvPicPr>
          <p:cNvPr id="11" name="Picture 10" descr="A group of brown boxes with numbers&#10;&#10;Description automatically generated">
            <a:extLst>
              <a:ext uri="{FF2B5EF4-FFF2-40B4-BE49-F238E27FC236}">
                <a16:creationId xmlns:a16="http://schemas.microsoft.com/office/drawing/2014/main" id="{917D8018-1B8C-53DE-4E0C-7FE5C3172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35" y="3748194"/>
            <a:ext cx="2401112" cy="2401112"/>
          </a:xfrm>
          <a:prstGeom prst="rect">
            <a:avLst/>
          </a:prstGeom>
        </p:spPr>
      </p:pic>
      <p:pic>
        <p:nvPicPr>
          <p:cNvPr id="7" name="Picture 6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A54CF991-3FE8-296E-0289-D06674F0A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699" y="3716449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oup of brown and white boxes with black text&#10;&#10;Description automatically generated">
            <a:extLst>
              <a:ext uri="{FF2B5EF4-FFF2-40B4-BE49-F238E27FC236}">
                <a16:creationId xmlns:a16="http://schemas.microsoft.com/office/drawing/2014/main" id="{9BED64FD-11D2-3060-F1AF-5154DBD8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83" y="3765406"/>
            <a:ext cx="2475653" cy="2475653"/>
          </a:xfrm>
          <a:prstGeom prst="rect">
            <a:avLst/>
          </a:prstGeom>
        </p:spPr>
      </p:pic>
      <p:pic>
        <p:nvPicPr>
          <p:cNvPr id="13" name="Picture 1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F6DE9E5E-8F40-7439-5661-D47BE348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3" y="668791"/>
            <a:ext cx="2468623" cy="2468623"/>
          </a:xfrm>
          <a:prstGeom prst="rect">
            <a:avLst/>
          </a:prstGeom>
        </p:spPr>
      </p:pic>
      <p:pic>
        <p:nvPicPr>
          <p:cNvPr id="9" name="Picture 8" descr="A group of red boxes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2410E4D-8DA5-F90E-B9DE-7B2526257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563" y="638174"/>
            <a:ext cx="2468623" cy="2468623"/>
          </a:xfrm>
          <a:prstGeom prst="rect">
            <a:avLst/>
          </a:prstGeom>
        </p:spPr>
      </p:pic>
      <p:pic>
        <p:nvPicPr>
          <p:cNvPr id="3" name="Picture 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99298A1F-8206-AFBD-0475-53E295415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898" y="3755224"/>
            <a:ext cx="2471631" cy="2471631"/>
          </a:xfrm>
          <a:prstGeom prst="rect">
            <a:avLst/>
          </a:prstGeom>
        </p:spPr>
      </p:pic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B14F6E37-6B75-BFA7-908B-030CB020A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158" y="480060"/>
            <a:ext cx="2401112" cy="2401112"/>
          </a:xfrm>
          <a:prstGeom prst="rect">
            <a:avLst/>
          </a:prstGeom>
        </p:spPr>
      </p:pic>
      <p:pic>
        <p:nvPicPr>
          <p:cNvPr id="7" name="Picture 6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BD8AD986-EB25-EA94-3606-2BFAF5742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4392" y="3765406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4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C468C2A4-63DC-2993-4725-D926DE2E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14" y="636270"/>
            <a:ext cx="2475653" cy="2475653"/>
          </a:xfrm>
          <a:prstGeom prst="rect">
            <a:avLst/>
          </a:prstGeom>
        </p:spPr>
      </p:pic>
      <p:pic>
        <p:nvPicPr>
          <p:cNvPr id="7" name="Picture 6" descr="A group of graphs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52425361-417A-6D7B-0AD1-95BEE97FC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81" y="3748194"/>
            <a:ext cx="2468623" cy="2468623"/>
          </a:xfrm>
          <a:prstGeom prst="rect">
            <a:avLst/>
          </a:prstGeom>
        </p:spPr>
      </p:pic>
      <p:pic>
        <p:nvPicPr>
          <p:cNvPr id="13" name="Picture 12" descr="A group of graphs showing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3A87E02D-DAC2-75CB-9D23-A0A658F39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77" y="645205"/>
            <a:ext cx="2468623" cy="2468623"/>
          </a:xfrm>
          <a:prstGeom prst="rect">
            <a:avLst/>
          </a:prstGeom>
        </p:spPr>
      </p:pic>
      <p:pic>
        <p:nvPicPr>
          <p:cNvPr id="3" name="Picture 2" descr="A group of graphs with numbers and a number of players&#10;&#10;Description automatically generated with medium confidence">
            <a:extLst>
              <a:ext uri="{FF2B5EF4-FFF2-40B4-BE49-F238E27FC236}">
                <a16:creationId xmlns:a16="http://schemas.microsoft.com/office/drawing/2014/main" id="{8256C15B-52F2-1D01-63D7-8FAD4B272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876" y="3668361"/>
            <a:ext cx="2471631" cy="2471631"/>
          </a:xfrm>
          <a:prstGeom prst="rect">
            <a:avLst/>
          </a:prstGeom>
        </p:spPr>
      </p:pic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9ABE5420-99E8-6532-04B5-979E50218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1199" y="718008"/>
            <a:ext cx="2401112" cy="2401112"/>
          </a:xfrm>
          <a:prstGeom prst="rect">
            <a:avLst/>
          </a:prstGeom>
        </p:spPr>
      </p:pic>
      <p:pic>
        <p:nvPicPr>
          <p:cNvPr id="11" name="Picture 10" descr="A group of graphs showing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3AFEE7FC-60ED-1013-FB7E-C6200997C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509" y="3748194"/>
            <a:ext cx="246460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5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6EC00730-9931-5EDF-B2AA-ED497459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658" y="650497"/>
            <a:ext cx="2468623" cy="246862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86238F69-D96B-9AE4-3695-8B1EB9B9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69" y="579978"/>
            <a:ext cx="2471631" cy="247163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3B7F01FF-2EE2-EF23-5CC4-45C1C76CD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444" y="650497"/>
            <a:ext cx="2401112" cy="2401112"/>
          </a:xfrm>
          <a:prstGeom prst="rect">
            <a:avLst/>
          </a:prstGeom>
        </p:spPr>
      </p:pic>
      <p:pic>
        <p:nvPicPr>
          <p:cNvPr id="7" name="Picture 6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4818A81C-861F-E423-0771-A44AF7667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955" y="3742902"/>
            <a:ext cx="2464601" cy="2464601"/>
          </a:xfrm>
          <a:prstGeom prst="rect">
            <a:avLst/>
          </a:prstGeom>
        </p:spPr>
      </p:pic>
      <p:pic>
        <p:nvPicPr>
          <p:cNvPr id="11" name="Picture 10" descr="A group of brown boxes with numbers&#10;&#10;Description automatically generated">
            <a:extLst>
              <a:ext uri="{FF2B5EF4-FFF2-40B4-BE49-F238E27FC236}">
                <a16:creationId xmlns:a16="http://schemas.microsoft.com/office/drawing/2014/main" id="{9169942D-FD94-048F-DDA3-1A152733C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752" y="3755224"/>
            <a:ext cx="2468623" cy="2468623"/>
          </a:xfrm>
          <a:prstGeom prst="rect">
            <a:avLst/>
          </a:prstGeom>
        </p:spPr>
      </p:pic>
      <p:pic>
        <p:nvPicPr>
          <p:cNvPr id="3" name="Picture 2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2B5C7F92-7255-4795-D016-FCAFAB992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595" y="3755224"/>
            <a:ext cx="2475653" cy="24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10088</TotalTime>
  <Words>6</Words>
  <Application>Microsoft Macintosh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EDA Men’s March Madness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Men’s March Madness</dc:title>
  <dc:creator>Arielle Rabinovich</dc:creator>
  <cp:lastModifiedBy>Arielle Rabinovich</cp:lastModifiedBy>
  <cp:revision>1</cp:revision>
  <dcterms:created xsi:type="dcterms:W3CDTF">2024-07-02T20:26:28Z</dcterms:created>
  <dcterms:modified xsi:type="dcterms:W3CDTF">2024-07-09T20:34:36Z</dcterms:modified>
</cp:coreProperties>
</file>