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09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2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74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1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2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7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8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1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8160-0810-4D01-9006-6E2B3CAD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Compilación de un programa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18697-1F21-465E-803E-C2EC0C8F7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12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7CDC1-0349-4EBD-939E-3F6B4D2E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compilación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3B1D9-1162-4277-99AF-B41EFBEF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901" y="1322772"/>
            <a:ext cx="9755711" cy="5175681"/>
          </a:xfrm>
        </p:spPr>
        <p:txBody>
          <a:bodyPr>
            <a:normAutofit/>
          </a:bodyPr>
          <a:lstStyle/>
          <a:p>
            <a:r>
              <a:rPr lang="es-MX" dirty="0"/>
              <a:t>Compilador</a:t>
            </a:r>
          </a:p>
          <a:p>
            <a:pPr lvl="1"/>
            <a:r>
              <a:rPr lang="es-MX" dirty="0"/>
              <a:t>Hay varios compiladores de </a:t>
            </a:r>
            <a:r>
              <a:rPr lang="es-MX" dirty="0" err="1"/>
              <a:t>c++</a:t>
            </a:r>
            <a:r>
              <a:rPr lang="es-MX" dirty="0"/>
              <a:t> (g++, </a:t>
            </a:r>
            <a:r>
              <a:rPr lang="es-MX" dirty="0" err="1"/>
              <a:t>gcc</a:t>
            </a:r>
            <a:r>
              <a:rPr lang="es-MX" dirty="0"/>
              <a:t>, </a:t>
            </a:r>
            <a:r>
              <a:rPr lang="es-MX" dirty="0" err="1"/>
              <a:t>cpp</a:t>
            </a:r>
            <a:r>
              <a:rPr lang="es-MX" dirty="0"/>
              <a:t>, visual </a:t>
            </a:r>
            <a:r>
              <a:rPr lang="es-MX" dirty="0" err="1"/>
              <a:t>studio</a:t>
            </a:r>
            <a:r>
              <a:rPr lang="es-MX" dirty="0"/>
              <a:t> </a:t>
            </a:r>
            <a:r>
              <a:rPr lang="es-MX" dirty="0" err="1"/>
              <a:t>compiler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). El que vamos a utilizar es g++</a:t>
            </a:r>
          </a:p>
          <a:p>
            <a:endParaRPr lang="es-MX" dirty="0"/>
          </a:p>
          <a:p>
            <a:r>
              <a:rPr lang="es-MX" dirty="0"/>
              <a:t>De manera general hay 3 etapas en el proceso de compilación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Preprocesamiento. Se prepara el compilador (incluye librerías,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pPr marL="914400" lvl="2" indent="0">
              <a:buNone/>
            </a:pPr>
            <a:r>
              <a:rPr lang="es-MX" dirty="0"/>
              <a:t>g++ -E archivoFuente.cpp</a:t>
            </a:r>
          </a:p>
          <a:p>
            <a:pPr lvl="1"/>
            <a:r>
              <a:rPr lang="es-MX" dirty="0"/>
              <a:t>Compilación. Se traduce el código y se genera archivos objeto</a:t>
            </a:r>
          </a:p>
          <a:p>
            <a:pPr marL="914400" lvl="2" indent="0">
              <a:buNone/>
            </a:pPr>
            <a:r>
              <a:rPr lang="es-MX" dirty="0"/>
              <a:t>g++ -S archivoFuente.cpp			//se convierte en código ensamblador</a:t>
            </a:r>
          </a:p>
          <a:p>
            <a:pPr marL="914400" lvl="2" indent="0">
              <a:buNone/>
            </a:pPr>
            <a:r>
              <a:rPr lang="es-MX" dirty="0"/>
              <a:t>g++ -c archivoFuente.cpp			//se obtiene el archivo objeto</a:t>
            </a:r>
          </a:p>
          <a:p>
            <a:pPr lvl="1"/>
            <a:r>
              <a:rPr lang="es-MX" dirty="0"/>
              <a:t>Enlazado. Se unen los archivos objeto y se genera el ejecutable</a:t>
            </a:r>
          </a:p>
          <a:p>
            <a:pPr marL="914400" lvl="2" indent="0">
              <a:buNone/>
            </a:pPr>
            <a:r>
              <a:rPr lang="es-MX" dirty="0"/>
              <a:t>g++ -o archivoFuente.cpp</a:t>
            </a:r>
          </a:p>
        </p:txBody>
      </p:sp>
    </p:spTree>
    <p:extLst>
      <p:ext uri="{BB962C8B-B14F-4D97-AF65-F5344CB8AC3E}">
        <p14:creationId xmlns:p14="http://schemas.microsoft.com/office/powerpoint/2010/main" val="10169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7C03D-EE16-4A58-ACCD-52E871F2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compilación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68C9C-0937-4B22-A050-43A32239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821" y="1518081"/>
            <a:ext cx="9604791" cy="5024760"/>
          </a:xfrm>
        </p:spPr>
        <p:txBody>
          <a:bodyPr>
            <a:normAutofit/>
          </a:bodyPr>
          <a:lstStyle/>
          <a:p>
            <a:r>
              <a:rPr lang="es-MX" dirty="0"/>
              <a:t>El proceso anterior se mostró sólo con fines educativos (no es necesario realizarlo cuando estamos programando)</a:t>
            </a:r>
          </a:p>
          <a:p>
            <a:endParaRPr lang="es-MX" dirty="0"/>
          </a:p>
          <a:p>
            <a:r>
              <a:rPr lang="es-MX" dirty="0"/>
              <a:t>Para </a:t>
            </a:r>
            <a:r>
              <a:rPr lang="es-MX" b="1" dirty="0"/>
              <a:t>compilar tu programa</a:t>
            </a:r>
            <a:r>
              <a:rPr lang="es-MX" dirty="0"/>
              <a:t> utiliza </a:t>
            </a:r>
          </a:p>
          <a:p>
            <a:pPr marL="457200" lvl="1" indent="0">
              <a:buNone/>
            </a:pPr>
            <a:r>
              <a:rPr lang="es-MX" dirty="0"/>
              <a:t>g++ programa1.cpp programa2.cpp</a:t>
            </a:r>
          </a:p>
          <a:p>
            <a:endParaRPr lang="es-MX" dirty="0"/>
          </a:p>
          <a:p>
            <a:r>
              <a:rPr lang="es-MX" dirty="0"/>
              <a:t>Lo anterior genera un archivo ejecutable llamado </a:t>
            </a:r>
            <a:r>
              <a:rPr lang="es-MX" b="1" dirty="0" err="1"/>
              <a:t>a.out</a:t>
            </a:r>
            <a:endParaRPr lang="es-MX" b="1" dirty="0"/>
          </a:p>
          <a:p>
            <a:pPr marL="457200" lvl="1" indent="0">
              <a:buNone/>
            </a:pPr>
            <a:r>
              <a:rPr lang="es-MX" dirty="0"/>
              <a:t>Si quieres generar tu propio ejecutable, entonces utiliza la opción -o</a:t>
            </a:r>
          </a:p>
          <a:p>
            <a:endParaRPr lang="es-MX" dirty="0"/>
          </a:p>
          <a:p>
            <a:r>
              <a:rPr lang="es-MX" dirty="0"/>
              <a:t>Para </a:t>
            </a:r>
            <a:r>
              <a:rPr lang="es-MX" b="1" dirty="0"/>
              <a:t>correr / ejecutar tu programa</a:t>
            </a:r>
            <a:r>
              <a:rPr lang="es-MX" dirty="0"/>
              <a:t> utiliza</a:t>
            </a:r>
          </a:p>
          <a:p>
            <a:pPr marL="0" indent="0">
              <a:buNone/>
            </a:pPr>
            <a:r>
              <a:rPr lang="es-MX" dirty="0"/>
              <a:t>	./</a:t>
            </a:r>
            <a:r>
              <a:rPr lang="es-MX" dirty="0" err="1"/>
              <a:t>a.out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o si generaste tu propio archivo utiliza</a:t>
            </a:r>
          </a:p>
          <a:p>
            <a:pPr marL="0" indent="0">
              <a:buNone/>
            </a:pPr>
            <a:r>
              <a:rPr lang="es-MX" dirty="0"/>
              <a:t>	./</a:t>
            </a:r>
            <a:r>
              <a:rPr lang="es-MX" dirty="0" err="1"/>
              <a:t>archivoEjecutable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25237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210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Compilación de un programa en C++</vt:lpstr>
      <vt:lpstr>Proceso de compilación</vt:lpstr>
      <vt:lpstr>Proceso de compilación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Compilación de un programa en C++</dc:title>
  <dc:creator>Ariel Lucien García Gamboa</dc:creator>
  <cp:lastModifiedBy>Ariel Lucien García Gamboa</cp:lastModifiedBy>
  <cp:revision>6</cp:revision>
  <dcterms:created xsi:type="dcterms:W3CDTF">2021-11-05T16:36:18Z</dcterms:created>
  <dcterms:modified xsi:type="dcterms:W3CDTF">2021-11-05T17:59:26Z</dcterms:modified>
</cp:coreProperties>
</file>