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09B0-4717-46A6-9B75-B1D3E28C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4E001-EB75-4D10-B0A0-9D301701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6338A-B682-4059-9052-1CB578FA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517DF-BF51-46C5-96D1-CB62294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CC5D41-D6FA-4ED4-B0C3-6BC99D2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2879-800A-436A-B405-376B2A8C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E3CF4-B44A-44EE-99AD-FDAD3A3C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C3C75-848E-41A7-970E-BBBD124C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84732-6767-4A84-AF41-BA42BA87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5B85C-0912-4EF7-BEE2-39BA4AE9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6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032CBC-9066-4FBB-BAE5-067B2E90F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23431-9690-4A4F-9ADC-7A690126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687D9-64D0-49D1-9CC2-53B4C82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8B150-AF6E-430A-9671-97B59E9A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63FD7-F4FE-41FF-B74B-8595F3D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6629E-FB6F-4983-AFAB-6212C932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310BF-624C-4646-AB93-E6C69A09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87D7D-039D-4C13-9B25-EC022561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AD773-7074-4D8D-B524-B4EF4EB9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EECE-097A-449F-A1A8-EAB4E1D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6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35B53-DFB1-4B26-A23E-3982CFD8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A102B-CBAB-45A5-A48B-29D6DF9A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51D3C-C57B-45C7-8846-8AAE58A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C45E2-860C-4D05-B2F5-181FA60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3B233-F189-4703-9556-28D1835E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0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38CA0-5B72-4EF3-8DFE-262B1B9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DD376-4B70-44DE-A598-E3824E8BB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7E469E-86A6-423F-A2FE-6907AE4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A5537-F69E-4766-BF0D-EA7EDFB7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52CED9-8753-46ED-B1FA-6A5FDD2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74167-B7D8-4590-AB97-D3EA4B8A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3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3E075-A44B-4A2E-833C-9881394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0A996-380D-4768-9C92-E163CEF4E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5227C-50A8-4714-9F37-E78EF542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304201-3C54-4D98-9EA6-8809639A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2FCDD6-4610-46DE-8F8D-EA2FDFCD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2F03AF-448B-4C0E-A6B8-A489B68B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2C1DF9-C337-4D65-9CE6-F3EBF96E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5C980C-F91E-4F81-9A09-882C4999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AAB0-42E9-48A9-9487-4EA0548D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B07FD-9FC9-4BD2-95A4-962A3048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00853-57BE-444E-9DAC-4D3D0D3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C49CB-C23A-4407-9F7E-94466B8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86F56-3AE7-4873-A10B-55E2BC67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9D13B1-A482-4A7B-86CA-67FB961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812FF-90FE-4AF8-818C-7FFD1F6D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1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78353-366F-4D5E-9B9C-21094AA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E2376-0838-430C-ACD7-00EA7D90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D2B4C2-5FA4-4DF6-8FDC-A2EDA739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F9FD6-79CF-43A0-BCC5-E28716DF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03B3FB-68C2-4AF7-B2E6-093CB7D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512AD-6D58-413F-9528-884CCC2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4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C0B1-2745-4AA2-8022-FE145AB5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F8CB97-D81C-4398-806F-D996D6F5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B07E3-43DE-4D17-9927-E09C65E1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BC4AAE-B3D3-4974-A6D5-EDA3E93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EE74B-6990-4ABD-989E-B50644A1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1985C-6EEA-4B09-83CD-4CC99976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0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214C13-D8A0-4F07-9345-16102DE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878E8C-0440-4C0F-AEF0-CFFA9CDA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BD004-1598-4C32-BED9-5FE6710B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DD90-5335-4D3E-9CC5-94E9E2AC5DA1}" type="datetimeFigureOut">
              <a:rPr lang="es-MX" smtClean="0"/>
              <a:t>18/05/2020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F749-C027-450C-A613-255E3884B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CEC68-EBA8-44E1-A0EB-BAA14EBD0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A0F-B9BC-420F-8D63-2A2519CC02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4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89C0B-8E73-4127-88FC-E43D0243C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D41E14-726C-4AA3-8FBB-CE88BDEFE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Blackboard and </a:t>
            </a:r>
            <a:r>
              <a:rPr lang="es-MX" dirty="0" err="1"/>
              <a:t>Users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4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2A2864-70F6-4334-B249-E277294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42" y="134998"/>
            <a:ext cx="5903596" cy="3992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EAFF0-9CCE-4708-A49B-8D3E7EBA850A}"/>
              </a:ext>
            </a:extLst>
          </p:cNvPr>
          <p:cNvSpPr txBox="1"/>
          <p:nvPr/>
        </p:nvSpPr>
        <p:spPr>
          <a:xfrm>
            <a:off x="132080" y="838462"/>
            <a:ext cx="450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Pizarrón: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Escribir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Imprimir pizarrón (todos los mensajes)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Borrar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¿Cuántos mensajes ha escrito un usuario?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2C6EC0E3-BD16-4296-A42C-7081F1E99F31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5400000" flipH="1" flipV="1">
            <a:off x="3241049" y="1272594"/>
            <a:ext cx="1015663" cy="2732722"/>
          </a:xfrm>
          <a:prstGeom prst="curvedConnector4">
            <a:avLst>
              <a:gd name="adj1" fmla="val -22507"/>
              <a:gd name="adj2" fmla="val 911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CFC06-7FC7-420D-AE33-B1B2ADBA98DF}"/>
              </a:ext>
            </a:extLst>
          </p:cNvPr>
          <p:cNvSpPr txBox="1"/>
          <p:nvPr/>
        </p:nvSpPr>
        <p:spPr>
          <a:xfrm>
            <a:off x="1425591" y="5728087"/>
            <a:ext cx="358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Nombre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Publicar mensajes en el pizarrón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DA3A43D-9E3C-4DAE-908C-D5B87CBE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6" y="4363810"/>
            <a:ext cx="1009031" cy="2423753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034289ED-E04D-4897-B205-4FCDF1036A44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4842909" y="2503957"/>
            <a:ext cx="1600839" cy="4847423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86E1E-2802-426C-9F6A-2F028D15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8" y="468740"/>
            <a:ext cx="2698889" cy="1866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BE7628-4CF6-436F-989F-CAE01DF5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7" y="4649173"/>
            <a:ext cx="2533780" cy="16320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AD19B5-D101-4736-967E-8597A126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703" y="468740"/>
            <a:ext cx="2819555" cy="22084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FD9CB3-803E-48A6-8220-402873983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33" y="3973026"/>
            <a:ext cx="3214845" cy="28142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062382-5D7C-46F0-ADB1-80BBC682A5B8}"/>
              </a:ext>
            </a:extLst>
          </p:cNvPr>
          <p:cNvSpPr txBox="1"/>
          <p:nvPr/>
        </p:nvSpPr>
        <p:spPr>
          <a:xfrm>
            <a:off x="822253" y="3340485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E81AE3A7-117D-4C36-8C3D-86B53F226CF1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1924242" y="2369127"/>
            <a:ext cx="1004748" cy="937969"/>
          </a:xfrm>
          <a:prstGeom prst="curved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7A37DFF3-4634-47BB-921E-DDEE2927FDD3}"/>
              </a:ext>
            </a:extLst>
          </p:cNvPr>
          <p:cNvCxnSpPr>
            <a:stCxn id="8" idx="2"/>
          </p:cNvCxnSpPr>
          <p:nvPr/>
        </p:nvCxnSpPr>
        <p:spPr>
          <a:xfrm rot="5400000">
            <a:off x="1088407" y="3779948"/>
            <a:ext cx="908578" cy="829872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8AD73A-963F-4CB1-BE7A-02ECC195EBE1}"/>
              </a:ext>
            </a:extLst>
          </p:cNvPr>
          <p:cNvSpPr txBox="1"/>
          <p:nvPr/>
        </p:nvSpPr>
        <p:spPr>
          <a:xfrm>
            <a:off x="8844456" y="3125064"/>
            <a:ext cx="227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Dueño del pizarrón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8192BE9F-FE7A-41DF-BAF7-F179200A2D48}"/>
              </a:ext>
            </a:extLst>
          </p:cNvPr>
          <p:cNvCxnSpPr>
            <a:stCxn id="13" idx="0"/>
            <a:endCxn id="6" idx="1"/>
          </p:cNvCxnSpPr>
          <p:nvPr/>
        </p:nvCxnSpPr>
        <p:spPr>
          <a:xfrm rot="16200000" flipV="1">
            <a:off x="8597725" y="1742954"/>
            <a:ext cx="1552088" cy="1212132"/>
          </a:xfrm>
          <a:prstGeom prst="curvedConnector4">
            <a:avLst>
              <a:gd name="adj1" fmla="val 14427"/>
              <a:gd name="adj2" fmla="val 11885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3D55FDBA-0ADD-4E8B-90D9-43E423EC7B69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9663698" y="3841311"/>
            <a:ext cx="2022186" cy="1389912"/>
          </a:xfrm>
          <a:prstGeom prst="curvedConnector3">
            <a:avLst>
              <a:gd name="adj1" fmla="val 62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83B39AF-8454-45F4-9290-F7F143024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217" y="2838111"/>
            <a:ext cx="1009031" cy="2423753"/>
          </a:xfrm>
          <a:prstGeom prst="rect">
            <a:avLst/>
          </a:prstGeom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8BE9E95-805B-4F05-96CD-E059F3639D05}"/>
              </a:ext>
            </a:extLst>
          </p:cNvPr>
          <p:cNvCxnSpPr>
            <a:stCxn id="19" idx="0"/>
            <a:endCxn id="4" idx="3"/>
          </p:cNvCxnSpPr>
          <p:nvPr/>
        </p:nvCxnSpPr>
        <p:spPr>
          <a:xfrm rot="16200000" flipV="1">
            <a:off x="3919969" y="789347"/>
            <a:ext cx="1435873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CB6F2E8C-BB88-4287-AF92-53F664671F3C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6482751" y="664543"/>
            <a:ext cx="1659551" cy="268758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C7542051-B351-40E9-A76A-34803C477ED7}"/>
              </a:ext>
            </a:extLst>
          </p:cNvPr>
          <p:cNvCxnSpPr>
            <a:stCxn id="19" idx="2"/>
            <a:endCxn id="5" idx="3"/>
          </p:cNvCxnSpPr>
          <p:nvPr/>
        </p:nvCxnSpPr>
        <p:spPr>
          <a:xfrm rot="5400000">
            <a:off x="4536242" y="4032699"/>
            <a:ext cx="203326" cy="266165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2F0C25DF-1A53-463F-8CC8-B464A4508B17}"/>
              </a:ext>
            </a:extLst>
          </p:cNvPr>
          <p:cNvCxnSpPr>
            <a:stCxn id="19" idx="2"/>
            <a:endCxn id="7" idx="1"/>
          </p:cNvCxnSpPr>
          <p:nvPr/>
        </p:nvCxnSpPr>
        <p:spPr>
          <a:xfrm rot="16200000" flipH="1">
            <a:off x="6994584" y="4236013"/>
            <a:ext cx="118299" cy="21700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F05A7B9-C6A2-45E9-8105-78659AD005D7}"/>
              </a:ext>
            </a:extLst>
          </p:cNvPr>
          <p:cNvSpPr txBox="1"/>
          <p:nvPr/>
        </p:nvSpPr>
        <p:spPr>
          <a:xfrm>
            <a:off x="4246880" y="5377333"/>
            <a:ext cx="3498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Publicar en el pizarrón de otros</a:t>
            </a:r>
          </a:p>
        </p:txBody>
      </p:sp>
    </p:spTree>
    <p:extLst>
      <p:ext uri="{BB962C8B-B14F-4D97-AF65-F5344CB8AC3E}">
        <p14:creationId xmlns:p14="http://schemas.microsoft.com/office/powerpoint/2010/main" val="12235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102FA-F763-4005-891A-0EAA604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Temas aprendidos durante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F9F5B-5C58-495C-AADC-CAFE48CA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Destructor</a:t>
            </a:r>
          </a:p>
          <a:p>
            <a:r>
              <a:rPr lang="es-MX" dirty="0"/>
              <a:t>Constructor</a:t>
            </a:r>
          </a:p>
          <a:p>
            <a:r>
              <a:rPr lang="es-MX" dirty="0" err="1"/>
              <a:t>Header</a:t>
            </a:r>
            <a:r>
              <a:rPr lang="es-MX" dirty="0"/>
              <a:t>/</a:t>
            </a:r>
            <a:r>
              <a:rPr lang="es-MX" dirty="0" err="1"/>
              <a:t>Source</a:t>
            </a:r>
            <a:r>
              <a:rPr lang="es-MX" dirty="0"/>
              <a:t> File</a:t>
            </a:r>
          </a:p>
          <a:p>
            <a:r>
              <a:rPr lang="es-MX" dirty="0"/>
              <a:t>Clases</a:t>
            </a:r>
          </a:p>
          <a:p>
            <a:r>
              <a:rPr lang="es-MX" dirty="0"/>
              <a:t>Objetos</a:t>
            </a:r>
          </a:p>
          <a:p>
            <a:r>
              <a:rPr lang="es-MX" dirty="0"/>
              <a:t>Setter/</a:t>
            </a:r>
            <a:r>
              <a:rPr lang="es-MX" dirty="0" err="1"/>
              <a:t>Getters</a:t>
            </a:r>
            <a:endParaRPr lang="es-MX" dirty="0"/>
          </a:p>
          <a:p>
            <a:r>
              <a:rPr lang="es-MX" dirty="0"/>
              <a:t>Pointers</a:t>
            </a:r>
          </a:p>
          <a:p>
            <a:r>
              <a:rPr lang="es-MX" dirty="0">
                <a:solidFill>
                  <a:srgbClr val="FF0000"/>
                </a:solidFill>
              </a:rPr>
              <a:t>Circular </a:t>
            </a:r>
            <a:r>
              <a:rPr lang="es-MX" dirty="0" err="1">
                <a:solidFill>
                  <a:srgbClr val="FF0000"/>
                </a:solidFill>
              </a:rPr>
              <a:t>References</a:t>
            </a:r>
            <a:r>
              <a:rPr lang="es-MX" dirty="0">
                <a:solidFill>
                  <a:srgbClr val="FF0000"/>
                </a:solidFill>
              </a:rPr>
              <a:t> (terminar de ver la siguiente sesión)</a:t>
            </a:r>
          </a:p>
          <a:p>
            <a:r>
              <a:rPr lang="es-MX" dirty="0">
                <a:solidFill>
                  <a:srgbClr val="FF0000"/>
                </a:solidFill>
              </a:rPr>
              <a:t>Relaciones entre clases (asociación) (terminar de ver la siguiente sesión)</a:t>
            </a:r>
          </a:p>
        </p:txBody>
      </p:sp>
    </p:spTree>
    <p:extLst>
      <p:ext uri="{BB962C8B-B14F-4D97-AF65-F5344CB8AC3E}">
        <p14:creationId xmlns:p14="http://schemas.microsoft.com/office/powerpoint/2010/main" val="124828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66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87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Ejercicio</vt:lpstr>
      <vt:lpstr>Presentación de PowerPoint</vt:lpstr>
      <vt:lpstr>Presentación de PowerPoint</vt:lpstr>
      <vt:lpstr>Temas aprendidos durante la sesión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Lucien García Gamboa</dc:creator>
  <cp:lastModifiedBy>Ariel Lucien García Gamboa</cp:lastModifiedBy>
  <cp:revision>13</cp:revision>
  <dcterms:created xsi:type="dcterms:W3CDTF">2020-05-18T15:52:46Z</dcterms:created>
  <dcterms:modified xsi:type="dcterms:W3CDTF">2020-05-18T20:16:19Z</dcterms:modified>
</cp:coreProperties>
</file>