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5-20T19:11:45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15741 8776 948 0,'0'0'403'16,"0"0"-85"-16,0 0-17 16,0 0-70-16,0 0-67 15,0 0-26-15,4 0-7 0,-2 0 18 16,-2 0-19-16,0 0-51 15,0 0-13-15,0 0 10 16,0 0-7-16,0 0-18 16,0 0-16-16,0 0-11 15,0 0-8-15,0 0-7 16,0 0-9-16,0 0-6 16,0 5-9-16,0-1-6 0,0 6-3 15,0 4 9 1,-2 10 14-16,-2 10 0 0,-3 6 0 15,-1 6 1 1,0 4 1-16,2 0 0 16,1 1 0-16,1-5-1 15,2 0-1-15,0-6 1 16,2-6 0-16,-2-4 0 0,-1-4 0 16,-2-4 1-16,1-3 5 15,2-4 0-15,-3-1-5 16,3-2 0-16,0-6 7 15,2-2 1-15,0-4 0 16,0 3 7-16,0-3-1 16,0 0-2-16,0 0-7 15,0 0-5-15,0 0 0 0,0 0-1 16,0 0 0-16,0 0 0 16,0 0-1-16,0 0-5 15,0 0 6-15,0 0 6 16,0 0 0-16,13 0 8 15,12 0 4-15,10 4-3 16,12-3-3-16,9 4-5 16,7-4-6-16,8 2 1 15,9-2 4-15,25 3-5 16,28 2 14-16,32 5-14 16,16 3 1-16,-3 1 10 15,-11 2-11-15,-13-3 5 16,0 2-5-16,-1 0-1 15,1-4 0-15,-4 2 0 16,-4-2-1-16,-1 0 1 0,-4 0 0 16,-4 0 1-16,0 0 0 15,-4-2 0-15,1 2 0 16,0-4 0-16,-1 0 6 16,3 0-7-16,3-2-7 15,0 2 7-15,2 0 1 16,-3-2-1-16,3 0 2 15,-6 0-2-15,2 0 2 16,2-2 4-16,2 2-5 16,4-1 5-16,4-2-4 15,5 3-2-15,5 3-1 16,3-4 0-16,5 1 1 16,5 1-1-16,1-2 1 15,1 4 0-15,0-1 1 16,1-2 0-16,-1 2 0 0,5-3 2 15,-1 1-3-15,5 2 0 16,-2 2 0-16,-2 1-6 16,-2 0 6-16,-13 2 0 15,0-1 2-15,-13-2-1 16,-7 0 7-16,-3-4-8 16,-3 0 0-16,0-2 0 15,-2 0-1-15,-4-2 0 16,-3 0 1-16,2 0 1 15,-2 2-1-15,6 0 0 16,0 0 1-16,8 2 0 16,3 4 0-16,4 0 1 15,4 2-2-15,-3 2 0 16,5 2-1-16,-4 0 0 0,-5 0 1 16,-4 0 0-16,-30-4 0 15,-20-2 1-15,-28-4 6 16,-11-2-5-16,-5-2-1 15,-5 0 0-15,-13-2-1 16,-28 0-65-16,-14 0-60 16,-76-24-91-16,-100-12-270 15,8 4-248-15,-10 2-353 0</inkml:trace>
  <inkml:trace contextRef="#ctx0" brushRef="#br0" timeOffset="2424.133">15892 8693 780 0,'0'0'147'0,"0"0"-112"15,0 0 140-15,0 0 41 16,0 0 22-16,0 0-6 0,0 0-40 15,-22-8-9-15,20 8-5 16,-1 0-16 0,1 0-30-16,0 0-39 15,2 0-28-15,0 0-11 0,0 1-3 16,0-1-3-16,0 3 4 16,0-3 15-16,0 0-25 15,4 0-25-15,3 0-7 16,7 0-1-16,5 0 3 15,18 1 21-15,9 2 6 16,14-1-13-16,11-1-10 16,30 3-1-16,30-1 6 0,32 2 3 15,13 0-5-15,2-3-1 16,-2 1 2 0,-4-3 11-16,15 0 37 0,14 0-19 15,10 0-26-15,8-5-10 16,3-1-4-16,1-1-3 15,-3 7 2 1,-1 0-2-16,-7 0 0 0,-3 0 0 16,-6 0 3-16,-5 0 4 15,-6 3 4-15,-5 2-5 16,-7 2 0-16,-6-1-2 16,-9-1-2-16,-7 2-4 15,-9-1-4-15,-3 0-1 16,-7 0 1-16,0 0 9 15,-6-2-7-15,2 0 5 0,-2-4-5 16,-2 0 4-16,-2 0-5 16,-4 0 0-16,-7 0 7 15,1 0-7-15,-3 0-1 16,-2 0-1-16,-14 0 0 16,-16 0 0-16,-13 0 1 15,-2 0 0-15,14 0 0 16,13 0 1-16,10 0 0 15,4 0 0-15,-4 0 0 16,2 0 0-16,-6 0 0 16,3 4 5-16,-3 0-5 15,3-1 0-15,2 2 0 16,16 1-1-16,17 4 0 16,16 0 1-16,-14 2-1 0,-25-2 1 15,-32-4-1-15,-17 0 1 16,16 0-1-16,13 2 1 15,30 2 0-15,17 0 0 16,15 0 5-16,1 0-5 16,-29-4 0-16,-33-2 0 15,-31-2-1-15,-3 0-1 16,13 2 0-16,10-2 0 16,13 2 0-16,-4 0 1 15,-5 0 0-15,-4 0-1 16,-4-2 1-16,-6 2 0 15,-1 0 0-15,0-2 1 0,2 2 0 16,-2 0-1 0,-5 2-1-16,-7-2 1 0,-8 0-1 15,-5 0-1 1,-4-2 2-16,2 0 0 0,1-2-1 16,2 0-11-16,2 2 0 15,-7-2-12-15,-5 0 4 16,-8 0 10-16,-10 0 9 15,-3 0 1-15,-4 0 0 16,1 0 1-16,0-4-1 16,2 0-2-16,2 2-8 15,0 0-5-15,-2 0 3 0,-3 0 6 16,-9 2 0-16,-4 0 5 16,-4 0 1-16,0 0-1 15,0 0 0-15,0 0-8 16,0 0-3-16,0 0-2 15,0 0-2 1,0 0-4-16,0 2-1 0,0 8 14 16,0 8-2-16,-6 8 9 15,0 9 7-15,-4 3-1 16,-1 6 2-16,0 2-7 16,2 4 0-16,0 2 0 15,-2 4 0-15,2 2 1 16,-2 1 4-16,0 3-6 15,-3-2 1-15,3 2 0 16,-3-2-1-16,2-4 1 0,-2-3-1 16,3-5 0-16,2-4-1 15,1-8 1-15,-2-2 0 16,3-6 0-16,3-8 0 16,2-4 0-16,0-8 0 15,2-2 0-15,-2-6 1 16,2 0 0-16,0 0-1 15,0 0 0-15,0 0 0 16,-2 0-1-16,2 0 0 16,0 0 1-16,0 0-1 15,0 0 1-15,0 0-2 16,0 2-5-16,0-2-2 16,0 0-2-16,0 2-5 0,0 2-4 15,0 0 8 1,0 2 11-16,-3-2 0 0,3 2-8 15,0-2-7-15,0-2 2 16,-3-2 8-16,3 2 6 16,-2-2 0-16,0 0 0 15,0 0-1-15,0 2-8 16,-1 2 4-16,-1 0 5 16,0 0 0-16,0-2 0 15,-6 2-1-15,-5 0-10 16,-10 0 11-16,-15-2 12 15,-11 0-1-15,-14-2 2 0,-13 0 4 16,-6 0 23 0,-8-14 7-16,1-2-1 0,4-2 8 15,6 0-19 1,15 0-10-16,15 6-23 0,15 2-2 16,16 2-87-16,11 2-140 15,9 2-286-15,0 0-312 0</inkml:trace>
  <inkml:trace contextRef="#ctx0" brushRef="#br0" timeOffset="6112.223">15620 10953 1498 0,'0'0'334'16,"0"0"-221"-16,0 0 136 16,0 0-84-16,0 0-102 15,0 0-42-15,0 0-21 16,-15-32-6-16,13 57 6 15,-3 15 3-15,3 18 76 16,-1 13 16-16,1 9-4 0,2 0-18 16,0-1-15-1,0-10-26-15,0-10-19 16,0-15 0-16,0-14 1 0,0-12 16 16,0-14 6-16,0-4 10 15,0 0-3-15,0-16-22 16,0-10-21-16,5-2-1 15,9 0-6-15,1 4-2 16,7 2-6-16,7 7-1 16,2 10-5-16,1 5-3 15,-1 0 1-15,-4 14 8 0,-9 12 9 16,-7 6 6 0,-9 0 0-16,-2 2 15 0,-9-6 31 15,-20-4 33 1,-6-6 22-16,-8-8-26 0,-1-7-33 15,3-3-42-15,5 0-48 16,15-13-96 0,18-11-152-16,3 4-342 0,3 2-454 15</inkml:trace>
  <inkml:trace contextRef="#ctx0" brushRef="#br0" timeOffset="6543.221">15940 11404 1128 0,'0'0'186'0,"0"0"-129"15,0 0 59-15,0 0-51 16,126-10-22-16,-97 8 53 16,-3 2 25-16,-5 0-39 15,-3-2-7-15,-7-1 18 16,0 3-16-16,-2-1-31 15,-2 1-29-15,1-3-9 16,2 3-8-16,-4-1 6 16,-1-2 1-16,-5 2 11 15,0-5 44-15,0-1 35 16,0 0-37-16,0-4 0 16,-9 3-11-16,-7 2-21 15,-4 1 0-15,-2 5-11 0,-3 0-17 16,-2 0 8-16,5 5 25 15,2 12 11-15,4 5 7 16,6 4 13-16,3 2 5 16,5 4-39-16,2-2-18 15,0-2-5-15,13-4 1 16,5-6-8-16,-1-6-17 16,6-6-77-16,21-6-135 15,-3 0-108-15,-4-8-461 0</inkml:trace>
  <inkml:trace contextRef="#ctx0" brushRef="#br0" timeOffset="7041.232">16612 11432 375 0,'0'0'608'0,"0"0"-359"16,0 0-3-16,0 0-27 15,0 0-29-15,0 0 15 16,0 0-34-16,-38-71-44 16,23 70-36-16,-3 1-30 15,-7 0-9-15,-4 1-9 16,0 17 5-16,3 4 11 0,3 5 22 16,7 3-18-16,12 0-32 15,4-2-31-15,0-4-29 16,4-6-8-1,8-10 6-15,-1-6-8 0,0-2-19 16,0 0 19-16,2-10 15 16,1 0 2-16,-1 4-21 15,-4 4 8-15,3 2 13 16,-2 0 3-16,1 22 4 16,3 12 15-16,-1 10 6 15,-3 9 3-15,-4 5 4 16,-6-2 15-16,0-4 7 15,-8-10 30-15,-15-8 23 16,-4-10 24-16,-8-10 0 0,-6-8-15 16,-1-6-25-16,2 0 18 15,5-6-34-15,6-10-56 16,10-6 0-16,11-2-101 16,8-22-123-16,22 6-152 15,6 2-428-15</inkml:trace>
  <inkml:trace contextRef="#ctx0" brushRef="#br0" timeOffset="7285.245">16765 11398 1258 0,'0'0'545'0,"0"0"-379"15,0 0 5-15,0 0-42 16,0 0-49-16,0 0 7 0,0 0 20 15,16 21 38-15,-9 10 16 16,-3 3-1-16,3 2-35 16,0-2-53-16,-5-6-42 15,3-6-30-15,-5-10-10 16,0-6-133-16,2-6-191 16,-2-12-361-16,4-8-795 0</inkml:trace>
  <inkml:trace contextRef="#ctx0" brushRef="#br0" timeOffset="7524.238">17020 11328 584 0,'0'0'914'0,"0"0"-688"0,0 0-163 15,0 0 79-15,0 0 32 16,0 0-13-16,44 132-13 15,-35-94-14-15,-4-2-48 16,-1-6-40-16,-1-6-15 16,-3-12-11-16,0-6-20 15,0-6-63-15,0-2-89 16,0-34-98-16,0 2-365 0,0 2-513 16</inkml:trace>
  <inkml:trace contextRef="#ctx0" brushRef="#br0" timeOffset="7937.952">17020 11328 114 0,'154'22'785'0,"-141"-30"-529"16,3-1-102-16,3 5-24 16,-1 3 40-16,0 1-46 15,-4 0-25-15,-1 4-2 16,-2 11 29-16,-2 7-11 16,0 5 13-16,-5 0-12 15,0 4-26-15,-1-7-24 16,-3-6-20-16,0-6-15 15,0-6-17-15,0-6-14 16,0 0-49-16,0-4-21 16,0-14-48-16,0-6-55 0,0 0-17 15,0 2 54-15,5 1 10 16,3 6 54-16,5 2 43 16,6 4 22-16,-3 0 7 15,3 4 43-15,1-2 43 16,0 3-1-16,2 2 9 15,1 1 20-15,-3 1-1 16,0 0-33-16,-4 3-13 16,-3 19 13-16,-1 11 42 15,-6 3-3-15,0 2 5 16,-3 0-27-16,-1-6-40 16,-2-10-29-16,0-8-28 15,0-10-24-15,-9-8-172 16,-13-20-311-16,-3-4-909 0</inkml:trace>
  <inkml:trace contextRef="#ctx0" brushRef="#br0" timeOffset="8811.521">16975 11177 462 0,'0'0'920'0,"0"0"-602"15,0 0-194-15,0 0 12 16,0 0-32-16,0 0-61 0,0 0 10 16,-15 20-32-16,15-20-7 15,0 0 17-15,6 0 94 16,1 0 60-16,-3 0-6 16,-4-6-76-16,0 0-103 15,0 2-14-15,0 2-217 16,0 2-379-16</inkml:trace>
  <inkml:trace contextRef="#ctx0" brushRef="#br0" timeOffset="9463.757">17018 11418 1101 0,'0'0'399'0,"0"0"-201"16,0 0-23-16,0 0-50 15,0 0-26-15,0 0-19 16,0 0-30-16,6 34 47 15,-3-8 19-15,1 4-6 16,-2 2-22-16,2-4-24 16,1-6-21-16,0-6-16 15,-1-8-9-15,-2-6-3 16,1-2 6-16,-1-6-6 0,4-18-14 16,5-8-1-16,3-6-32 15,3 2 0-15,6 2 18 16,6 2-2-16,8 5 7 15,8 4 3 1,6 2-2-16,5 6 7 0,2 2 0 16,-2 8 0-16,-10 5 1 15,-7 0 29-15,-12 9 11 16,-8 22 9-16,-5 9 44 16,-5 7 41-16,-1 6-2 15,-3-3-45-15,0-8-35 16,-1-12-31-16,-4-12-21 15,0-13-34-15,-4-18-185 16,-17-17-382-16,1-10-1083 0</inkml:trace>
  <inkml:trace contextRef="#ctx0" brushRef="#br0" timeOffset="11109.286">16401 10760 1117 0,'0'0'396'16,"0"0"-211"-16,0 0 34 15,0 0-47-15,0 0-72 16,0 0 27-16,0 0 27 15,0 10-24-15,0-10-10 16,0 0 4-16,0 0 9 16,0 0 2-16,2-6-15 15,2-10-42-15,5-4-31 16,-1-8-18-16,4-4 1 16,-1-8 10-16,0-2-8 15,1-7-4-15,-4-1-1 16,1-2-13-16,-5 0-8 15,4 6 1-15,-6 6 1 0,2 4-7 16,-2 6 14-16,0 2 7 16,1 0 4-16,-3-1 1 15,2 3-6-15,0 2-3 16,2 0-11-16,-2 2-1 16,2 2-4-16,-4 4-1 15,0 4 14-15,2 2 2 16,-2 4 1-16,0 0-6 15,0 0-5-15,2-2-7 16,-2 0 0-16,0-2 1 16,0 2 0-16,0 2 0 15,2 2 6-15,-2 2-6 16,0 2-1-16,0 0 1 16,0 0 0-16,0 0 10 15,0 0-5-15,0-2-5 0,0 2 10 16,0-2-10-16,0-3 6 15,0 4-7-15,0-3-6 16,0 2 5-16,0 0-5 16,0 2 6-16,0 0 1 15,0 0-1-15,0 0-1 16,0 0 0-16,0 0 1 16,-2 0-1-16,-10 0-5 0,-3 8-5 15,-10 6 10 1,-6 4-5-16,-4 6-3 0,-1 2 3 15,3 2 6-15,6-2 6 16,4-2 3 0,8-6-3-16,6-4 2 15,2-6-7-15,7-4-1 0,0-4 6 16,0 0-5-16,0 0-1 16,0 0-1-16,0 0 1 15,2 0 0-15,12-5 1 16,6-8 5-16,9-7-4 15,6-6 5-15,4-6-7 16,1 0-13-16,-3 0-2 16,-3 4 13-16,-10 6 1 15,-3 6 0-15,-8 6 1 0,-7 4-1 16,-2 4-10 0,2 2 4-16,-4 0-11 0,2 0-9 15,3 9 9 1,3 8 18-16,2-2 10 0,-1 4-9 15,-2-5-1 1,0-2-35-16,2-4-233 0,0-2-414 16,-2-6-395-16</inkml:trace>
  <inkml:trace contextRef="#ctx0" brushRef="#br0" timeOffset="12061.01">17343 9505 1270 0,'0'0'528'0,"0"0"-264"16,0 0-7-16,0 0-139 15,0 0 7-15,0 0 37 16,0 0-3-16,8 0-13 15,-8 0-22-15,0 0-4 16,0 0-20-16,0 0-19 0,0 0-16 16,0 0-26-16,0 0-11 15,2-15-17 1,4-3-4-16,-4-5-6 0,2-5 5 16,-2-7 0-16,1-5 0 15,-1-10-6-15,0-6 0 16,0-6-5-16,2-5-15 15,-2 3-1-15,2 5 11 16,-2 10-5-16,0 11 15 16,-2 10 0-16,2 12 8 15,-2 6 11-15,0 6 1 16,2 4-2-16,-2-2-5 16,0 0-2-16,0-2 2 15,0-2 2-15,0 0-9 0,0 0 0 16,0 0 3-1,0 2-1-15,0 4-7 0,0 0 0 16,0 0-1-16,0 0 0 16,0 0-1-16,0 0-8 15,0 0 0-15,0 2-14 16,0 10-10-16,0 8-1 16,-4 14 34-16,-6 12 3 15,2 16 24-15,-1 11-9 16,-3 4-8-16,1 2-4 15,3-3-5-15,-4-4 0 16,1-7 0-16,3-7 7 16,-4-8 1-16,3-10 3 0,1-8-2 15,1-8 4-15,0-10 1 16,5-6-2-16,-1-6-4 16,3-2 5-16,0 0-14 15,0 0-76-15,0-18-101 16,0-4-180-16,-2-4-519 15</inkml:trace>
  <inkml:trace contextRef="#ctx0" brushRef="#br0" timeOffset="14967.088">28116 8863 844 0,'0'0'379'16,"0"0"-185"-16,0 0 109 15,0 0-87-15,0 0-59 16,0 0-14-16,131 34-14 16,-104-24-36-16,-5-2-21 0,1 0-29 15,-4 2-28-15,4-2-15 16,1 0-8-16,16 2-117 15,-4-2-216-15,-3-6-615 0</inkml:trace>
  <inkml:trace contextRef="#ctx0" brushRef="#br0" timeOffset="15224.073">28893 8965 1013 0,'0'0'252'0,"0"0"-32"16,0 0 7-16,0 0-122 15,134 0-15-15,-94 0 1 16,0 0-10-16,-7 0-45 15,-8 0-27-15,-7 2-9 0,-5 2-70 16,-4 0-208 0,-7-2-604-16</inkml:trace>
  <inkml:trace contextRef="#ctx0" brushRef="#br0" timeOffset="15455.061">29425 8977 426 0,'0'0'649'0,"0"0"-422"16,0 0 43-16,0 0-75 16,0 0-76-16,126 0-23 15,-109 0-36-15,-1 0-39 16,-5 0-21-16,-5 0-46 15,-3 0-262-15,-3 2-620 0</inkml:trace>
  <inkml:trace contextRef="#ctx0" brushRef="#br0" timeOffset="16123.186">27752 10162 1189 0,'0'0'511'0,"0"0"-256"15,0 0 85-15,0 0-128 0,0 0-60 16,0 0-37-16,0 0-28 16,2-4-20-16,7 4-18 15,5 0 23-15,13 0 3 16,8 0-15-16,9 0-20 15,4 0-28 1,-2 0-12-16,-5 2-6 0,-6 2-122 16,-4 0-199-16,-8 0-351 15,-8-1-612-15</inkml:trace>
  <inkml:trace contextRef="#ctx0" brushRef="#br0" timeOffset="16287.211">28525 10229 929 0,'0'0'263'0,"0"0"-188"16,0 0-10-16,129 0-65 16,-90 0-43-16,-8 0-278 15</inkml:trace>
  <inkml:trace contextRef="#ctx0" brushRef="#br0" timeOffset="16455.186">29032 10229 1453 0,'0'0'529'16,"0"0"-322"-16,0 0-1 15,0 0-153-15,0 0-53 16,0 0-65-16,122 0-173 0,-93 0-300 15,0 0-290-15</inkml:trace>
  <inkml:trace contextRef="#ctx0" brushRef="#br0" timeOffset="16561.186">29497 10253 666 0,'0'0'490'0,"0"0"-368"15,0 0 10-15,0 0-132 16,0 0-82-16,113 4-580 0</inkml:trace>
  <inkml:trace contextRef="#ctx0" brushRef="#br0" timeOffset="16905.217">29921 10294 1305 0,'0'0'318'0,"0"0"-78"15,0 0-7-15,0 0-155 16,0 0-13-16,0 0 50 16,0 0 10-16,8-50-23 15,-8 17-20-15,0-11 8 16,0-19-28-16,5-25-38 0,1-28-24 16,-2 5-6-16,1 15 6 15,-5 18 8-15,0 28 20 16,0 2 24-1,0-1 10-15,0 13-1 0,5 4-7 16,-3 4-14 0,3 0 11-16,-3 0 6 0,2 4-22 15,-2 4-35-15,-2 4-33 16,0 6-120-16,-17 4-171 16,-8 2-443-16</inkml:trace>
  <inkml:trace contextRef="#ctx0" brushRef="#br0" timeOffset="18225.274">28207 11464 1335 0,'0'0'556'16,"0"0"-392"-16,0 0 88 16,0 0-126-16,0 0-86 15,0 0-1-15,0 0 5 16,29-6-9-16,-12 0-4 0,6 2 3 15,4 2 6-15,2 0-14 16,0 2-13-16,2 0-11 16,-6 0-1-16,-4 0 1 15,-5 0-1-15,-7 0 10 16,-5-2 2-16,-4 0 14 16,0-4 9-16,0-5 12 15,0-2-32-15,0-5-15 16,-8-1 7-16,-8 1 4 15,-8 0-12-15,-7 2 6 16,-5 5-5-16,-5 2 0 16,4 8 13-16,1 1 8 15,5 0-1-15,6 18-6 16,5 7 23-16,7 11 6 0,4 4-21 16,9 5-11-1,0-1 0-15,2-4-2 0,18-8-1 16,2-6-1-16,7-8-8 15,5-12-27-15,3-6-86 16,21-14-147-16,-8-12-263 16,-10-4-354-16</inkml:trace>
  <inkml:trace contextRef="#ctx0" brushRef="#br0" timeOffset="18610.275">28512 11368 679 0,'0'0'513'0,"0"0"-422"16,0 0 78-16,0 0-92 15,0 0-63-15,0 0 1 0,0 0 39 16,23 37 107 0,-19 0-17-16,3 5-4 0,-3-2-22 15,0-4-28 1,-2-10-7-16,-2-8-9 0,3-10-10 16,-3-8 15-16,0 0-14 15,0-4 20-15,0-20 6 16,0-10-65-16,4-6-26 15,3 0-32-15,6 2 20 16,1 4 12-16,6 4 2 16,2 5-2-16,5 7-8 15,4 4-7-15,3 4 8 0,1 6-4 16,1 4 6-16,-3 0 5 16,-6 0 13-16,-5 18 4 15,-7 4 5-15,-5 6 15 16,-1 1 20-16,-5-1-15 15,-2-4-20-15,0-6-15 16,3-8-7-16,6-8-139 16,0-2-326-16,3 0-454 0</inkml:trace>
  <inkml:trace contextRef="#ctx0" brushRef="#br0" timeOffset="19223.272">29475 11376 1128 0,'0'0'305'15,"0"0"-43"-15,0 0-9 16,0 0-148-16,0 0-4 15,0 0 21-15,0 0-29 16,-96-87 5-16,65 81-3 16,-7 4-13-16,3 2-9 15,-4 0-13-15,6 4-12 16,1 12-15-16,8 1 4 16,6 4-1-16,7 1-3 15,6 3-25-15,5-1-8 16,0 2 0-16,2-2-1 0,15-2-9 15,3-2-17-15,4-4-9 16,0-4-21-16,1-4-3 16,2-2 11-16,-4-2 10 15,-4-4 2-15,-3 0 32 16,-1 0 5-16,-3 0 9 16,1 0-1-16,-2 0-2 15,0 0 0-15,0-6-5 16,0 0 7-16,-1 0-1 15,0 2-6-15,-3-2 0 16,2 0 0-16,0 0 17 16,-2-2 20-16,1-4 18 0,0-4 18 15,-2-8 14 1,1-12 37-16,-5-12 16 16,0-16 0-16,-2-11-21 0,0-1-47 15,0 2-49-15,0 10-12 16,0 14-12-16,0 11-35 15,-11 11-112-15,-20 12-133 16,0 8-330-16,0 4-868 0</inkml:trace>
  <inkml:trace contextRef="#ctx0" brushRef="#br0" timeOffset="20496.126">28697 11111 1008 0,'0'0'519'0,"0"0"-280"16,0 0 52-16,0 0-122 15,0 0-31-15,0 0 18 0,0 0-18 16,0-10-24-16,7-6-22 16,-1-6 20-16,1-4 2 15,2-7-27-15,0-4-26 16,2-8-28-16,3-3-16 16,-1 0-16-16,-2-2 0 15,0 6 0-15,-2 4 28 16,-5 10 21-16,3 5 19 15,-2 7-6-15,-1 4-27 16,-2 2-13-16,3 2-8 16,-3 2 0-16,0 2 7 15,0 2-2-15,-2 3-11 16,2 1 3-16,-2-3 1 16,0 3 1-16,0-1-2 0,0 1 0 15,0 0-3-15,0-3 3 16,0 1-5-16,2 0-6 15,1-1-1-15,0-4-1 16,-1 1 0-16,0 0 0 16,0 0 0-16,0 0-1 15,-2 2 1-15,0 2 0 16,0 2 0-16,0 0-8 16,0 0 0-16,0 0-3 15,0 0 1-15,0 0 2 16,0 0-6-16,0 0-4 0,-2 0-5 15,-7 0-2 1,-9 8 8-16,-4 2 18 0,-7 5 1 16,-5 0 0-1,1 3 0-15,-2 3 5 0,3-3 0 16,1 1-6-16,4 2 2 16,5-5-2-16,7-2-1 15,4-4 0-15,6-6 0 16,2-2 1-16,3-2 8 15,0 0 4-15,0 0 3 16,0 0-2-16,0 0-1 16,0 0-1-16,3-2 2 15,10-10-11-15,3-4-2 0,4-8 0 16,5-2-1-16,-1-2-8 16,2 0-11-16,-3 2 5 15,-1 3 14-15,-7 7-5 16,2 2 5-16,-7 6-7 15,2 0 1-15,-3 4-5 16,-1 0 0-16,4 0 1 16,-3 2 5-16,2 2-3 15,0 0 0-15,0 0-1 16,6 8-1-16,4 10 10 16,1 4 1-16,5 2 11 15,2 5 2-15,-2-2 4 16,-1-3 4-16,-4-2 3 15,-1-7-6-15,-10-5-5 0,-5-6-11 16,-4-4-2-16,-2 0-68 16,-4 0-197-16,-13-4-393 15,-4-6-593-15</inkml:trace>
  <inkml:trace contextRef="#ctx0" brushRef="#br0" timeOffset="25340.776">26221 9050 373 0,'0'0'700'0,"0"0"-423"0,0 0 18 15,0 0-44-15,0 0-36 16,0 0-20-16,0-22-11 15,0 19-20-15,0 2-29 16,0 1-12-16,-2-3-15 16,2 3-32-16,0 0-19 15,-2 0-5-15,2 0-8 16,-2 0-13-16,2 0-2 16,0 0-4-16,0 0-7 0,0 0-3 15,0 0 0-15,0 0-3 16,0 0-11-16,-2 0-1 15,2 0-6-15,0 8-4 16,-3 9-8-16,3 6 18 16,-2 14 9-16,2 7 16 15,-2 6-8-15,0 6-2 16,-2 2 0-16,-1 2 1 16,-2 1 4-16,0-3-2 15,-1-4-2-15,1-2 1 16,-2-6-2-16,0-4 0 15,3-8-2-15,-1-6 5 0,2-10-6 16,3-6-11-16,2-8 5 16,-2-2 0-16,2-2-5 15,0 0 14-15,0 0-3 16,0 0-10-16,0 0-1 16,0 0 5-16,0 0-6 15,0 0-1-15,0 0 1 16,0 0 0-16,0 0 0 15,0 0-18-15,-5 0-105 16,1-11-220-16,-3-12-479 16</inkml:trace>
  <inkml:trace contextRef="#ctx0" brushRef="#br0" timeOffset="34647.68">16445 8895 426 0,'0'0'217'0,"0"0"-100"16,0 0 28-16,0 0-69 16,0 0-14-16,0 0-12 0,-60 4 4 15,60 0 5 1,0 0 12-16,0 2-24 0,0 0 25 15,0 4 85 1,2 2-29-16,6 0 9 0,4 0-36 16,-1 0-26-16,3 0-6 15,-3 2-18-15,2-2-8 16,1 2-9-16,3 0-18 16,1 3-1-16,-1-2-8 15,4 3 14-15,-3-1 3 16,-3-1 2-16,-1 0-4 15,-3-2-14-15,-5-2-7 16,-4 2 8-16,-2-2-9 0,0-2 6 16,0 0 11-16,-2-2 13 15,-6-2 19-15,-1-6 5 16,-1 0 32-16,-5 0 30 16,-1-2-25-16,-3-10-12 15,3-2-25-15,3-4-17 16,3 2-11-16,8-2-18 15,2 0-8-15,0-1-15 16,0 4 9-16,0 2-1 16,7 1-2-16,4 5-17 15,8-4-35-15,2 1-76 16,24-5-51-16,-5 2-151 16,-5-1-542-16</inkml:trace>
  <inkml:trace contextRef="#ctx0" brushRef="#br0" timeOffset="35329.311">18357 8672 5 0,'0'0'1019'15,"0"0"-748"-15,0 0-80 16,0 0-8-16,0 0-117 15,0 0-66-15,0 0 0 16,0 75 93-16,2-21 112 0,6 10 23 16,4 6 4-16,-1 5-85 15,-3-3-58-15,2-4-34 16,-1-8-26-16,-5-10-13 16,0-12-7-16,-2-12-8 15,-2-12 5-15,0-6-6 16,0-8-61-1,-8 0-164-15,-13-10-324 0,2-4-846 16</inkml:trace>
  <inkml:trace contextRef="#ctx0" brushRef="#br0" timeOffset="35844.686">17995 8931 1086 0,'0'0'740'0,"0"0"-544"16,0 0-40-16,0 0-22 15,0 0-94-15,0 0-28 16,0 0 15-16,-79 98 50 15,56-44-4-15,7 3-12 16,14 1-17-16,2-2-26 16,18-6-18-16,20-10-3 15,9-14-4-15,-1-11-19 16,-5-15-27-16,-10 0 7 16,-18-17 46-16,-13-11 79 0,0 2 95 15,-27 2 26-15,-4 6-68 16,4 6-80-16,3 10-52 15,9 2-133 1,8 14-247-16,5 2-553 0</inkml:trace>
  <inkml:trace contextRef="#ctx0" brushRef="#br0" timeOffset="36491.517">19858 8813 75 0,'0'0'1009'0,"0"0"-663"15,0 0-195-15,0 0-50 16,0 0-15-16,0 0 9 16,0 0-13-16,0 4-22 15,0 18-24-15,0 12 97 16,0 16 97-16,0 15-53 16,0 11-38-16,0 2-21 0,0 0-18 15,0-6-28-15,0-8-36 16,0-12-13-16,0-11-14 15,0-15 0-15,-2-11-9 16,0-8-38-16,-7-7-187 16,0-8-159-16,-2-10-369 0</inkml:trace>
  <inkml:trace contextRef="#ctx0" brushRef="#br0" timeOffset="36977.512">19196 9024 1129 0,'0'0'582'0,"0"0"-446"0,0 0 98 16,0 0-78-16,0 0-106 16,0 0 20-16,0 0 26 15,114-35 8 1,-83 35-28-16,-10 0-15 0,-10 0-31 15,-11 10-16-15,0 16 5 16,-7 6 24-16,-16 11 28 16,-3 3 5-16,-3 0-16 15,2-2-5-15,7-6-12 16,6-6-16-16,12-6-16 16,2-2-2-16,0-6 3 15,16-2 18-15,9-3 34 16,8-6 5-16,5-3-9 15,4-4-27-15,5 0-33 16,0 0-44-16,0 0-197 0,-12-4-331 16,-12-3-970-16</inkml:trace>
  <inkml:trace contextRef="#ctx0" brushRef="#br0" timeOffset="37888.808">20968 9046 682 0,'0'0'960'16,"0"0"-637"-16,0 0-80 0,0 0-51 15,0 0-134-15,0 0-58 16,0 0-6-16,-9 36 6 16,4 1 110-16,-1 12 63 15,-1 1 12-15,3 0-37 16,0-2-43-16,1-6-50 15,1-4-32-15,2-8-11 16,0-6-11-16,0-7-1 16,0-5-74-16,0-8-154 15,0-4-252-15,9 0-283 16,2 0-528-16</inkml:trace>
  <inkml:trace contextRef="#ctx0" brushRef="#br0" timeOffset="38986.677">21402 9142 910 0,'0'0'413'0,"0"0"-87"16,0 0-23-16,0 0-114 16,0 0-60-16,0 0-15 15,0 0 27-15,3-6-12 16,-3 6 4-16,0 0-5 16,-7 0-26-16,-7 0-39 15,-5 0-30-15,-10 10-17 16,-2 10-7-16,-3 8 12 15,3 6 3-15,6 8 5 16,15 2-10-16,10 2-8 16,0-2-11-16,21-8-7 15,22-8 6-15,5-11-7 16,4-16-46-16,-4-1-36 16,-9-23 38-16,-15-18 52 15,-15-9 27-15,-9-4 4 0,0 0 32 16,-16 8 9-16,1 10-27 15,3 10-45-15,6 10-10 16,0 8-122-16,-7 8-172 16,-1 0-277-16,5 0-534 0</inkml:trace>
  <inkml:trace contextRef="#ctx0" brushRef="#br0" timeOffset="39379.912">22104 8873 1272 0,'0'0'407'16,"0"0"-115"-16,0 0-23 15,0 0-143-15,0 0-62 16,0 0-15-16,0 0-39 0,3 34-10 16,-3 12 63-16,0 30 84 15,0 33 29-15,0-3 5 16,0-8-49-1,2-15-33-15,4-23-28 0,3-1-23 16,-2-4-16-16,0-17-10 16,-5-16-11-16,-2-14-11 15,0-14-36-15,-9-20-247 16,-11-8-524-16</inkml:trace>
  <inkml:trace contextRef="#ctx0" brushRef="#br0" timeOffset="43211.429">20781 10546 1189 0,'0'0'541'0,"0"0"-410"0,0 0 43 16,0 0-90-16,0 0 0 15,0 0 21-15,33 0 23 16,-26 0-15-16,-1 0 22 16,-1 0 34-16,2-7-26 15,4 1-46-15,7-3-53 16,6-4-32-16,7-1-2 16,5-2-8-16,4-4 5 15,-2-2 4-15,2-6-3 16,-4-2-7-16,-3-2 7 15,-1-2 3-15,-9 2 1 0,0 3 4 16,-5 6-7-16,-5 3 2 16,3 3-11-16,-5 4 0 15,0 4-8-15,-2 4-1 16,-2 0 8-16,-5 3 0 16,0 2-5-16,0 0-10 15,3 0-5-15,4 0-8 16,8 4 18-16,6 14 11 15,6 7 1-15,4 7 18 16,3 10-10-16,-3 4-8 16,-4 4-1-16,-2 0 2 15,-4-4-1-15,-6-2 5 16,-1-6 3-16,-5-3 4 16,-3-7 2-16,2-9-3 15,-3-5-1-15,-3-7-4 0,-2-5 1 16,-2-2-8-16,0 0-29 15,-15-10-198-15,-14-8-466 16,-4-3-1421-16</inkml:trace>
  <inkml:trace contextRef="#ctx0" brushRef="#br0" timeOffset="44090.613">21293 10301 1204 0,'0'0'500'0,"0"0"-304"15,0 0 113-15,0 0-87 16,0 0-68-16,0 0-3 15,0 0-9-15,7-20-30 16,-7 20-21-16,0 0-22 16,0 0-9-16,0 0-21 15,0 6-38-15,0 8-1 16,-2 10 0-16,-1 10 0 16,1 6 18-16,0 4-4 15,-3 6 4-15,1 4-6 16,-5 3 4-16,0 5-1 15,-2 0 1-15,-2 2-10 16,-1 2-4-16,1-2 10 0,1-1-3 16,2-5-9-16,-1-2 11 15,1-8 1-15,2-4 3 16,3-8-2-16,-1-3-11 16,4-10-2-16,-3-1 1 15,2-6 5 1,1-1-6-16,-2-4 1 0,2 0 0 15,-1-4 0-15,1 4 0 16,2-4 5-16,0 2-4 16,0-5-1-16,0 1 5 15,0-2 0-15,0-3-6 16,0 1 0-16,0-1 12 16,0 0-1-16,0 0 5 15,0 0 2-15,0 0-9 0,0 0-7 16,0 0-2-16,0 0-1 15,0 0-11-15,0 0 1 16,0 3-1-16,0-3 6 16,0 0 0-16,0 0 6 15,0 0 1-15,0 0 8 16,0 0 0-16,0 0 3 16,0 0-3-16,0 0 8 15,0 0-5-15,0 0 4 16,0 0-16-16,0 0-1 15,7-8-62-15,13-13-202 16,-3 2-426-16,-1-2-1283 0</inkml:trace>
  <inkml:trace contextRef="#ctx0" brushRef="#br0" timeOffset="45871.273">20885 12013 441 0,'0'0'1335'16,"0"0"-1014"-16,0 0-136 16,0 0 19-16,0 0-103 15,0 0-25-15,0 0-16 16,21 18 1-16,-13 16 99 16,1 6 43-16,1 5-41 0,-4 1-27 15,-2-6-36 1,-2-4-51-16,1-8-33 0,-3-10-6 15,0-4-9 1,0-8 0-16,2-6-117 0,-2 0-166 16,-5-2-237-1,-10-12-213-15</inkml:trace>
  <inkml:trace contextRef="#ctx0" brushRef="#br0" timeOffset="46164.996">20874 11602 811 0,'0'0'947'0,"0"0"-729"15,0 0-64-15,0 0 26 16,0 0-177-16,0 0-3 15,0 0 0 1,7-4 53-16,-1 4 30 0,-3 0 72 16,-3 0 79-16,0-4-29 15,0-2-113-15,0-2-57 16,0 2-35-16,0 4-133 16,0 2-171-16,0 0-330 15,0 0-960-15</inkml:trace>
  <inkml:trace contextRef="#ctx0" brushRef="#br0" timeOffset="47622.633">21384 11855 709 0,'0'0'336'0,"0"0"-38"16,0 0 28 0,27-116-50-16,-17 89-29 0,-4 5-59 15,-2 8-43-15,-1 5-15 16,-3 4-1-16,0 3-14 15,0 2-19-15,0 0-45 16,0 2-51-16,0 18-13 16,0 15-4-16,0 15 17 15,0 12 51-15,0 6-15 16,0 0 27-16,0-2 6 16,-3-6-14-16,1-7-28 0,0-10-5 15,2-4-8 1,0-11-13-16,0-8 14 15,0-6-9-15,0-6-4 16,0-6-2-16,0-2-48 16,0 0-109-16,0-8-154 15,2-8-219-15,-2-8-177 0</inkml:trace>
  <inkml:trace contextRef="#ctx0" brushRef="#br0" timeOffset="47807.626">21205 11917 1222 0,'0'0'602'0,"0"0"-409"0,0 0-11 15,112 4 2-15,-53 8-66 16,-1 2-37-16,-3-2-31 16,-8-4-50-16,-9-8-41 15,-14 0-247-15,-14 0-819 16</inkml:trace>
  <inkml:trace contextRef="#ctx0" brushRef="#br0" timeOffset="54828.552">17710 7233 1352 0,'0'0'297'0,"0"0"-79"0,0 0 36 15,0 0-119-15,0 0-25 16,-20 0 10-16,7-8-25 16,-10 0 10-16,-3 0-25 15,-8-2-10-15,-1 0 2 16,-1-1-9-16,3 1-17 15,4 2-7-15,6 5-18 16,8-1-5-16,3 4-7 16,8 0-8-16,0 0-1 15,2 0-6-15,0 6-12 16,-1 13 4-16,1 12 5 16,2 5 8-16,0 8 1 15,0 4 9-15,0 2 2 16,0-2-1-16,0-2-8 15,0-2 5-15,0-4 5 0,0-5 6 16,5-3-3-16,3-8 8 16,2-4 2-16,1-4-2 15,-3-8 13-15,4-4 6 16,-1-2 16-16,2-2 24 16,3 0-4-16,6 0-37 15,6 0-28-15,7 0-13 16,7 0-79-16,29 0-192 15,-11 0-468-15,-2-8-1239 0</inkml:trace>
  <inkml:trace contextRef="#ctx0" brushRef="#br0" timeOffset="55576.112">18947 7109 887 0,'0'0'740'0,"0"0"-517"15,0 0 60-15,0 0-151 16,0 0-92-1,0 0 22-15,0 0 0 0,-5-7 23 16,10 5 38-16,-3 2 22 16,4-1-2-16,2-2-16 15,0 2-52-15,3-4-31 16,-3 3-20-16,-2 2-11 16,-4 0-2-16,-2 0-1 15,0 0-8-15,0 7-2 16,0 16-20-16,0 13 20 0,0 14 8 15,3 13 4-15,5 7 3 16,2 2-9-16,-4 0-5 16,-6-7-1-16,0-7 8 15,0-14 8-15,-6-10 14 16,-8-12 13-16,-1-12 22 16,-4-6 22-16,-7-4-12 15,-8 0-62-15,-6-12-13 16,-2-6-168-16,-17 2-210 15,15 2-330-15,5 4-576 0</inkml:trace>
  <inkml:trace contextRef="#ctx0" brushRef="#br0" timeOffset="56292.332">18272 7319 1375 0,'0'0'394'0,"0"0"-193"15,0 0 31-15,0 0-139 16,0 0-68-16,0 0-12 16,0 0 8-16,-94 62 37 15,90-22-6-15,4-2-19 16,11 0-14-16,27-10-19 0,13-10 20 15,7-11-4-15,-4-7 35 16,-10-12-14-16,-17-19 28 16,-18-6 92-16,-9-6 52 15,-16 3-116-15,-19 4-51 16,-3 12-42-16,-1 14-46 16,-3 10-216-16,13 10-436 15,5 10-1247-15</inkml:trace>
  <inkml:trace contextRef="#ctx0" brushRef="#br0" timeOffset="62336.168">20825 10487 1068 0,'0'0'301'16,"0"0"-217"-16,0 0-30 16,0 0-18-16,0 0 40 15,0 0 61-15,0 0 5 16,-19 56 26-16,15-52-10 0,2-4-19 16,2 3 0-16,-2-3-15 15,2 0-39-15,0 0-24 16,0 0 2-16,21-8 14 15,10-10-23-15,16-13-46 16,8-5 40-16,7-6-22 16,6-4-15-16,-1 2-1 15,-5 6-4-15,-6 5 6 16,-12 12 6-16,-11 5 2 16,-14 7 2-16,-11 5-4 15,-8 4-6-15,0 0-12 16,-8 3-7-16,-21 16 6 15,-12 16 1-15,-12 9 11 16,-9 8-2-16,-8 4 3 16,-1-4 22-16,6-4-1 0,12-8-1 15,15-11-23-15,15-11-2 16,13-8-5-16,10-9 2 16,0-1 6-16,6-1 7 15,23-19-5-15,13-10-7 16,12-9-5-16,10-5-1 15,6-2 0-15,3-2-11 16,-6 2 0-16,-13 6 12 16,-15 8 6-16,-16 11 3 15,-14 13-3-15,-9 8-6 16,0 0-30-16,-29 13-11 16,-15 19 23-16,-19 10 18 15,-9 8 6-15,-5 0 3 16,6-4 0-16,13-8 0 0,15-10 3 15,19-10-6-15,14-7-6 16,8-10 0-16,2-1 0 16,5 0 22-16,21-15-21 15,12-10 8-15,14-9-8 16,8-6-1-16,4-4-12 16,3 0-7-16,-2 2-2 15,-10 6-18-15,-9 9 31 16,-15 9 8-16,-16 11 8 15,-13 5-8-15,-2 2 0 16,-4 0-19-16,-21 9-5 16,-13 16 17-16,-11 4 7 15,-6 6 8-15,-5 1-2 16,4-4 0-16,11-6 6 16,17-8-6-16,12-6-6 0,9-8-6 15,7-4 6-15,0 0 5 16,13 0 4-16,16-20-7 15,7-6 4-15,4-6 1 16,2-4 2-16,-2 0-8 16,-9 4-1-16,-4 6 1 15,-6 8-1-15,-6 5-5 16,-3 10-15-16,0 3-22 16,5 0-10-16,2 3 36 15,8 19 15-15,4 11 2 16,2 7-1-16,1 4 1 0,-5 2 11 15,0-4-6 1,-5-2 1-16,-3-8-6 0,-8-7 6 16,-2-7-6-16,-6-9 0 15,-3-3-1-15,-2-6 8 16,0 0 14-16,0 0 11 16,-2-18 9-16,-14-11-22 15,-5-10-20-15,0-3 0 16,-2-2-1-16,5 6 1 15,7 10 1-15,3 8 7 16,5 10-7-16,1 6 0 16,2 4-1-16,0 0-27 0,0 4-21 15,2 20-11-15,11 12 43 16,8 10 16-16,1 6 1 16,4 0 8-1,1-1-1-15,0-9-2 0,-4-10 6 16,-11-12-6-16,-2-8 4 15,-8-8 10 1,-2-4 22-16,0 0 10 0,0-18 11 16,-16-13-20-16,-6-11-32 15,-2-3-11-15,-1-2-1 16,5 5 0-16,5 12 1 16,5 10 0-16,6 10 0 15,2 8-11-15,2 2-22 16,0 4-18-16,0 18 5 15,0 8 35-15,2 4 11 0,12 0 0 16,-1-3-8-16,-3-9 7 16,-2-8 1-16,-4-6 8 15,-4-6 13-15,0-2 47 16,0 0 61-16,-2-17 27 16,-12-8-55-16,-3-6-61 15,1 3-32-15,3 4-8 16,3 6-21-16,6 8-132 15,4 4-201-15,0 2-465 16,0 4-1059-16</inkml:trace>
  <inkml:trace contextRef="#ctx0" brushRef="#br0" timeOffset="65162.185">27893 7568 1081 0,'0'0'281'0,"0"0"18"16,0 0 39-16,0 0-222 16,0 0-28-16,0 0 36 15,0 0-17-15,89-71 2 0,-69 63-8 16,-4 2 5-16,-5 2-29 15,-5 2-32-15,-4 2-45 16,0 0-27-16,1 0 11 16,0 12 1-16,-3 9 15 15,0 2 2-15,0 5-1 16,-3 3-1-16,-19 3 7 16,-7 2 7-16,-4 2-2 15,-3 0 0-15,3 0 3 16,6-6-5-16,9-4-1 15,7-6-3-15,9-6-6 16,2-4 1-16,0-6 0 16,17-2 0-16,10-4 51 0,6 0 4 15,3 0-56 1,0 0 0-16,0-4-49 0,-3-6-102 16,9-8-132-16,-9 4-364 15,-4 0-706-15</inkml:trace>
  <inkml:trace contextRef="#ctx0" brushRef="#br0" timeOffset="65442.179">28436 7583 1531 0,'0'0'193'15,"0"0"-74"-15,0 0 43 16,0 0-94-16,0 0-39 15,-69 135-7 1,109-99-9-16,9-8 4 0,3-10 5 16,-8-14 18-16,-13-4 97 15,-10-10 65-15,-19-16 23 16,-2-8-56-16,-9-2-94 16,-15 2-74-16,-3 8-1 15,2 10-132-15,2 14-169 16,8 2-398-16,9 0-462 0</inkml:trace>
  <inkml:trace contextRef="#ctx0" brushRef="#br0" timeOffset="65657.185">28853 7622 1013 0,'0'0'299'16,"0"0"-183"-16,0 0 107 15,0 0-90-15,123 84-38 16,-61-76 4-16,-8-8 10 16,-21-2 106-16,-26-26-12 15,-14-8 10-15,-65-8-166 16,-48 8-47-16,-47 15-114 16,18 13-187-16,20 8-540 0</inkml:trace>
  <inkml:trace contextRef="#ctx0" brushRef="#br0" timeOffset="74346.032">28398 9503 1149 0,'0'0'774'16,"0"0"-684"-16,0 0 74 15,0 0-66-15,0 0-97 16,11-35-1-16,-8 35 32 0,-3 0-4 15,0 0-27-15,0 13 36 16,0 9 32-16,0 10 39 16,5 8-35-16,1 4-19 15,-2 0-22-15,1-4-12 16,-1-6-13-16,0-10-5 16,-1-7-1-16,-3-8 7 15,0-7 7-15,0-2 32 16,0 0 53-16,0-15 44 15,0-17-32-15,0-17-74 16,3-11-29-16,1-8-9 16,0 0 0-16,-2 10-1 15,3 13 1-15,-3 15 0 16,0 14 1-16,-2 10-1 16,2 6-18-16,2 2-37 0,2 21-8 15,0 10 50-15,3 10 13 16,0 3 1-16,4 0 0 15,-2-4 8-15,1-6-9 16,-3-12 0-16,-3-8-1 16,-2-8-3-16,1-6 4 15,-3-2 16-15,1-4 8 16,4-22-13-16,3-12-11 16,1-10-26-16,3-2-2 15,-3 2 11-15,-2 9 17 16,-4 11 0-16,-1 13 17 15,-4 8 11-15,0 7-26 0,0 0-2 16,0 8-44 0,0 16 4-16,4 10 30 0,1 8 10 15,1 1 0-15,2-3 2 16,0-6 4-16,-1-10-6 16,-3-8 0-16,-2-8 0 15,0-4 5-15,0-4 15 16,4 0 18-16,0-16 13 15,3-16-16-15,2-8-30 16,0-6-5-16,0 6 0 16,-4 8 1-16,0 11 5 0,-5 11-4 15,-2 9 2-15,0 1-4 16,2 0-27-16,1 18-28 16,3 9 31-1,1 14 24-15,2 3 0 0,0 0 6 16,2-4-4-1,0-8 4-15,-2-8-6 0,-3-8-1 16,-1-10 1-16,-1-6 7 16,-2 0 24-16,6-6 10 15,0-18-1-15,3-14-26 16,5-8-13-16,-1-5-1 16,1 4-1-16,-5 11 0 15,1 10 0-15,-6 9 0 16,-1 11 0-16,-3 6-8 0,0 0-20 15,-2 14-26-15,2 21 16 16,0 8 39-16,3 10 0 16,2-1 7-16,0-6-5 15,-3-8-1-15,2-12-1 16,-1-8 0-16,-1-12 6 16,-2-6 11-16,1 0 23 15,4-8 25-15,-1-18-2 16,5-14-44-16,3-10-19 15,1-4 0-15,1 4-12 16,-5 10 10-16,-3 14 2 16,0 9 0-16,-6 16-2 15,0 1-25-15,-2 5-22 16,0 23-2-16,2 12 42 16,1 7 9-16,1 3 1 15,2-6 1-15,4-10-1 0,-4-10-1 16,-1-8 1-16,-1-10 0 15,0-6 18-15,1 0 22 16,2-22 5-16,4-12-26 16,-2-10-14-16,2 0-5 15,-2 6 8-15,-5 12 0 16,-2 12 34-16,-2 12 11 16,0 2-54-16,0 7-1 15,0 18-25-15,0 7 26 16,0 4 0-16,0 0 6 0,0-4-6 15,-4-4-55-15,-36-4-228 16,2-8-464 0,-2-10-1064-16</inkml:trace>
  <inkml:trace contextRef="#ctx0" brushRef="#br0" timeOffset="85878.343">16995 9717 492 0,'0'0'182'0,"0"0"-101"16,0 0 0-1,0 0-6-15,0 0-15 0,0 0 7 16,-2-4 5-16,2 4 11 16,0 0-11-16,0 0-34 15,0 0-14-15,0 0 21 16,0 0 13-16,0 0 18 16,0 0 42-16,0 0 29 15,0-2-8-15,0 2-15 16,0-2-16-16,0 0-3 15,0 0-12-15,0 2-21 0,0 0-18 16,0 0-10-16,0 0 1 16,0 0 6-16,0 0 25 15,0 0 12-15,0-2 4 16,0 2 4-16,0-2-14 16,0 0-15-16,0 2-14 15,0-2-16-15,0 0 1 16,0 2-10-16,0-2-1 15,0 2 0-15,0 0 0 16,0 0 3-16,0 0 4 16,0 0-8-16,0 0-2 15,0 0 3-15,0 0-14 16,0 0 1-16,0 0-7 16,0 0-5-16,0 0 7 15,0 0 0-15,0 0 3 16,0 0-11-16,0 0 2 0,0 0-3 15,0 0-9-15,0 0-3 16,0 2 0-16,2 8-6 16,13 6 17-16,6 8 1 15,6 5 1-15,8 4 7 16,5 2-7-16,5 1 7 16,4-4-7-1,2-2 8-15,5-8-9 0,2-4 6 16,0-6 3-16,-1-6 2 15,-3-6-2-15,-3 0-2 16,-2 0 4-16,-6-16-2 16,-3-4-2-16,-5-2 2 15,-6-6 0-15,-4-1-1 16,-7-3 7-16,-3 2-8 0,-4 2 1 16,-6 0-2-16,0 6 0 15,-3 4 3-15,-2 2-8 16,0 6 5-16,2 2-6 15,-2 6 1-15,0 0-1 16,0 2-1-16,0 0-5 16,0 0 0-16,0 0 1 15,0 0 4-15,0 0 0 16,0 0 1-16,0 0 0 0,0 0 1 16,0 0 7-1,0 0-8-15,0 0 0 0,0 0 1 16,0 0 1-16,0 0 4 15,0 0-6 1,0 0 1-16,0 0-1 0,0 0 0 16,0 0 0-16,0 0-1 15,0 0 1-15,0 0-10 16,0 0 9-16,0 0 1 16,0 0 0-16,0 0 0 15,0 0 7-15,0 0-6 16,0 0-1-16,0 0 0 15,0 0 0-15,0 0 0 16,0 0 2-16,0 0 7 16,0 0-8-16,0 0-1 0,0 0 6 15,0 0-6-15,0 0 0 16,0 0 1-16,0 0-1 16,0 0-6-16,0 0 4 15,0 0 1-15,0 0 0 16,0 0 1-16,0 0 0 15,0 0 6-15,0 0-6 16,0 0 0-16,0 0 0 16,0 0 0-16,0 0 2 15,0 0-2-15,0 0 6 16,0 0-6-16,0 0 6 16,0 0-6-16,0 0 2 15,0 0-2-15,0 0 0 0,0 0 0 16,0 0-1-16,0 0 1 15,0 0-6-15,0 0 6 16,0 0 0-16,0 0 1 16,0 0-2-16,0 0 2 15,0 0-1-15,0 0 5 16,0 0-4-16,0 0-1 16,0 0 0-16,0 0 1 15,0 0 0-15,0 0 0 16,0 0 0-16,0 0-1 15,0 0 0-15,0 0-7 16,0 0-2-16,0 0-17 16,2 6-11-16,0 4-1 15,5 8 14-15,5 3 11 16,3 4 13-16,7 5 1 16,5 5 13-16,6-2-4 0,7 2-9 15,5 1 5-15,6-4-5 16,7-2 0-16,6-4 11 15,3-4-6-15,5-8 2 16,-1-4-1-16,-4-6-6 16,-5-4 1-16,-8 0 3 15,-5 0-5-15,-7-12-1 16,-6-4-5-16,-7 0 6 16,-7-2 1-16,-7-2-1 15,-1 0 0-15,-5-2 0 16,0 2 1-16,-3 2 6 15,-1 2-6-15,0 3-1 16,-1 4 0-16,-4 3 1 16,2-1 1-16,-2 6 5 0,0 1-5 15,0 0-2-15,0 0-1 16,0 0-7-16,2 0 2 16,-2 0 5-16,0 0-5 15,0 0 6-15,0 0 10 16,0 0-1-16,0 0-3 15,0 0 0-15,0 0-5 16,0 0-1-16,0 0 0 16,0 0 1-16,0 0-1 15,0 0 1-15,0 0 6 0,0 0-6 16,0 0 8-16,0-2 9 16,0 2 6-16,0-2-2 15,0 0-16-15,-2-1 3 16,0-1-9-16,-2 3 0 15,2-2-1-15,-1 2-1 16,3 1 2-16,0-2-2 16,0 2 2-16,0 0-6 15,0 0 6-15,0 0-1 16,0 0 1-16,0 0-7 16,-2 0 7-16,2 0-5 15,-3 0 4-15,3 0-3 16,0 0 4-16,0 0 0 15,0 0-1-15,0 0 1 0,0 0 0 16,0 0 4-16,0 0-3 16,0 0-1-16,0 0 6 15,0 0 0-15,0 0 9 16,0 0 3-16,0 0-3 16,0 0 3-16,0 0 0 15,0 0-16-15,-2 0-2 16,0 0 1-16,0 0 8 15,2 0-8-15,0 0 7 16,0 0-3-16,0 0-5 16,0 0 0-16,0 0 0 15,0 0-1-15,0 0 1 16,0 0-1-16,0 0-4 16,0 0 4-16,0 0 1 15,0 0-8-15,0 0-1 0,0 0-12 16,0 0-3-16,0 0-19 15,6 3-7-15,6 5-1 16,7 6 47-16,10 4 4 16,14 7 19-16,11 5 5 15,13 4-10-15,8 2-2 16,3 0-11-16,6-2 14 16,1-2-9-16,0-6-4 15,4-4 11-15,-4-5-1 16,-5-7-1-16,-8-6-5 15,-13-4 0-15,-12 0 3 0,-7 0 0 16,-4 0-2 0,0 0-1-16,2-7-6 15,6 1 0-15,7 2-1 16,5-1 1-16,0-2-1 0,-5 0 0 16,-8 0 1-16,-8-1 2 15,-10 2 5-15,-10 0 5 16,-4 0 6-16,-2 0 2 15,-2-2 1-15,-3 2-5 16,3-2-4-16,0 2-1 16,2 2 2-16,-3-2-5 15,1 2-7-15,-1-2 7 0,0 2-7 16,0 0 13 0,-4 0-14-16,2 0 10 0,-1 0-2 15,-3 0-7 1,2 0 10-16,0 0-10 15,0 2 8-15,0-2-3 0,-2 2-6 16,2 2-5-16,2-2 5 16,-4 2 2-16,0-2-2 15,2 2 1-15,-2-2-1 16,0 0 5-16,0 2-5 16,2-2-1-16,-2 0-1 15,0 2 2-15,2 0 0 16,-2 0-1-16,0 0-1 15,0 0 1-15,0 0 0 16,0 0 0-16,0 0 1 0,0 0-1 16,0 0-4-16,0 0 4 15,0-2 1-15,-2 2 7 16,-2-2-7-16,-4 0 0 16,-1-4-1-16,-9 0 0 15,-3-4-10-15,-4 0 11 16,0 0 0-16,8 2 7 15,5 2 19-15,10 4 39 16,2 2-65-16,0 0 0 16,2 0 0-16,10 0-29 15,1 2 10-15,3 2 13 16,-5 0 6-16,-3 0 1 16,-3-4 8-16,-5 2 3 0,0-2-6 15,0 0 4 1,0 0 6-16,0 0-16 0,0 0 0 15,0 0 0-15,0 0 0 16,0 0 0-16,0 0 0 16,0 0 0-16,0 0 0 15,0 0 0-15,0 0 0 16,0 0 0-16,0 0 0 16,0 0 0-16,0 0 0 15,2 2 0-15,3 4 0 16,2 0-21-16,6 6 4 15,7 6 17-15,9 6 0 16,13 6 2-16,16 6 8 16,31 13 2-16,38 10-6 15,45 9-5-15,22-1 6 16,-1-13-7-16,-16-14 0 16,-32-18 0-16,-30-4 0 0,-26-6 0 15,-25-6 0-15,-10-2 0 16,0 0-3-16,0-2-14 15,-6-2 5-15,-12 0 12 16,-7 0 9-16,-3-4-3 16,4-8 3-16,-4 0-9 15,6-4-1-15,-3 0-5 16,-3 0 5-16,-1-2 0 16,-3 2 1-16,-4-2 9 15,-1 0-1-15,1-2-8 16,3 0 0-16,-2 0 0 0,4 0-4 15,-3 2-1 1,-3 4 5-16,0 2 1 0,-9 2 0 16,-1 3 6-16,-5 4-7 15,-2 0 0-15,2 2 0 16,-2 1 0-16,0-3 0 16,0 3 0-16,0-1 0 15,0-3 0-15,0-3 0 16,0 1 0-16,0 1 0 15,0 1 0-15,0-1 0 16,0 1 0-16,-4-1 0 16,-9-6 0-16,-6-3 0 0,2 0 0 15,-3-2 0-15,2 2 0 16,7 2 0-16,6 4 0 16,5 2 0-16,0 4 0 15,0 0 0-15,0 2 0 16,0 0 0-1,0 0 0-15,3 0 0 0,-3-2 0 16,0 2 0-16,0-2 0 16,0 0 0-16,0 2 0 15,0 0 0-15,0 0 0 16,0 0 0-16,0 0 0 16,0 0 0-16,0 0 0 15,0 0 0-15,0 0 0 0,0 0 0 16,0 0 0-1,0 0 0-15,0 0 0 0,0 0 0 16,0 0 0-16,0 0 0 16,0 0 0-16,0 0 0 15,0 0 0-15,2 0 0 16,0 0 0-16,-2 0 0 16,2 0 0-16,0 0 0 15,3 0 0-15,0 2 0 16,1 2 0-16,1 2 0 15,1 0 0-15,6 2 0 16,1 0 0-16,6 4 0 16,6 4 0-16,4 6 0 15,9 3 0-15,9 4 0 16,9 4 0-16,11 5 0 16,29 6 0-16,31 10 0 0,36 6 0 15,11 0 0-15,-9-7 0 16,-15-8 0-16,-23-6 0 15,-6-3 0-15,-19-8 0 16,-19-6 0-16,-18-6 0 16,-5-2 0-16,5 0 0 15,9-2 0-15,3 0 0 16,-4-6 0-16,-11-6 0 16,-2 0 0-16,-3 0 0 0,-4-8 0 15,0-2 0 1,6-2 0-16,1 0 0 15,2 0 0-15,4 0 0 16,-1 0 0-16,-3 0 0 0,1 2 0 16,-5 0-8-16,-6 0-4 15,-10-2 5-15,-7 2 7 16,-3-5 6-16,-3 4 1 16,0-3-7-16,3-3-4 15,2 4 3-15,-1 0-15 16,1 2 4-16,-1-4 4 15,1 4 8-15,3-3-1 16,-4-1-7-16,3 1-5 16,-3 0-7-16,-1 2 10 15,-3 2 0-15,0 0 9 0,0 0 1 16,0 2 0 0,0 0-6-16,-2-2 6 0,3-2 0 15,-5 0 9 1,-3-2 1-16,-3-2 4 0,-2 0-1 15,-5 0-4-15,-1 4-7 16,-4 0-1-16,-5 6 0 16,1 2 0-16,-3 0 0 15,0 2 1-15,-2 2-1 16,0-2 8-16,0 2-8 16,0 0 0-16,0 0 0 15,0 0-1-15,0 0 0 0,0 0 1 16,0 0-1-16,0 0 9 15,0 0 0-15,0 0-7 16,0 0 10-16,0-2 3 16,0 2-15-16,0 0 0 15,0 0 0-15,0 0 0 16,0 0 0-16,-2-2 0 16,-5 0 0-16,0-2 0 15,-3-3 0-15,-1 2 0 16,1 0 0-16,6 1 0 15,2 3 0-15,2 1 0 16,0 0 0-16,0 0 0 16,0 0 0-16,0 0 0 15,0 0 0-15,0 0 0 16,0 0 0-16,0 0 0 16,0 0 0-16,0 0 0 0,0 0 0 15,0 0 0-15,0 0 0 16,0 0 0-16,0 0 0 15,0 0 0-15,0 0 0 16,0 0 0-16,0-3 0 16,0 3 0-16,0 0 0 15,0 0 0-15,0 0 0 16,0 0 0-16,0 0 0 16,0 0 0-16,0 0 0 15,0 0 0-15,0 0 0 16,0 0 0-16,0 0 0 15,2 0 0-15,0 0 0 16,2 7-26-16,1 1 1 16,4 3 11-16,6 6 13 0,6 5 1 15,6 4 2 1,8 2 4-16,5 4 3 0,5-2-8 16,3 2 7-16,4-4 1 15,0 0-8-15,-4-2 0 16,2 0 1-16,-2-4 4 15,-1-4 0-15,-1 0-5 16,2-4 6-16,1-1 0 16,0-1-7-16,4-4 0 15,-1 2 0-15,1-4 0 16,0 2 0-16,1-4 0 0,-3 0 0 16,2-2 0-1,1 0 0-15,0 0-3 16,-1 2-8-16,0 0 10 15,-3-2-7-15,-4 2 7 0,-1-2-8 16,-3-2 7-16,-4 0 2 16,-3 0-1-16,-4 0 1 15,-1 0-1-15,-6-6 1 16,-3-2 6-16,-4 0 3 16,-1 0-3-16,-1-2 0 15,1 2 1-15,1-2-7 16,2 2-1-16,-1 0-7 0,-3 2 8 15,-3 2-1-15,-1 0 0 16,-5 0 1-16,0-1 1 16,2 1 12-16,-2-1-13 15,5-1 0-15,3-2 0 16,1-1 0-16,3 0 0 16,4-4 0-16,-4 3 0 15,3 1 0-15,-6-2 0 16,-1 5 0-16,-4 1 0 15,-3-2 0-15,-1 3 0 16,-3 2 0-16,-1 1 0 16,-2-2 0-16,0 3 0 15,0 0 0-15,0 0 0 16,0 0 0-16,0 0-10 16,0 0 9-16,0 0-10 15,0 0 1-15,0 0-4 16,0 0 7-16,0 0-1 0,0 0 7 15,0 0-5-15,0 0 6 16,3 0-1-16,-1 0 1 16,0 0-15-16,2-4 8 15,-1 0-13-15,1-2-10 16,-4 2 9-16,0-4-3 16,0 2-10-16,-15-4-14 15,-8 2 0-15,-4 0 7 16,-2 4 10-16,3 4 10 15,3 0-2-15,6 2-2 16,5 12-5-16,5 4 3 16,7-2-3-16,0 2-18 15,5-3-3-15,15-6 6 16,7-3 0-16,4-3 11 16,3-3 1-16,3 0 3 0,-3-9 1 15,-8-7 13-15,-7-4 10 16,-11-2 6-16,-8 0 5 15,0 2-5-15,-6 4-10 16,-17 4-1-16,-4 6 4 16,-2 4 1-16,0 2-2 15,2 0 2-15,6 6 5 16,5 8 0-16,12 0 0 16,4 2-8-16,0-2-5 15,16 0 13-15,7-6 1 0,4-2 12 16,2-6-12-1,-4 0-3-15,-2 0-11 16,-6-12 5-16,-8-4 9 0,-4-4 12 16,-5-2-7-16,0 0-5 15,-21 4-6-15,-8 6-4 16,-6 8-4-16,-5 4 5 16,1 4-1-16,6 14 2 15,7 6 8-15,8-2 14 16,11 2-5-16,7-4-9 15,0-4 0-15,25-4 1 16,3-8-1-16,6-4 34 0,0 0-10 16,-3-8-24-16,-7-10-12 15,-6-6 12-15,-12-4 8 16,-6 2-7-16,0-2-1 16,-17 6-6-16,-14 6-2 15,-2 10-5-15,-6 6-1 16,1 4-1-1,5 16 15-15,8 6 15 0,10 2 8 16,13 0-7-16,2-2-2 16,13-2-6-16,20-5-7 15,3-5 16-15,2-10-2 16,-2-4-8-16,-5 0-7 16,-11-23-10-16,-9-5 10 15,-11-10 9-15,0-4-9 0,-18 2-1 16,-13 6 0-16,-5 12-16 15,-1 15 4-15,1 7-1 16,3 13-2-16,4 17 16 16,9 6 9-16,13 2 13 15,7-2-1-15,7-4-10 16,26-8 5-16,7-8-4 16,5-7 12-16,-1-9 8 15,-6 0-10-15,-9-21-6 16,-11-9 1-16,-12-10 10 15,-6-4-6-15,-6-2-12 16,-21 10 4-16,-6 10-13 16,-3 16-23-16,1 10 2 15,-13 22-101-15,11 12-348 16,1-2-462-16</inkml:trace>
  <inkml:trace contextRef="#ctx0" brushRef="#br0" timeOffset="87709.337">27783 11879 658 0,'0'0'1338'16,"0"0"-1154"-16,0 0 36 15,0 0 82 1,0 0-208-16,0 0-33 0,223 2-28 15,-31 30-15-15,31 6-6 16,4 2-5-16,-18-6 10 16,-39-10 2-16,-39-8-10 15,-35-10 5-15,-31-4-7 16,-16-2 10-16,-3 0 10 16,-1 0-2-16,-5 0-9 0,-17 0-4 15,-15 0-12-15,-8 0-13 16,-2 0-102-16,-62 0-206 15,1 0-176-15,-9 0-623 16</inkml:trace>
  <inkml:trace contextRef="#ctx0" brushRef="#br0" timeOffset="88017.109">27424 11881 1650 0,'0'0'258'0,"0"0"-128"15,0 0 123-15,174 40-107 16,18-4-33-16,47 6-26 16,22 0-30-16,-5-5-21 15,-32-11-17-15,-20-7 7 16,-31-5-9-16,-41-5-8 15,-45-5 2-15,-32-4-10 16,-20 0 8-16,-6 0-8 16,-6 0-1-16,-11 0-21 0,-12 0-137 15,-74-10-145-15,-6-1-185 16,-17-3-502-16</inkml:trace>
  <inkml:trace contextRef="#ctx0" brushRef="#br0" timeOffset="88240.101">27675 12089 1568 0,'0'0'333'0,"0"0"-229"15,0 0 173-15,151 19-89 16,25-5-70-16,46 4-4 16,23 4-24-16,-10-2-8 15,-40-2-9-15,-23 0 23 0,-40-8 9 16,-39-2-50-1,-35-4-28-15,-20-4-27 0,-7 0-1 16,-11 0-86-16,-33 0-117 16,-32-2-260-16,-21-8-322 0</inkml:trace>
  <inkml:trace contextRef="#ctx0" brushRef="#br0" timeOffset="88418.265">28099 12260 1525 0,'0'0'586'0,"0"0"-437"16,260 20 177-16,-46-10-90 16,19 0-78-16,-15-4-11 0,-61-6-47 15,-69 0-31 1,-34 0-40-16,-25 0-29 16,-13-2-6-16,-28-32-171 15,-19 0-388-15,-19-8-676 0</inkml:trace>
  <inkml:trace contextRef="#ctx0" brushRef="#br0" timeOffset="89878.032">30486 11201 1345 0,'0'0'187'0,"0"0"-33"0,0 0 11 16,0 0-122-16,0 0-34 16,0 0 1-16,-138-126 9 15,81 94 51-15,-13-4 36 16,-6-4 30-16,-11-6-30 16,-29-9-33-16,-37-9-5 15,-43-2-35-15,-14 4-15 16,12 16-12-16,31 14-6 15,54 15 1-15,28 7 6 16,29 5 1-16,14 1 10 16,-3 1-5-16,1 3-2 0,-1 0-11 15,3 0 0-15,0 4-1 16,-3 10-4-16,-7 4 5 16,-5 4 1-16,-1 9-1 15,0 9 0-15,2 14-17 16,2 26 7-16,6 35 10 15,1 35 12-15,5 16-3 16,8 1 4-16,12-15-12 16,6-19 0-16,9-11 0 15,5-24 0-15,2-22 5 16,0-20-4-16,0-11 4 16,9 5 6-16,7 2 10 15,6 0 7-15,2-10 0 0,5-8 13 16,12-10 28-1,7-8-35-15,17-4-16 16,28-6-19-16,32-2-12 16,38-2-48-16,16 0-14 0,-4 0 23 15,-12 3 30-15,-18-4 11 16,-9-1 9-16,-23 0 1 16,-24 0 1-16,-22 0-1 15,-9 0 1-15,4-6-1 16,3-6 6-16,-3-4-5 15,-10-2 10-15,-15-2 30 16,-8-2 25-16,-8-2 10 0,-4-2 30 16,1-2 23-16,3-2 0 15,0 1 1-15,6 0-57 16,0-4-49-16,-2-3-7 16,-1-11-7-1,-6-32-9-15,-11-43-1 0,-7-41-26 16,0 7-34-16,-14 30-2 15,1 47 15 1,2 37 32-16,2 4 9 0,-2 4 6 16,4 4-100-16,5 10-159 15,2 8-291-15,0 4-884 0</inkml:trace>
  <inkml:trace contextRef="#ctx0" brushRef="#br0" timeOffset="-199405.293">12963 16008 1302 0,'0'0'495'15,"0"0"-344"-15,0 0 138 16,0 0-101-16,0 0-39 15,0 0 36-15,0-4-14 16,0 4-20-16,0 0-11 16,0 0-13-16,0 0-31 0,0 0-38 15,0 0-28 1,0 0-30-16,6 0-1 16,5 12-25-16,11 12 22 15,9 12 4-15,10 16 15 0,3 6-2 16,1 4-12-1,-5 1 1-15,-2-5-2 0,-9-12-23 16,-4-10-4-16,-8-14 11 16,-3-10 8-16,-3-12 7 15,-1 0 1-15,4-34 47 16,1-12 37-16,2-11-11 16,-7-1 14-16,-3 4 9 15,-4 8-25-15,-3 10-25 16,0 14-25-16,0 0-21 15,0 8-87-15,0-6-142 0,0 2-339 16,6 4-426-16</inkml:trace>
  <inkml:trace contextRef="#ctx0" brushRef="#br0" timeOffset="-198907.295">14041 15875 1482 0,'0'0'547'0,"0"0"-455"15,0 0 35 1,0 0-82-16,0 0-31 16,11 137 63-16,-5-61 86 15,-1 12 17-15,-2 8-24 0,-3-12-11 16,0 7-11-16,0-13-29 16,0-18-45-16,0-12-27 15,0-22-33-15,0-12-6 16,0-14-142-16,0-28-183 15,6-20-291-15,5-2-634 0</inkml:trace>
  <inkml:trace contextRef="#ctx0" brushRef="#br0" timeOffset="-197271.655">14186 15655 1385 0,'0'0'589'0,"0"0"-500"15,0 0-5-15,0 0 11 16,0 0-27-16,191-12 7 16,-59 7 23-16,44 4-18 15,20 1-16-15,-3-4-5 16,-17 4-1-16,-22 0-11 15,-7 0-5-15,-4 0-19 16,-1 0-8-16,4 0-6 0,1 0-8 16,4 0 8-16,1 0 0 15,-6 5 43-15,-5 8-32 16,-27-3-14 0,-26 2-5-16,-18-6 8 0,-8 6-9 15,12-4-1-15,10 2 1 16,14 2-1-16,0-2 1 15,0-6-1-15,1 0 1 16,-1-2-1-16,-3 2 1 16,-1 0 0-16,-5 0 0 15,3-4 0-15,-3 4 0 16,2-4 1-16,3 0 0 16,-1 0-1-16,1 0 1 15,-3 2 5-15,-4 0-6 0,-3 0 0 16,-3 2-1-16,2 0 0 15,0 2 1-15,9 2 0 16,1 4-1-16,6 2 0 16,1 0 1-1,2 0-1-15,-2 4 1 0,1-2 0 16,-1 2 0-16,0-4 0 16,-2 0 1-16,0 3 0 15,-1-8-1-15,-4 5 1 16,-3-1 0-16,-9-4-1 15,-6 4-1-15,-9-7 0 16,-10 2 0-16,-10-4 1 16,-8 0 0-16,-7 2 1 15,-6-6-2-15,-5 4 1 16,-7-4 0-16,-6 0 0 0,-2 4 1 16,-5-4-1-16,0 4-1 15,0-4 1-15,0 4-8 16,0 6-2-16,0 8 10 15,4 8 8-15,3 6 1 16,1 12-8-16,-1 6 0 16,0 4 5-16,-2 8-5 15,-3 5 0-15,-2 1 0 16,0 2 1-16,0 2 4 16,0-6 0-16,0-3 6 15,0-5 0-15,0-14 1 16,0-4 3-16,0-12 7 15,0-10-1-15,0-6-11 0,0-6-1 16,0-6 7 0,0 0 13-16,-7 0 25 15,-11 0 20-15,-13-14-24 0,-15 0-51 16,-15-4-6-16,-15 0-24 16,-13 2 12-16,-27 2 8 15,-22 6 9-15,-20 6-5 16,11 2 6-16,31 0-1 15,32 0-5-15,16 0 5 16,-30 2-9-16,3 2-5 16,-16 0-2-16,-1-4-7 15,21 0 24-15,-12 0 0 0,7 0 11 16,4-8 10 0,4 2-5-16,-1-6-4 15,-5 2-3-15,-1-2-1 0,-4 2-2 16,5 0 4-1,8 2 10-15,3 4-12 16,7 0-7-16,5-2 0 0,0 2 0 16,-5-5 0-16,-6 0 7 15,-9 0-8-15,-8 0 0 16,-5-4 1-16,-17 3-1 16,10 2 0-16,2 3 0 15,-3 2-1-15,18 1 1 16,-12-2 0-16,1 4-1 0,2-8 0 15,1 2-13-15,2-2 14 16,-3-2 0-16,-1-6 0 16,-21-6 1-16,11 2-1 15,0 0 0-15,1 0 1 16,22 4-1 0,-5 2 1-16,11 0 6 0,14 6 4 15,6-2-10-15,8 2 0 16,-3 4-1-16,-3-2 0 15,-7 2-1-15,-5 0 0 16,-1 4 0-16,-2 0-5 16,7 0 6-16,4 0 0 15,6 0-1-15,9 0 1 0,-2 0-1 16,0 4-5 0,2 0 6-16,-7 2 1 0,1 2 0 15,3-4 10-15,1 0-2 16,3 2-8-16,2-2 0 15,2-4 7-15,0 0-7 16,5 0 0-16,1 0 5 16,6 0 2-16,4 0 4 15,4 0-3-15,2 0 15 16,-1 4-2-16,-5-4-2 16,-3 4-4-16,-4 2-1 15,-2 2-6-15,5-4 2 16,6 0-11-16,8 2 0 15,13-2-19-15,8-4-124 16,11 0-161-16,15 0-272 16,8 0-261-16</inkml:trace>
  <inkml:trace contextRef="#ctx0" brushRef="#br0" timeOffset="-196188.652">21378 16250 454 0,'0'0'1059'16,"0"0"-699"-16,0 0-37 15,0 0-101-15,0 0-115 16,0 0 29-16,0 0 8 16,14-16-33-16,-14 16-8 0,0 0-16 15,0 0-18 1,0 0-12-16,0 0-5 0,0 2-19 15,0 10-33-15,0 6-27 16,-4 14 2-16,-2 8 25 16,0 9 22-16,-1 5 4 15,3-8-4-15,2-4-12 16,-4-6-1-16,4-12-3 16,-2-2-6-16,-1-10-83 15,-3-10-154-15,-1-2-258 16,2 0-383-16</inkml:trace>
  <inkml:trace contextRef="#ctx0" brushRef="#br0" timeOffset="-195709.569">21915 16232 153 0,'0'0'942'0,"0"0"-798"16,0 0 102-16,0 0 15 15,0 0-152-15,0 0 68 16,0 0 47-16,29-46-64 0,-34 38-27 15,-10 2-31-15,-3 2-54 16,-2 0-8-16,-5 4 5 16,1 0-15-16,1 0-11 15,6 8-17-15,5 10-2 16,8 6 0-16,4 6 0 16,0 6-1-16,16 4-9 15,11 5-5 1,4 5 9-16,0-6 6 0,-7-8 0 15,-4-4 1-15,-11-6 67 16,-7-12 87-16,-2-6 41 16,-11-4 2-16,-26 0-35 15,-19-4-97-15,-13 0-66 16,-10-4-168-16,-21-14-188 0,20 0-380 16,23 0-1206-16</inkml:trace>
  <inkml:trace contextRef="#ctx0" brushRef="#br0" timeOffset="-193891.315">15231 15727 307 0,'0'0'16'0,"0"0"-16"16,0 0-58-16,0 0-5 15,0 0 61-15,0 0 2 16,0 0 191-16,44-10 143 16,-42 10 36-16,-2 0-37 15,0-4-59-15,2 4-80 0,-2-4-52 16,3 0-12-16,-1-2 0 15,0 2-6-15,0 0-8 16,0-4-6-16,-2 2-2 16,3 2-29-16,-3 0-2 15,3-2-3-15,-3 6-14 16,0-2-1-16,0 2-3 16,0 0-13-16,0 0-7 15,0 0-7-15,0 0-10 16,2 0-10-16,-2 0-9 15,0 0-5-15,2 0-15 16,0 12-17-16,0 10-7 16,2 18 44-16,1 14 18 15,-1 12 17-15,0 6-11 16,-4-4-5-16,0 3-1 0,0-13-9 16,0-8 5-16,0-10-1 15,0-10-3-15,0-8-9 16,0-8 5-16,0-6-6 15,0-3-32-15,0-4-120 16,37-1-180-16,-4 0-286 16,7 0-487-16</inkml:trace>
  <inkml:trace contextRef="#ctx0" brushRef="#br0" timeOffset="-193217.304">16830 15771 1200 0,'0'0'567'0,"0"0"-384"16,0 0 130-16,0 0-141 15,0 0-85-15,0 0-6 16,0 0-19-16,-7-22-31 16,7 36-13-16,-4 20 5 15,-5 16 116-15,1 12 27 16,-2 15-26-16,6 3-44 15,4-4-21-15,0-4-27 16,0-6-21-16,4-12-17 16,8-9-9-16,-6-15-1 15,-1-10-36-15,-1-4-121 16,12-6-185-16,-3-6-395 16,10-4-685-16</inkml:trace>
  <inkml:trace contextRef="#ctx0" brushRef="#br0" timeOffset="-192769.323">18444 15873 955 0,'0'0'680'15,"0"0"-458"-15,0 0-34 16,0 0-112-16,0 0-43 16,10 108 120-16,-7-35 27 0,1 9 3 15,-1 8 2 1,1 0-18-16,-2-5-35 0,1-9-48 16,-1-14-21-1,0-8-25-15,0-14-18 0,0-14-13 16,0-8-7-16,-2-12-108 15,0-6-142-15,-4 0-243 16,-14-10-441-16</inkml:trace>
  <inkml:trace contextRef="#ctx0" brushRef="#br0" timeOffset="-191739.16">16133 15972 806 0,'0'0'614'15,"0"0"-349"-15,0 0 36 16,0 0-116-16,0 0-117 15,0 0 0-15,0 0 5 0,-102-22 14 16,77 26 20 0,1 14-1-16,1 10-25 0,6 6-14 15,9 10-28-15,8 2-24 16,8 2-9-16,27-6 8 16,16-8 4-16,9-16-1 15,4-14-5 1,-5-4 1-16,-14-18 4 0,-16-16 37 15,-23-12 101-15,-6-2-23 16,-6-2-45-16,-15 10-35 16,4 10-52-16,3 12-45 15,12 13-106-15,2 5-353 16,0 0-577-16</inkml:trace>
  <inkml:trace contextRef="#ctx0" brushRef="#br0" timeOffset="-189888.803">19150 16222 755 0,'0'0'297'15,"0"0"-72"-15,0 0 7 0,0 0-117 16,0 0 36-16,0 0 24 16,0 0-2-16,9-10-1 15,-9 8-35 1,0 0-39-16,0-2-8 0,0 0 0 16,0 4-27-1,-11-8-19-15,-5 6-21 0,-4-2 4 16,-4 4 4-16,-1 0 21 15,-2 4 8-15,4 16-15 16,4 10-15-16,9 6-5 16,8 4-16-16,2 0 2 15,21 1-5-15,14-11 0 16,12-8-6-16,4-12 0 16,-2-10-15-16,-9-4 10 0,-13-22 5 15,-13-6 59-15,-14-9 46 16,0 1 11-16,-10 8-38 15,-9 2-78-15,1 8-4 16,-7 12-152-16,10 2-175 16,-1 6-519-16</inkml:trace>
  <inkml:trace contextRef="#ctx0" brushRef="#br0" timeOffset="-188256.878">19919 15986 1092 0,'0'0'360'0,"0"0"-25"16,0 0-12-16,0 0-163 0,0 0-12 15,0 0 11-15,0 0-31 16,0-6-40-16,0 20-31 16,0 14-38-16,0 20 56 15,0 14 56-15,0 16-12 16,0 10-22-16,0 1-28 16,0-7-14-16,-5-4-8 15,-2-14-14-15,0-16-15 16,3-12-5-16,0-9-7 15,-1-18-6-15,3 0-8 16,0-9-84-16,2 0-98 16,0 0-150-16,4 0-260 15,12 0-474-15</inkml:trace>
  <inkml:trace contextRef="#ctx0" brushRef="#br0" timeOffset="-187777.497">20428 16333 907 0,'0'0'895'0,"0"0"-555"15,0 0-10-15,0 0-113 16,0 0-147-16,0 0-40 15,0 0-29-15,-33 54 25 16,24-14 2-16,7 6-7 16,2-2 2-16,15-8-13 15,16-10-1-15,8-12 1 0,-1-14 8 16,-9 0 5 0,-10-28 14-16,-16-12 92 15,-3-4 33-15,-24 0-46 0,-12 4-50 16,0 8-54-1,4 5-12-15,-3 14-139 0,10 8-225 16,4 1-492-16</inkml:trace>
  <inkml:trace contextRef="#ctx0" brushRef="#br0" timeOffset="-181527.825">15487 13828 196 0,'0'0'326'0,"0"0"-38"15,0 0-20-15,0 0-58 16,0 0-59-16,0 0-39 15,0-4-23-15,0 0-6 16,0 4-7-16,0 0-3 16,0 0 2-16,0 0-3 15,0 0-17-15,0 0 5 0,0 0-4 16,0 0-14-16,0 0-7 16,0 0-2-16,0 0-10 15,0 0-2-15,0 0 4 16,0 0-10-16,0 0-7 15,0 0-8-15,0 0 1 16,0 0-1-16,0 0 1 16,0 0-1-16,0 0 0 15,0 0 0-15,0 0-6 0,0 0 6 16,0 0 6 0,0 0 1-16,0 0-4 15,0 0-2-15,0 0 7 16,0 0-8-16,0 0 2 0,0 0 4 15,0 0 1-15,0 0 2 16,0 0 10 0,0 0 5-16,0 0 1 0,0 0-13 15,0 0-11-15,0 0 0 16,0 0 0-16,0 0 11 16,0 0 6-16,0-2 12 15,0 2-2-15,0-2 6 16,0 0-10-16,0-2-3 15,0 0-8-15,0-2-13 16,2 0 6-16,-2 0 7 0,0 0 11 16,2 0 8-16,-2 2-3 15,0 0-3-15,0 2-4 16,0 2-5 0,0 0-7-16,0 0-10 0,0 0-14 15,0 8-31-15,0 16 13 16,0 8 27-16,-6 8 5 15,-1 2 8-15,2-2-2 16,1-8-6-16,-1-5 0 16,3-12 2-16,2-4 4 15,0-9 9-15,0-2 22 16,0 0 21-16,0-18 52 16,-4-14-45-16,0-11-36 15,-1-7-19-15,0-4-10 0,3 0-1 16,2 8 0-16,0 8-6 15,0 14 7 1,0 12 16-16,0 6 11 0,0 6-10 16,0 0-17-1,0 0-31-15,0 20-4 0,0 7 34 16,0 12 1 0,0 1 15-16,0 4 6 0,0-2-3 15,0-6-6-15,5-6-12 16,-1-8 0-16,-1-4-10 15,-3 4-137-15,-5-8-220 16,-9 0-622-16</inkml:trace>
  <inkml:trace contextRef="#ctx0" brushRef="#br0" timeOffset="-179571.817">15959 13936 804 0,'0'0'850'15,"0"0"-616"-15,0 0 55 16,0 0 2-16,0 0-136 15,0 0-49-15,0 0-20 16,10 72 34-16,-10-33 8 16,-10 3-24-16,-3 0-28 15,-1-4-37-15,3-4-25 16,3-8-14-16,3-6-38 16,5-10-163-16,0-6-311 15,15-4-364-15</inkml:trace>
  <inkml:trace contextRef="#ctx0" brushRef="#br0" timeOffset="-179096.065">16480 13672 692 0,'0'0'935'0,"0"0"-694"16,0 0 33-1,0 0-74-15,0 0-151 0,0 0-20 16,0 0 7-16,103-40-12 16,-63 34 1-16,-2 6-3 15,-3 0 24-15,-10 0-7 16,-12 3-2-16,-8 15-19 15,-5 8 18-15,-9 6 44 16,-16 5 3-16,-4-1-13 16,3-2 0-16,6-6-13 15,7-8-41-15,8-6-15 16,5-6-1-16,0-2-9 16,14 2 1-16,12 4 8 15,6 4 0-15,3 4 0 16,-4 2-15-16,-6 2-3 0,-16-3 3 15,-9-2-1-15,-7-1 16 16,-24-1 45-16,-12-3 31 16,-3-2-27-1,1-2-49-15,5-10-7 0,4 0-173 16,12 0-174 0,11-12-446-16</inkml:trace>
  <inkml:trace contextRef="#ctx0" brushRef="#br0" timeOffset="-178424.529">17189 13946 1124 0,'0'0'548'16,"0"0"-412"-16,0 0-45 16,0 0-22-16,0 0 71 15,-2 102 17-15,-5-70-25 16,-1 1-11-16,0-3-27 16,4-4-45-16,2-4-28 15,0-4-21-15,2-6-46 16,0-6-213-16,0-6-543 0</inkml:trace>
  <inkml:trace contextRef="#ctx0" brushRef="#br0" timeOffset="-177904.544">17579 13705 1053 0,'0'0'368'0,"0"0"-115"16,0 0-6-16,0 0-190 15,0 0-56-15,0 0 96 0,0 0-4 16,-12 85 3-16,4-59 19 16,3-4-33-16,3-4-33 15,2-8-19-15,0-2-2 16,0-6-9-16,0-2 4 15,2 0-4-15,15 0-3 16,6 0 5-16,8 0-7 16,5 0-13-16,5 0-1 15,-4 0 1-15,-3 0-1 16,-7 0 0-16,-12 0 1 16,-4 0 5-16,-2-4 10 15,-5-10 8-15,1-6-6 16,0-8 23-16,-1-2 7 15,-4-2-13-15,0 4 9 16,0 8 34-16,0 6 18 16,0 8 4-16,0 6-7 15,0 0-54-15,-4 10-38 0,-8 20-1 16,-1 10 37-16,-1 10 42 16,6 4 13-16,-1-4-20 15,7-2-36-15,-2-8-23 16,-2-9-13-16,-4-3-34 15,-28-6-199-15,0-8-368 16,-5-9-474-16</inkml:trace>
  <inkml:trace contextRef="#ctx0" brushRef="#br0" timeOffset="-176039.322">15449 13343 624 0,'0'0'308'16,"0"0"19"-16,0 0 27 16,0 0-78-16,0 0-69 15,0 0-36-15,0 0-20 16,84-10-12-16,-84 10-10 0,0 0-24 16,0 0-42-16,-4-2-36 15,-11 2-17-15,-12-2 10 16,-11 0-7-16,-11-2-1 15,-9 2 0-15,-5-4 3 16,1 2 2-16,0 0 10 16,4 0-8-16,7-1-2 15,4 1-7-15,9 3-3 16,9 1-6-16,9 0 0 16,7 0 0-16,6 0-1 15,4 0 0-15,3 0-1 16,0 0-11-16,-2 1-3 15,-4 16-6-15,-1 9 16 16,1 10 5-16,-4 8 19 0,1 8-2 16,3 6-3-1,-1 2 3-15,1 0-5 0,-4 2-5 16,4 1 1-16,-3-5-1 16,0-2 2-16,4-3-3 15,1-6 8-15,0-4 2 16,4-6-7-16,0-2-3 15,0-9 3-15,0-4-7 16,0-4 5-16,0-6-7 16,6-2 1-16,12 0 8 15,9-6 4-15,9 2 11 16,8-2 17-16,7 0 5 16,1-4 3-16,-10 2-13 0,-9-2-16 15,-10 0-13 1,-10 0-7-16,-9 0-53 0,6 0-174 15,-2-2-319-15,3-12-572 16</inkml:trace>
  <inkml:trace contextRef="#ctx0" brushRef="#br0" timeOffset="-175090.147">18227 13473 502 0,'0'0'371'15,"0"0"-121"-15,0 0-11 16,0 0-94-16,0 0-27 16,0 0 25-16,0 0-14 15,114-2 13-15,-94-2 23 16,-6-2-7-16,-3 2-29 16,-7 0-28-16,-2 0-17 15,0 2-20-15,-2 2-11 16,0 0-20-16,0 0-18 0,0 0-15 15,4 0-15 1,4 16-24-16,1 12 22 0,3 10 17 16,2 8 24-16,-1 8 13 15,-3 7 7-15,-6-1-16 16,-2 4-13-16,-2-2 4 16,0-2-5-16,0-6-1 15,0-5 2-15,-9-8 11 16,-4-6 11-16,-5-7 30 15,-6-8 28-15,-13-6 14 0,-13-10 41 16,-17-4-53-16,-13 0-40 16,-14-4-49-1,-2-14-8-15,-2-4-131 16,-32-6-183-16,26 8-374 0,15 0-776 16</inkml:trace>
  <inkml:trace contextRef="#ctx0" brushRef="#br0" timeOffset="-174324.075">14114 13596 504 0,'0'0'1078'15,"0"0"-782"-15,0 0-36 16,0 0-64-16,0 0-116 15,0 0-40-15,0 0 57 16,118 11-8-16,-66-7-26 0,-4 0 7 16,-5-1-24-16,-9-2-28 15,-17-1-18-15,-8 3-21 16,-11 4-181 0,-20 4-309-16,-7-4-373 0</inkml:trace>
  <inkml:trace contextRef="#ctx0" brushRef="#br0" timeOffset="-174104.059">13972 13882 992 0,'0'0'324'0,"0"0"64"16,123 4-47-16,-65-4-123 0,-6 0-73 15,-11 0-74 1,-12 0-38-16,-14 0-33 0,-15 0-76 16,0 0-221-16,-20-6-872 0</inkml:trace>
  <inkml:trace contextRef="#ctx0" brushRef="#br0" timeOffset="-172449.556">11768 13515 431 0,'0'0'504'0,"0"0"-197"16,0 0 62-16,0 0-99 15,0 0-99-15,0 0-9 16,0 0-17-16,6-14-26 16,-6 10-23-16,3 2-8 15,-3 2-19-15,0 0-14 16,0 0-15-16,0 0-10 15,0 0-16-15,0 0-14 0,5 4-25 16,1 14-22-16,5 12 32 16,5 12 15-1,6 6 2-15,3 6 7 16,-1 1-9-16,1-9 2 16,-3-6-1-16,-2-8 6 0,-6-16-6 15,-3-6 0 1,-3-8 8-16,-1-2 38 0,2-6 60 15,2-20 32-15,0-10-31 16,3-8-3-16,-6-4-12 16,-1 0-36-16,-2 4-9 15,0 9-15-15,-5 13-16 16,2 8-17-16,-2 9-61 16,0 5-120-16,0 0-152 15,2 0-265-15,-2 7-372 0</inkml:trace>
  <inkml:trace contextRef="#ctx0" brushRef="#br0" timeOffset="-171400.005">12738 13756 844 0,'0'0'366'0,"0"0"-124"16,0 0 57 0,0 0-172-16,0 0-67 15,0 0 51-15,0 0 8 16,-23-70-8-16,7 56-3 0,-3 1 6 15,-6 4-30-15,-4 0-47 16,-4 8-19-16,-3 1-13 16,-1 0-5-16,0 7 0 15,4 14 0-15,4 5 0 16,9 6-7-16,6 2 7 16,10 4 0-16,4 2 1 15,9-2-1-15,22-6 11 16,12-6 2-16,3-12-1 0,8-10 0 15,0-4 4-15,-4-16-1 16,0-16-4-16,-11-8 1 16,-7-14 24-16,-10-6 8 15,-13-13 16-15,-9-8-5 16,0-8-4 0,-11-3-27-16,-5 6-12 0,3 11-11 15,4 17 0-15,5 22 0 16,2 14 24-16,-1 14-25 15,3 8-2-15,0 0-27 16,0 12-25-16,0 20 24 16,0 16 16-16,0 19 14 15,0 11 0-15,9 8 15 16,2 2 21-16,0-3-4 16,1-9-16-16,-2-10-14 0,-1-10 5 15,-2-14-1-15,-4-10-6 16,-1-12 0-16,-2-8-67 15,0-10-119-15,0-2-272 16,-7 0-563-16</inkml:trace>
  <inkml:trace contextRef="#ctx0" brushRef="#br0" timeOffset="-166636.768">11599 14498 899 0,'0'0'633'15,"0"0"-543"-15,0 0-44 16,0 0 42 0,142 36 51-16,-19-22 13 0,51 2 1 15,26-2-34-15,5-4-10 16,-9 2 6-16,-15 2-11 15,-1 0-46-15,3 8-33 16,-2 0-11-16,-3 0-5 16,-7 2-3-16,1-2-6 15,-3-4 0-15,1-1 0 16,-2-3 1-16,2-5 1 16,-3 0-1-16,-4-5 1 15,-9 1 5-15,-12 4-6 0,-26-4 1 16,-24 6-1-16,-24-1-1 15,1-4 1-15,14 6-1 16,13 2 0 0,9 2 0-16,-1 0 0 0,-4 0 0 15,-2-2 1 1,-4-2 1-16,-5-2-2 0,2-4 1 16,-1-4 7-16,1 0 5 15,2-2 7-15,3 0-1 16,-2 0 2-16,-1 0 3 15,-1 0-3-15,-5 0-11 16,-5 0-2-16,-2 0-8 16,-4 0 2-16,-5 0-1 15,1 0 0-15,-1 0-1 0,-2 0 1 16,0 2 0-16,1 4 0 16,-4-2 0-16,3-2 0 15,0 2 0-15,0 4 0 16,1-2-1-16,-4 0 1 15,-1 4-1-15,-5-6 1 16,0 2-1-16,-2-2 1 16,-2 0-1-16,-1 0 0 15,-3-4 1-15,-5 0 0 16,-5 0 5-16,0 0-5 16,-1 0 1-16,-4 0-2 15,-1 0 1-15,-5 0 0 16,-4-10 0-16,-7 2 8 15,-5-4 0-15,-6-2 5 16,-1-4 7-16,-6-4 0 0,-2-10-20 16,2-4 1-16,-2-7-1 15,2-2-1-15,2-10-1 16,1-3-11-16,1-2 0 16,-2-8 11-16,2-4 1 15,-2-27 6-15,5-27-6 16,7-34 0-16,5-17-1 15,6 11-8-15,0 11 2 16,-7 29 7-16,-2 22 0 16,-4 21 38-16,-6 25 50 0,1 12 11 15,-3-6-32 1,2-6-25-16,-6 0-5 16,-2 6 1-16,0 12 5 0,-4 7-1 15,-8 11-9 1,5 8-21-16,3 7-12 0,0 4-1 15,4 2 0-15,-2-2-7 16,-1 3 8-16,1-1-1 16,-5 1-10-16,-4-4-1 15,-9-3 2-15,-9 0 1 16,-13-4 3-16,-10 4 5 16,-10-4-4-16,-14 4 4 15,-21 0 1-15,-30 1-8 0,-25 4 7 16,-7 2-5-16,5 0-9 15,10-2-4-15,8-4 4 16,-18-4 7-16,-17-2-2 16,-12-4 4-1,-2 0-8-15,3 0 4 0,10 0 9 16,9 2 1-16,7-4-1 16,5 2-5-16,6 0-2 15,0 0 7-15,-2 4 0 16,-4 2-5-16,-3 2-5 15,-2 2-16-15,6 0 1 16,13 3-10-16,23 3 5 16,25 0 8-16,22 0 7 15,7 0-4-15,-9 0-14 16,-10 11 1-16,-8 1-4 0,0 6-10 16,3 0 16-16,-3 2-2 15,2 0-10-15,1-2 5 16,4-2 23-16,1-6 15 15,4-4 5-15,6-2-4 16,0-4 6-16,2 0-5 16,2 0-1-16,-1 0 5 15,-1 0-6-15,-3-2 2 16,-3-2 4-16,-4-2-6 16,-4 2-1-16,0 0 1 15,4 2 0-15,3 2 1 16,1 0-1-16,2 0-2 15,-3 0 2-15,-6 6 0 16,-7 0 0-16,-5 4 2 16,-5 0-1-16,1 0 10 0,5 2-10 15,8-2 0-15,7 0 8 16,9-4-8-16,7 2 11 16,3-4 1-16,1 0-1 15,-5-2 0-15,1 0 3 16,0-2-4-16,2 0-11 15,4 0 1-15,8 0 5 16,5 0-4-16,8 0 8 16,11 0 20-16,6-2 2 15,10 0 2-15,4 2-10 16,2 0 3-16,0 0-14 16,0 0-13-16,0 0-1 15,0 0-16-15,0 4-7 16,-5 17 6-16,1 11 12 0,-4 12-1 15,4 18 7-15,0 26 0 16,-3 34 6 0,-1 31 9-16,-6 3 3 0,3-27 0 15,1-35-1-15,8-36 5 16,2-8-5-16,0 4-1 16,0 4 7-16,0 3 8 15,0-11-5-15,2-9-4 16,4-5-4-16,0-7-10 0,1-7-8 15,1-8-2-15,8-4-127 16,40-10-188 0,-3-4-329-16,7-18-914 0</inkml:trace>
  <inkml:trace contextRef="#ctx0" brushRef="#br0" timeOffset="-165287.532">15645 13397 970 0,'0'0'263'15,"0"0"0"-15,0 0 92 16,0 0-154-16,0 0-23 16,0 0-6-16,0 0-32 15,0-32-2-15,0 26-22 16,0-1-24-16,-4 0-6 15,-5 1-17-15,-5-2-30 0,-3 0-21 16,-10 0-17-16,-6 2 1 16,-8 2 10-1,-1 2 3-15,-5 2-5 0,0 0 5 16,2 0-4 0,1 6-5-16,2 8 0 15,-1 4-6-15,3 6 6 0,1 2-4 16,0 4 8-16,1 4-1 15,5 4 0-15,2 2 2 16,4 4-10-16,4 2 5 16,4 4-5-16,3 3 6 15,3-3-6-15,2 2 0 16,2-2 0-16,4 0 1 16,5-2-1-16,0-2-1 15,0-3 1-15,2-3-1 0,7-4 1 16,5 0 0-16,-1-8 5 15,1 2-6-15,-1-4 0 16,1-2 0-16,1-4 6 16,-1 0-6-16,-1-4 0 15,3-2-2-15,-1-4-5 16,5 2 7-16,2-3 0 16,5-4 6-16,2 1 1 15,4-2 1-15,0 0-7 16,6-4 6-16,-1 0-5 15,4 0-1-15,3 0 0 16,1 0 5-16,-1-4-5 16,-1-2 0-16,-2-2 0 15,-1-2 0-15,-1 1 5 0,-3-2-5 16,-1-3 5-16,-2-2 1 16,-6 0-5-16,-3-4 10 31,-2 0-4-31,-1-4 3 0,-2-2 10 0,0-4-3 15,0-6-8-15,-2-8-4 16,0-6-5-16,-7-9 1 16,-5-9 5-16,-6 0 1 15,0 2 25-15,-22 2 36 16,-11 4 15-16,-10 7 0 16,-1 9-26-16,-3 4-32 15,3 8-26-15,3 4-1 16,5 6-69-16,5 8-128 15,-4 14-129-15,6 0-275 16,2 6-213-16</inkml:trace>
  <inkml:trace contextRef="#ctx0" brushRef="#br0" timeOffset="-164190.194">16545 13298 1326 0,'0'0'294'15,"0"0"-188"-15,0 0 172 16,0 0-118-16,0 0-80 16,0 0-30-16,-118-37 14 15,84 37 6-15,-10 19 8 16,-7 16 30-16,-10 11 5 15,-1 12-27-15,-2 14-15 16,-1 8-19-16,9 8-10 16,10 5 0-16,19 3-14 15,21-2-16-15,10-3-2 16,44-5-1-16,41 0-7 16,41-8-1-16,35-16-1 15,16-25-29-15,-10-36-46 16,-35-7 24-16,-42-24 26 15,-30-6 25-15,-10-24 19 0,-10-42 22 16,-19-53 57-16,-25-15 12 16,-12 18-16-16,-30 39-27 15,4 51 13-15,1 12 2 16,-4 2-34-16,1 4-48 16,0 10-9-16,7 22-168 15,-3 18-186-15,10 22-185 16,1 6-347-16</inkml:trace>
  <inkml:trace contextRef="#ctx0" brushRef="#br0" timeOffset="-163407.483">17818 13403 1061 0,'0'0'316'16,"0"0"-123"-16,0 0 163 0,0 0-87 15,-112-110-111 1,60 110-45-16,-8 4-36 16,-19 48-13-16,-15 46 8 15,9 38 36-15,34 21 7 16,51-5-8-16,58-15-19 15,66-31-48-15,34-18-25 16,17-26-15-16,-3-32-47 0,-33-30-44 16,-39-4-3-16,-39-28 70 15,-28-30 24-15,-33-48 96 16,-26-43 65-16,-44-17-33 16,-19 26-42-16,9 41-23 15,27 47-22-15,9 18-41 16,-4 8-11-16,2 10-146 15,-14 20-328-15,13 6-207 0,5 18-903 16</inkml:trace>
  <inkml:trace contextRef="#ctx0" brushRef="#br0" timeOffset="-145618.658">14496 16940 492 0,'0'0'326'0,"0"0"-190"16,0 0 36-16,0 0-53 15,0 0-34-15,0 0 28 16,35 24 30-16,-31-20 23 16,-1-4 37-16,-1 0 37 15,-2 0 0-15,0 0-47 0,0 4-35 16,0-4-34-16,0 0-42 16,0 0-21-16,2 0-10 15,-2 0-6-15,0 0-7 16,2 0-8-16,0 0 0 15,0 0 0-15,1 0-14 16,2 0-5-16,-1-4 2 16,5-10 11-16,7-4 0 15,-1-8-8-15,5 4-2 16,-2-6-13-16,-2 6 0 16,-3 4 1-16,-2 0-1 15,-2 2 7-15,0 6-1 0,-3-4 1 16,-1 6-7-1,0-2 17-15,-5 6 8 16,2 4 1-16,-2 0-3 16,0 0-14-16,0 0-2 0,0 0-1 15,0 0 5-15,0 0-11 16,0 0 0-16,0 0-1 16,0 0 0-16,0 0 1 15,0 0 0-15,0 0 11 16,0 0 1-16,-10 0 5 15,-1 9-10-15,-9 4-8 0,-4 9-9 16,-5 6 3 0,-2 8 6-16,-2 4 0 15,2 4 0-15,2 0 0 0,4-4-2 16,5-4 1-16,7-4-5 16,1-5 6-1,7-14-1-15,3-4-4 0,2-9 5 16,0 0-21-16,0 0-4 15,0-4 7-15,10-19-1 16,5-3 19-16,1-2 6 16,-1-8-5-16,1 0 5 15,-1 2-5-15,4 6-1 16,-4-2 0-16,3 4-1 16,-3 6 0-16,-1-2 1 0,-1 6-1 15,1 2 0-15,-3 0 0 16,-3 6 1-16,1-2-6 15,-2 6 0 1,-2 4 0-16,-1-5 5 0,0 5 0 16,3 0-1-16,0-4 2 15,2 4-1-15,-1-1 1 16,-1 1 0 0,3 0-1-16,-4 0-5 0,3 0 6 15,-1 0 0-15,4 14 12 16,1 0 6-16,3 0-9 15,-1 2-3-15,1-6-5 16,-5 0 0-16,-2-2 1 16,-4-4 4-16,-3-4 1 15,-2 4 4-15,0-4 2 0,0 0-4 16,0 0 0-16,0 0-9 16,0 0 0-16,0 0 0 15,0 0-1-15,0 0 0 16,0 0 0-16,0 0 0 15,0 0 1-15,0 0-7 16,0 0-10-16,0 0-4 16,0 0-1-16,0 0-7 15,0 0-4-15,0 0 17 16,0 0-2-16,0 0-8 16,0 0 13-16,0 0-2 15,0 0 4-15,0 0 5 16,0 0 6-16,0 0-1 15,0-4 1-15,-2-4-1 16,-5 2-11-16,0-2 5 0,-2 4 6 16,3 0 1-16,1 4 0 15,-2 0 7-15,-1 0 0 16,-1 0-5-16,-3-2-1 16,-1 2 0-16,1 0 5 15,4 0 3-15,1 0 5 16,5 0-13-16,2 0-1 15,0 0-1-15,0 0 0 16,0 0 1-16,0 0 9 16,0 0 3-16,0 0 0 15,0 14-1-15,0 8 8 16,0 6 10-16,0 6 1 0,0 2-8 16,0 4-1-1,0-4-7-15,0-4-2 0,0 3-6 16,0-12-5-16,0-1-1 15,0-8 1-15,0-1 5 16,0-9-6-16,0-4 0 16,0 0-6-16,0-12 6 15,0-25 4-15,0-25-4 16,0-6-6-16,0-12-27 16,0 4-12-16,0 24 18 15,0 7 27-15,0 26 27 0,0 14 6 16,0 5-10-16,0 23-23 15,0 23-6-15,0 16 6 16,5 22 0-16,-3 6 6 16,-2 8 5-1,0 1-1-15,0-15-1 0,0-12-1 16,-2-14-7-16,-1-24-1 16,1-10 0-16,2-16 2 15,-2-8-2-15,0-8-14 16,-2-24-7-16,-4-22-4 15,-1-16-17-15,1-10-3 16,4 4 45-16,1 3 21 16,3 23 9-16,0 10 3 15,0 18-5-15,0 14-4 16,0 8 0-16,0 0-7 0,0 26-11 16,0 36 13-16,-7 47 17 15,0 3 38-15,1-10 43 16,0-14-23-16,3-29-65 15,1-1-14-15,0-4-10 16,2-22-5-16,-3-16-64 16,-8-28-142-16,3-24-266 15,-6-14-408-15</inkml:trace>
  <inkml:trace contextRef="#ctx0" brushRef="#br0" timeOffset="-142175.47">14640 16070 1106 0,'0'0'523'0,"0"0"-308"16,0 0 40-16,0 0-157 15,0 0-42-15,0 0 66 16,0 0-6-16,5-80-12 15,-5 63 25-15,0 7 10 16,0 6-4-16,0 3-23 16,0 1-37-16,0 0-41 15,0 0-34-15,0 0-21 0,0 14-21 16,0 9-2 0,0 16 34-16,0 3 10 0,2 6 2 15,3 0 10-15,-1-10-3 16,0-4 0-16,-2-12-8 15,0-8 11-15,-2-10 0 16,0-4 11-16,0 0 7 16,0-4 12-16,0-18 9 15,-12-14-51-15,-2-4 6 16,-1 0-6-16,-2 4 29 16,7 6 15-16,3 12 5 15,3 8-4-15,2 6-21 16,2 0-18-16,0 4-6 15,-3 0-13-15,3 0-10 16,-3 0 10-16,3 8 5 16,0 10-11-16,0 8 10 0,0 14 9 15,0 0 21-15,0-2 0 16,6-4-2-16,-2-8 4 16,0-8-8-16,-2-13-8 15,-2-5-7-15,0-5-117 16,-8-17-239-16,-8-4-717 15</inkml:trace>
  <inkml:trace contextRef="#ctx0" brushRef="#br0" timeOffset="-139695.264">16133 17477 1015 0,'0'0'783'0,"0"0"-563"16,0 0 4-16,0 0-60 16,0 0-118-16,0 0-15 15,0 0 17-15,7 0-2 16,-7 0 31-16,2 0 54 16,-2 0 4-16,0 0-15 15,0 0-28-15,0 0-32 16,0 0-18-16,2 0-10 15,-2 0-10-15,0 0-2 16,2 0 6-16,-2 0 4 0,0 0 5 16,0 0-2-16,0 0-6 15,0 0-17-15,0 0 7 16,2 0-5 0,-2 0 4-16,0 0 8 15,0 0 5-15,0 0-5 0,0 0 9 16,2-5 3-16,0-12-5 15,2-1-13-15,0-6-9 16,-2-6-7-16,0 2 5 16,0-2-6-16,1 0 0 15,-3 2 11-15,2 2 4 16,0-2 5-16,0-2-12 16,0 2-7-16,-2-3-1 15,2 9 5-15,1 0-5 0,-3 8 5 16,0 0 0-16,3 6 2 15,-3-2-1 1,2 6-5-16,-2 0-1 16,0 0 1-16,0-2 4 0,0 2-6 15,0 0 0 1,0 0 1-16,0-2 0 0,0 2-1 16,2 0 1-16,-2 0-1 15,2-2 0-15,-2 2-1 16,0 0 0-16,2 0 1 15,-2 0 0-15,0 4-1 16,0 0 1-16,0 0-1 16,0 0 0-16,0 0 0 15,0 0 1-15,0 0 0 16,0-4 0-16,0 4 0 16,0 0-1-16,0 0 1 15,0 0 0-15,0 0 0 0,0 0 0 16,0 0 1-16,0 0-1 15,0 0 1-15,0 0 0 16,0 0 5-16,0 0-6 16,0 0 1-16,0 0-1 15,0 0 0-15,0 0 0 16,0-2 1-16,0-2 0 16,0 0-1-16,0-4-15 15,0 2 6-15,0 2 7 16,0 0 2-16,0 0 0 15,0 4 0-15,0-4 0 16,0 4 0-16,0 0 1 16,0 0 5-16,0 0-4 0,0 0 4 15,0 0-5-15,0 0-1 16,0 0 1-16,0 0-1 16,0 0 0-16,0 0 1 15,0 0-1-15,0 0 0 16,0 0 1-16,0 0 0 15,0 0-1-15,0 0 0 16,0 0 0-16,0 0 0 16,0 0-1-16,0 0 1 15,0 0-1-15,0 0-1 0,0 0 1 16,0 0 1 0,0 0-1-16,0 0-1 15,0 0 1-15,0 0-1 0,0 0 1 16,0 0-6-16,0 0 7 15,0 0 0-15,0 0 6 16,0 0-5-16,0 0-1 16,0 0 0-16,0 0-1 15,0 0 0-15,0 0-5 16,0 0 5-16,0 0-1 16,0 0 1-16,0 0-5 15,0 0 6-15,0 0 0 16,0 0 1-16,0 0 1 0,0 0-1 15,0 0-1-15,0 0 0 16,0 0-6-16,0 0 0 16,0 0 4-16,0 0-4 15,0 0 5-15,0 0 1 16,0 0-8-16,0 0 7 16,0 4-10-16,-4-4 5 15,-3 8-4-15,-2-4-1 16,-4 10 11-16,-5-4 9 15,-3 6-1-15,-2 2-8 16,-4 0 1-16,-4 8-1 16,2-6 0-16,4 2 0 15,4-5-1-15,11-3 1 16,3-6-1-16,7-7-4 16,0-1 5-16,0 0 12 0,0 0 0 15,0 0 6-15,0-5-6 16,9-8-2-16,5-1 2 15,1-12-11-15,3 2-1 16,1-2 0 0,0 4 1-16,-4 4-1 0,-3 4 1 15,-2 2-1-15,-3 6 0 16,-3-2 0-16,1 8 2 16,0-4-2-16,-3 4 0 15,0 0-9-15,0 0 0 16,0 0 0-16,5 0-4 15,7 4 13-15,7 10 0 16,4 0 27-16,4 6-3 16,-2-6 0-16,-4 0-6 15,-8-6-5-15,-4-2-7 0,-6-2-4 16,-5-4-2-16,0 0-17 16,0 0-103-16,0 0-165 15,0 0-275-15,0-10-251 0</inkml:trace>
  <inkml:trace contextRef="#ctx0" brushRef="#br0" timeOffset="-134224.047">15344 14261 1746 0,'0'0'371'16,"0"0"-187"0,0 0 52-16,0 0-176 0,0 0-31 15,0 0-15-15,145 10 5 16,-70-6 29-16,10 0 10 16,-6 2 11-16,-17-2-35 15,-20 0-16-15,-19 0-8 16,-19-4 11-16,-4 4 41 15,-18 0 8-15,-24 0-25 16,-18 4-17-16,-14-2-13 16,-4 0 6-16,3-2-7 15,10 0 7-15,16-4 19 16,15 0-16-16,18 0-4 16,12 0-19-16,4 0-1 15,0 0-31-15,2 0-16 16,19 0 26-16,10 0 17 15,9 0 4-15,5 2 7 0,-3 0-5 16,-9 0-2-16,-13 0-1 16,-15 0-8-16,-5 1 9 15,-9 2 0-15,-20-3 9 16,-12 2 15-16,-1 3-4 16,5-2 14-16,5-5 2 15,12 0-2-15,11 0-8 0,9 0-11 16,0 0-15-16,0 0 1 15,11 0 5 1,12 0-6-16,8-4 0 0,7-1-6 16,2 0 6-1,-6 3 1-15,-13 0 0 0,-9 2 0 16,-10 0 12 0,-2 0-1-16,0 0-12 0,0 0-6 15,-9 0-33-15,-15 0 10 16,-10 0 21-16,-11 0-14 15,-3 0 10-15,-1 0 12 16,11-5 1-16,13 2 7 16,14-1-8-16,11 2-3 15,0-2-56-15,15 0 13 16,15-4 30-16,7-2 16 16,4-4 2-16,-1 4-1 0,-11 0 5 15,-12 4 3-15,-10 6 44 16,-7-4 32-16,0 2-9 15,-22 0-51-15,-14-2-25 16,-7 0-1-16,-7 2 1 16,0-6 2-16,6 4 10 15,13 0-3-15,11-2-9 16,13 4 0-16,7-2-42 16,0 2-38-16,22-2 23 15,9-2 27-15,10-2 19 16,3 0 10-16,1-2 0 15,-7 0 1-15,-9 0 6 16,-12 4 0-16,-7 2 14 16,-8 2 23-16,-2 2 14 15,0 0-39-15,-23 0-12 0,-6 0-12 16,-11 0 5-16,-3 2 1 16,4 4 9-16,7-2-8 15,15 2-1-15,8-6-6 16,9 0-19-16,0 2-23 15,6 0-45-15,19 0 20 16,10 0 64-16,6 2 9 16,1-2 8-16,-2 0-8 15,-9 0 1-15,-11-2-1 16,-9 0 7-16,-11 0 10 16,0 0 17-16,-4 0-1 15,-23 0-33-15,-11 0-1 0,-8-2-5 16,-10 0 6-1,2 2 7-15,8 0-5 0,10 0-2 16,14 0 0-16,13 0-16 16,9 0-16-16,0 0-29 15,16 2 2-15,15 4 34 16,13-2 25-16,10 0 0 16,6-4 1-16,2 0 0 15,-4 0 0-15,-8 0 6 16,-17 0-7-16,-16 0 8 15,-15 0 20-15,-2 0 8 0,-17-2-20 16,-20 2-16-16,-17 0-7 16,-6 0 7-16,-3 0 6 15,7 0 6 1,14 0 3-16,15 0-14 0,14 0-1 16,10 0-19-16,3 0-38 15,12 0-14-15,17 0 38 16,11 0 33-16,6 0 20 15,2 0-10-15,-9 0 11 16,-12 0 6-16,-14 0 16 16,-10 0 46-16,-3 0-61 15,0 0-28-15,-16 0-166 16,-2 2-358-16,5 8-529 0</inkml:trace>
  <inkml:trace contextRef="#ctx0" brushRef="#br0" timeOffset="-130022.6">15057 14490 497 0,'0'0'700'16,"0"0"-382"-16,0 0 21 16,0 0-13-16,0 0-94 15,0 0-19-15,-2-8-19 16,2 8-40-16,0 0-42 0,4 0-30 15,11 0-28-15,24 0-34 16,43 6 2 0,67 14 32-16,77 10-14 0,38 6-25 15,15 6-6-15,-5-2-8 16,-31-2 0-16,-9-6 0 16,-18-6 0-16,-20-8-1 15,-29-12-6-15,-43-2 0 16,-32-4 0-16,-34 0 6 15,-13 0 0-15,3 0 9 0,4 0 2 16,6 0 8 0,-4 0 13-16,-2 0-8 0,0 3-3 15,0 4 6-15,-2 1 6 16,-3 1 6 0,-7-5 6-16,-9-3 4 0,-8 2-4 15,-12-3-19-15,-7 1-14 16,-4-1-12-16,0 0-11 15,-4 0-108-15,-54 0-107 16,3 0-259-16,-8 0-379 0</inkml:trace>
  <inkml:trace contextRef="#ctx0" brushRef="#br0" timeOffset="-128604.888">17538 16080 1187 0,'0'0'572'16,"0"0"-321"-16,0 0 73 15,0 0-154-15,0 0-71 16,0 0 12-16,0 0-29 16,23-14-44-16,-21 32-19 15,2 10 14-15,4 14 81 16,-2 8-2-16,1 4-39 16,-1 0-31-16,-1-5-19 15,0-13-16-15,-3-14-5 16,-2-8 4-16,2-6-5 15,-2-8 17-15,0 0 15 16,2-14 20-16,3-20 19 16,-3-16-69-16,-2-9-3 0,0-3 0 15,0 4 0-15,0 14 29 16,0 16 43-16,-2 10 3 16,-3 14-6-16,3 4-29 15,2 0-40-15,-2 4-45 16,2 20-7-16,-2 12 52 15,2 12 0-15,0 0 21 16,0-6-2-16,0-3-2 16,0-16-8-16,0-6-9 15,0-7 0-15,11-10-110 0,-1 0-274 16,7-18-426-16</inkml:trace>
  <inkml:trace contextRef="#ctx0" brushRef="#br0" timeOffset="-126756.023">19101 17120 795 0,'0'0'297'15,"0"0"-40"-15,0 0 87 16,0 0-142-16,0 0-53 15,0 0 3-15,0 0-41 0,0 13-52 16,0-9-12-16,0 2 17 16,0-2-12-16,0-4-9 15,0 0-7 1,0 0 4-16,2 0 23 0,-2 0 31 16,0 0 21-1,2 0-16-15,0-9-5 0,0 0-36 16,3-5-34-16,-2 1-10 15,1-1 4-15,-2 5 6 16,0 0 13-16,-2 5 15 16,0 4-7-16,0 0-9 15,0 0-16-15,0 0-20 16,0 0-10-16,0 14-17 16,-13 17-9-16,-7 9 36 0,-5 18 4 15,-4 0 14-15,2 4 8 16,6-4-8-16,2-14 0 15,11-12-5-15,0-14 1 16,8-9-7 0,0-9 16-16,0 0 14 0,0-13 40 15,0-9-19-15,0-10-48 16,6-4-10-16,4 0-6 16,1 0-2-16,3-2 1 15,1 6 1-15,1 6 5 16,-3 2 0-16,-1 6 1 15,-3 2 0-15,-1 6 0 16,-1 6-6-16,-2 0-2 16,-3 4-2-16,0-5 1 15,3 5-2-15,-1-1-1 0,5-3 11 16,5 4-8-16,-4-4 9 16,4-1 0-16,-1 0 1 15,-2 1-1-15,3-5 1 16,-1 5 7-16,3-5-2 15,-1 4-5-15,-1-3 0 16,-3 2-1-16,-5 6 0 16,-1-4-1-16,-5 4 0 15,2 0 1-15,0 4-9 16,3 15-21-16,4 12 28 16,4 14 2-16,5 5 15 15,0 2-6-15,-1-2-8 16,0-6 7-16,-4-12-8 15,-7-10 0-15,-2-10 1 16,-4-6 6-16,0-6 11 0,0-4-7 16,-10-20-11-1,-13-10-31-15,-6-6-55 0,-2 0 32 16,0 4 42-16,4 4 12 16,7 10 12-16,4 4 9 15,5 4-4-15,7 6 10 16,2 4-8-16,2 4-19 15,0 0-1-15,0 4-22 16,0 22-20-16,-2 18 43 0,2 32 7 16,0 32 53-1,0 27 0-15,11-11-4 16,-1-26-2-16,0-32-2 16,-4-20-5-16,-1 3 4 0,-3-1-6 15,0-2 6-15,-2-12 6 16,0-14-11-16,0-8-23 15,0-6-23-15,0-6-17 16,0 0-131-16,0-46-161 16,-15-2-381-16,-8-2-950 0</inkml:trace>
  <inkml:trace contextRef="#ctx0" brushRef="#br0" timeOffset="-125189.83">16862 14556 1197 0,'0'0'591'16,"0"0"-333"0,0 0 84-16,0 0-104 0,0 0-156 15,0 0-52 1,0 0-26-16,-36-20-4 0,45 20-16 15,6 0-8-15,10 0 24 16,6 2 16-16,7 6 4 16,-3 0-11-16,-6 0 3 15,-13 0-12-15,-16-8 9 16,0 4 6-16,-40-4-8 16,-40 0 28-16,-36 0-13 0,-2 0-11 15,11-8 1-15,18 0 32 16,31 2 54-16,8 2-6 15,8 0-27-15,22 2-22 16,20 2-43-16,0 0-43 16,27 0-86-16,20 0 86 15,16 0 35-15,12 2-35 16,8 6-10-16,-1 0 37 16,-8-2 16-16,-14-2 13 15,-20-4-12-15,-18 0 14 16,-18 0 38-16,-4 0 53 15,-19 0-30-15,-26 0-49 16,-20-4-27-16,-15-2-1 16,-6 2 1-16,-1 2 9 15,15 2 28-15,21 0 22 0,20 0-31 16,23 0-28-16,8 0-39 16,21 4-72-16,26 4 97 15,13 2 14-15,13-2 0 16,8 0-9-16,-6-6 0 15,-10-2 9-15,-18 0 2 16,-23 0 5-16,-19 0 25 16,-5 0 40-16,-38-2-24 15,-20-6-30-15,-20-2-18 16,-9 0 0-16,2 4 25 16,12 0 13-16,19 6 24 15,21 0-22-15,22 0-40 0,11 0 0 16,4 0-61-1,25 0-14-15,15 0 68 0,12 6 7 16,7 0 1-16,-1 0 8 16,-6-2 1-16,-18-4 2 15,-16 0 22-15,-15 0 67 16,-7 0 26-16,-7 0-41 16,-20 0-83-16,-6 0-3 15,-16 2-233-15,9 4-259 16,9 4-386-16</inkml:trace>
  <inkml:trace contextRef="#ctx0" brushRef="#br0" timeOffset="-118290.741">15502 13244 1145 0,'0'0'357'15,"0"0"-162"-15,0 0 65 16,0 0-131-16,0 0-49 16,0 0 45-16,0 0 18 15,166-126-11-15,-98 100-38 16,37-4-8-16,48-2-20 16,57-2-26-16,29 2-17 15,8 2-11-15,-6 5 1 16,-16 6-7-16,7 2 6 0,-3 3-6 15,-9 6 6 1,-19 0-11-16,-28 6 7 0,-40 2-2 16,-42 0-5-1,-31 0 7-15,-18 0 8 0,-4 0 11 16,-3 9-3 0,-1 0-2-16,-12 1-11 0,-6-1-11 15,-9-1-6-15,-7 0-47 16,-12 3-137-16,-19 0-289 15,-11-5-373-15</inkml:trace>
  <inkml:trace contextRef="#ctx0" brushRef="#br0" timeOffset="-117891.145">16098 13379 1230 0,'0'0'496'0,"0"0"-440"0,0 0 26 15,216-42-8-15,-21 12-15 16,46-2 29-16,27 1 22 16,3 8-6-1,-16 10-6-15,-6 9 7 0,-11 4-32 16,-19 0-36-16,-21 0-19 16,-26 8-11-16,-18 1 5 15,-35-5-3-15,-30 0-1 16,-24-4-7-16,-14 0 4 15,3 0-5-15,-8 0-63 16,-19 0-126-16,-17 0-288 16,-10 0-532-16</inkml:trace>
  <inkml:trace contextRef="#ctx0" brushRef="#br0" timeOffset="-117580.044">17754 13600 1230 0,'0'0'270'16,"0"0"-40"-16,212-83 158 15,-56 39-199-15,52 4-75 16,20 6-1-16,-2 12-18 15,-16 8-36-15,-39 6-27 0,-15 2-12 16,-33 0-11 0,-32 2 1-16,-29-2-1 0,-12 2-3 15,1-2-5-15,2 2-1 16,-1-3-19-16,-17 7-92 16,-31 0-127-16,-4 0-262 15,-15 3-513-15</inkml:trace>
  <inkml:trace contextRef="#ctx0" brushRef="#br0" timeOffset="-117324.044">18488 13605 1181 0,'0'0'779'0,"0"0"-669"15,174-9-32-15,13-1 30 0,45 6-53 16,18 4 1-16,-17 0 39 15,-36 0-12-15,-31 0-19 16,-41-5 6-16,-42 1 26 16,-33 0-19-16,-18-4-32 15,-8 4-26-15,-6 0-19 16,-9 0-40-16,-22-10-130 16,-22 0-288-16,-13-4-863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5-20T18:08:24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24355 14391 1211 0,'0'0'537'15,"0"0"-394"-15,0 0 127 16,0 0-80-16,0 0-95 16,0 0-2-16,-7-1 34 15,7 1-10-15,0 0 1 16,0 0 8-16,0 0 7 15,0 0-52-15,0 0-52 16,20 0-20-16,17 0-9 16,19-8 0-16,14-1-11 15,7 0 5-15,-3 0-3 16,-14 4-30-16,-15 0-7 16,-26 3 14-16,-19 2-31 15,-21 0-28-15,-58 0 45 16,-8 0-2-16,-8 0 48 0,-1 0 13 15,33 4 38-15,10 0-18 16,24 0-13-16,22-4-20 16,7 0-5-16,31 0-34 15,25-12 12-15,13-4 3 16,3-2-40-16,3 2-60 16,-19 6-221-16,-24 2-658 0</inkml:trace>
  <inkml:trace contextRef="#ctx0" brushRef="#br0" timeOffset="1658.383">24357 15316 950 0,'0'0'781'16,"0"0"-690"-16,0 0 1 0,0 0 41 16,0 0-77-16,162-32-30 15,-102 24 17-15,-6-2 9 16,-12 6-14-16,-15 4 2 16,-18 0 6-16,-9 0 68 15,-11 0 8-15,-27 0-20 16,-13 1-59-16,-5 8-19 15,3-1 28-15,10 0 18 16,16-4-15-16,14 2-26 16,13-6-29-16,0 0-24 15,25 0-9-15,21 0 33 16,19-8 12-16,11-2 6 16,-3-4 36-16,-8 6 23 15,-25 2-38-15,-24 6-26 0,-32 0-13 16,-24 10-245-16,-4 4-634 0</inkml:trace>
  <inkml:trace contextRef="#ctx0" brushRef="#br0" timeOffset="2925.338">27282 16088 1739 0,'0'0'319'0,"0"0"-89"15,0 0 54-15,0 0-172 16,0 0-84-16,0 0-28 16,0 0-12-16,52-14 12 15,-6 10 24-15,12-4 17 16,2-2-21-16,-6 6-3 0,-12-4-11 16,-13 6-6-1,-22 0 2-15,-7 2 20 0,-29 0 54 16,-29 0-10-16,-18 0-45 15,-9 0-7 1,10 4 41-16,15 0 30 16,21-4-8-16,22 0-44 15,17 0-33-15,0 0-14 0,25 0-49 16,23 0 57-16,12-8 6 16,9-2 39-16,-3 0 18 15,-14 2 3-15,-16 4-38 16,-16 0-22-16,-9-1-41 15,-8-10-195-15,-3 3-437 16,0-6-1376-16</inkml:trace>
  <inkml:trace contextRef="#ctx0" brushRef="#br0" timeOffset="4518.902">25379 14213 679 0,'0'0'666'0,"0"0"-552"15,0 0-6-15,0 0-5 0,0 0-84 16,0 0 3-16,3 4 16 16,-1 10-16-16,2 8 111 15,3 8 9-15,0-2-37 16,2 0-35-16,-1-10-28 15,4-7-8-15,3-11 1 16,12 0 54-16,13-31 99 16,13-17 13-16,5-18-28 15,3-10 2-15,-8 0-76 16,-13 9-54-16,-13 15-42 16,-10 16-3-16,-9 16-130 15,-8 20-187-15,0 0-296 0,0 8-665 0</inkml:trace>
  <inkml:trace contextRef="#ctx0" brushRef="#br0" timeOffset="5224.781">25261 15176 755 0,'0'0'703'0,"0"0"-491"15,0 0 54-15,0 0-35 16,0 0-101-16,0 0-29 16,0 0-8-16,23-31-16 15,-23 37-51-15,0 11-26 0,4 5 21 16,7 6 1-16,5-2-4 16,4-8-12-16,4-4-6 15,7-10 2-15,10-4 36 16,7-18 53-16,6-22 41 15,0-10 11-15,-8-7-17 16,-7 3-27-16,-16 4-36 16,-9 12-41-16,-5 14-22 15,0 6-175-15,-2 10-336 16,0 4-616-16</inkml:trace>
  <inkml:trace contextRef="#ctx0" brushRef="#br0" timeOffset="6121.792">28103 15695 1721 0,'0'0'497'16,"0"0"-329"-16,0 0-23 16,0 0-145-16,0 0-1 15,0 0 1-15,0 0 10 16,0 124 2-16,6-82 9 16,7-8 3-16,5-10 2 0,9-12 9 15,9-12 41-15,16-8 76 16,16-36 27-16,10-18-23 15,0-12-18 1,-5-6-6-16,-15 0-24 16,-16 13-24-16,-13 13-6 15,-13 14-36-15,-9 10-42 16,-3 12-83-16,2 8-220 0,0 6-465 16,0 0-1025-16</inkml:trace>
  <inkml:trace contextRef="#ctx0" brushRef="#br0" timeOffset="16216.116">9576 16525 671 0,'0'0'187'0,"0"0"-65"0,0 0-2 15,0 0-65 1,0 0 43-16,0 0 50 0,0-16 36 15,0 16 22 1,0 0-8-16,0 0-41 16,0 0-38-16,0 0-48 0,0 0-32 15,0 0-20-15,0 0-4 16,0 0 3-16,0 0 28 16,0 0 33-16,0 0 11 15,0 0 1-15,0 0-4 16,0 0-13-16,0 0-6 15,0 0-13-15,0 0-15 16,0 0-11-16,0 0-16 16,0 0-4-16,0 0-9 15,0 0-8-15,4 0 1 0,5 0 7 16,5 0 27-16,3 0 3 16,8 0-9-16,1-2-8 15,8 2 1 1,3 0-13-16,4 0 7 0,3 0-7 15,4 0 0 1,-4 0 1-16,-4 0-1 0,0 0 5 16,-4 0-6-16,-3 0 1 15,-2 0 1-15,1 0-1 16,-1 0 0-16,2 0 1 16,0 0-2-16,3 0 1 15,3-4 0-15,-2 4 0 16,5-4-1-16,-2 0 1 15,-4 0-1-15,0 0 1 16,-7 2 0-16,-2 2-1 0,-3 0 0 16,-2 0 0-16,-1 0 0 15,0 0 0-15,2 0-1 16,4 0 1-16,6 0 0 16,4 0 1-16,6 0 0 15,-1 0 0-15,4-4 0 16,-7 0 1-16,-1 4-1 15,-3-4 0-15,-3-2 0 16,-1 2 0-16,-4 0-1 16,2-4 1-16,-2 4 0 15,-1 2-1-15,3-2 0 16,3 4-1-16,-1 0 1 16,4 0 0-16,1 0-1 15,-3 0 1-15,0 0 0 16,-1 0 0-16,-3 0 0 0,0 0 1 15,-5-4 0-15,1 4-1 16,0 0 0-16,-1 0 0 16,0 0 0-16,1 0 1 15,0-4 0-15,2 4-1 16,-2-2 1-16,2 2-1 16,-2 0 0-16,-2 0 0 15,-6 0 0-15,-3 0-1 16,-8 0 1-16,1 0-1 15,-3 0 1-15,1 0 0 16,2 0 9-16,1 0 0 16,3 0 2-16,1 0-4 0,-3 0 8 15,-3 0 3 1,-4 0 12-16,0 0 7 0,-2 0-1 16,4 0-1-16,-2 0-13 15,2 0-8-15,2 0 7 16,3 0 16-16,-2 0-5 15,-2 0-11-15,-3 0-11 16,-2 0-2-16,0 2-7 16,0 2-1-16,-25 6-67 15,-8 2-242-15,-10-2-492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5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57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19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2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8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3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13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0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67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78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8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4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6A567-32B6-4694-A3FF-F7AA72598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4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63FDE-A257-4A4C-B7AC-4A1F1BBFB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Pensamiento computacional Orientada a Objetos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CB2513-D672-4E07-A042-F2214CDABD1B}"/>
              </a:ext>
            </a:extLst>
          </p:cNvPr>
          <p:cNvSpPr txBox="1"/>
          <p:nvPr/>
        </p:nvSpPr>
        <p:spPr>
          <a:xfrm>
            <a:off x="7315200" y="358219"/>
            <a:ext cx="18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Graba la Sesión</a:t>
            </a:r>
          </a:p>
        </p:txBody>
      </p:sp>
    </p:spTree>
    <p:extLst>
      <p:ext uri="{BB962C8B-B14F-4D97-AF65-F5344CB8AC3E}">
        <p14:creationId xmlns:p14="http://schemas.microsoft.com/office/powerpoint/2010/main" val="32741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B00B2-E86D-4C9B-AFB8-CF663BFE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C17EE-2BBF-4207-902A-D49D1110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Referencias Circulares</a:t>
            </a:r>
          </a:p>
          <a:p>
            <a:r>
              <a:rPr lang="es-MX" sz="3200" dirty="0"/>
              <a:t>Vectores</a:t>
            </a:r>
          </a:p>
          <a:p>
            <a:r>
              <a:rPr lang="es-MX" sz="3200" dirty="0"/>
              <a:t>Relaciones entre clases</a:t>
            </a:r>
          </a:p>
          <a:p>
            <a:r>
              <a:rPr lang="es-MX" sz="3200" dirty="0"/>
              <a:t>Herencia</a:t>
            </a:r>
          </a:p>
        </p:txBody>
      </p:sp>
    </p:spTree>
    <p:extLst>
      <p:ext uri="{BB962C8B-B14F-4D97-AF65-F5344CB8AC3E}">
        <p14:creationId xmlns:p14="http://schemas.microsoft.com/office/powerpoint/2010/main" val="120113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4EE7E-0D17-443E-8353-789B324E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B7364-0391-499C-A0F3-D4D8B41B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Memoria continua (</a:t>
            </a:r>
            <a:r>
              <a:rPr lang="es-MX" dirty="0" err="1"/>
              <a:t>similiar</a:t>
            </a:r>
            <a:r>
              <a:rPr lang="es-MX" dirty="0"/>
              <a:t> a las lista de Python). Pueden crecer de manera dinámica (agregar elementos(</a:t>
            </a:r>
          </a:p>
          <a:p>
            <a:endParaRPr lang="es-MX" dirty="0"/>
          </a:p>
          <a:p>
            <a:r>
              <a:rPr lang="es-MX" dirty="0"/>
              <a:t>Fáciles de utilizar</a:t>
            </a:r>
          </a:p>
          <a:p>
            <a:endParaRPr lang="es-MX" dirty="0"/>
          </a:p>
          <a:p>
            <a:r>
              <a:rPr lang="es-MX" dirty="0"/>
              <a:t>Principales operaciones</a:t>
            </a:r>
          </a:p>
          <a:p>
            <a:pPr lvl="1"/>
            <a:r>
              <a:rPr lang="es-MX" dirty="0" err="1"/>
              <a:t>push_back</a:t>
            </a:r>
            <a:endParaRPr lang="es-MX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878384A-6B43-4ADF-839F-D542458D0507}"/>
                  </a:ext>
                </a:extLst>
              </p14:cNvPr>
              <p14:cNvContentPartPr/>
              <p14:nvPr/>
            </p14:nvContentPartPr>
            <p14:xfrm>
              <a:off x="4072680" y="2551680"/>
              <a:ext cx="6902640" cy="39657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878384A-6B43-4ADF-839F-D542458D0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3320" y="2542320"/>
                <a:ext cx="6921360" cy="39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90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4104-BA1F-441E-B741-F0A33167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46925"/>
            <a:ext cx="10058400" cy="1609344"/>
          </a:xfrm>
        </p:spPr>
        <p:txBody>
          <a:bodyPr/>
          <a:lstStyle/>
          <a:p>
            <a:r>
              <a:rPr lang="es-MX" dirty="0"/>
              <a:t>Referencias Circulares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EE9C6-47E9-468F-9494-E59E5029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clase A incluye a la clase B y viceversa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FDD38B-C948-40C9-86DC-F67E57D3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3138249"/>
            <a:ext cx="3864775" cy="34397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5D28CA-B4BC-429F-B25C-25C882BE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54" y="3092249"/>
            <a:ext cx="3414787" cy="3462748"/>
          </a:xfrm>
          <a:prstGeom prst="rect">
            <a:avLst/>
          </a:prstGeom>
        </p:spPr>
      </p:pic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0AE386AA-7B4F-423C-ADC0-4BD0B838C71A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5499743" y="588645"/>
            <a:ext cx="46000" cy="5053209"/>
          </a:xfrm>
          <a:prstGeom prst="bentConnector3">
            <a:avLst>
              <a:gd name="adj1" fmla="val 88408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8D17F448-AFB5-4C17-840F-B2BC62F7F9F1}"/>
                  </a:ext>
                </a:extLst>
              </p14:cNvPr>
              <p14:cNvContentPartPr/>
              <p14:nvPr/>
            </p14:nvContentPartPr>
            <p14:xfrm>
              <a:off x="3447360" y="5002560"/>
              <a:ext cx="6894360" cy="9468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8D17F448-AFB5-4C17-840F-B2BC62F7F9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000" y="4993200"/>
                <a:ext cx="6913080" cy="9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06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5C9F2-6B43-491A-9DC5-88935CE8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77368"/>
            <a:ext cx="10058400" cy="1609344"/>
          </a:xfrm>
        </p:spPr>
        <p:txBody>
          <a:bodyPr/>
          <a:lstStyle/>
          <a:p>
            <a:r>
              <a:rPr lang="es-MX" dirty="0"/>
              <a:t>Referencias circulares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1C9D9-C1C6-40D4-8737-3E930448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05408"/>
            <a:ext cx="10058400" cy="4050792"/>
          </a:xfrm>
        </p:spPr>
        <p:txBody>
          <a:bodyPr/>
          <a:lstStyle/>
          <a:p>
            <a:r>
              <a:rPr lang="es-MX" dirty="0"/>
              <a:t>Para corregir es necesario</a:t>
            </a:r>
          </a:p>
          <a:p>
            <a:pPr lvl="1"/>
            <a:r>
              <a:rPr lang="es-MX" dirty="0"/>
              <a:t>Utilizar declaración anticipada (FORWARD DECLARATION)</a:t>
            </a:r>
          </a:p>
          <a:p>
            <a:pPr lvl="1"/>
            <a:r>
              <a:rPr lang="es-MX" dirty="0"/>
              <a:t>Cambiar la posición de los </a:t>
            </a:r>
            <a:r>
              <a:rPr lang="es-MX" dirty="0" err="1"/>
              <a:t>Includes</a:t>
            </a:r>
            <a:r>
              <a:rPr lang="es-MX" dirty="0"/>
              <a:t> (quitar los </a:t>
            </a:r>
            <a:r>
              <a:rPr lang="es-MX" dirty="0" err="1"/>
              <a:t>includes</a:t>
            </a:r>
            <a:r>
              <a:rPr lang="es-MX" dirty="0"/>
              <a:t> de los </a:t>
            </a:r>
            <a:r>
              <a:rPr lang="es-MX" dirty="0" err="1"/>
              <a:t>header</a:t>
            </a:r>
            <a:r>
              <a:rPr lang="es-MX" dirty="0"/>
              <a:t> files)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043BAB-2924-43C0-A121-07820575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992828"/>
            <a:ext cx="5323840" cy="48651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78E0CA-3216-49CA-A78A-499DC7A9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48" y="2076391"/>
            <a:ext cx="6308969" cy="47440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2F8557-539A-4737-BB86-9C33D5469129}"/>
              </a:ext>
            </a:extLst>
          </p:cNvPr>
          <p:cNvSpPr txBox="1"/>
          <p:nvPr/>
        </p:nvSpPr>
        <p:spPr>
          <a:xfrm>
            <a:off x="3342640" y="2484473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FORWARD DECLARATION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433A1B-51CA-4A3D-8A10-CEB383C78B5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391920" y="2682240"/>
            <a:ext cx="1950720" cy="12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286C579-D4B1-4D58-BA5F-61F2456CB511}"/>
              </a:ext>
            </a:extLst>
          </p:cNvPr>
          <p:cNvCxnSpPr/>
          <p:nvPr/>
        </p:nvCxnSpPr>
        <p:spPr>
          <a:xfrm>
            <a:off x="4622800" y="2682240"/>
            <a:ext cx="1200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D3A482-693D-40C0-ABC5-98430CA582B5}"/>
              </a:ext>
            </a:extLst>
          </p:cNvPr>
          <p:cNvSpPr txBox="1"/>
          <p:nvPr/>
        </p:nvSpPr>
        <p:spPr>
          <a:xfrm>
            <a:off x="3942080" y="4448399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INCLUDES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1A31CD-1D07-496F-8564-373E933D0413}"/>
              </a:ext>
            </a:extLst>
          </p:cNvPr>
          <p:cNvCxnSpPr>
            <a:stCxn id="11" idx="1"/>
          </p:cNvCxnSpPr>
          <p:nvPr/>
        </p:nvCxnSpPr>
        <p:spPr>
          <a:xfrm flipH="1">
            <a:off x="1920240" y="4633065"/>
            <a:ext cx="2021840" cy="106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E73BC3E-C7C5-416B-A090-72DFB5C2B241}"/>
              </a:ext>
            </a:extLst>
          </p:cNvPr>
          <p:cNvCxnSpPr/>
          <p:nvPr/>
        </p:nvCxnSpPr>
        <p:spPr>
          <a:xfrm>
            <a:off x="5140960" y="4633065"/>
            <a:ext cx="682488" cy="106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DAA40BB-3640-49C7-AF7A-4A4BBEDD1533}"/>
              </a:ext>
            </a:extLst>
          </p:cNvPr>
          <p:cNvSpPr txBox="1"/>
          <p:nvPr/>
        </p:nvSpPr>
        <p:spPr>
          <a:xfrm>
            <a:off x="9532670" y="2682240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ENCABEZADOS</a:t>
            </a:r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9ECEA116-0E25-42D9-BDF9-5B897020FAF2}"/>
              </a:ext>
            </a:extLst>
          </p:cNvPr>
          <p:cNvSpPr/>
          <p:nvPr/>
        </p:nvSpPr>
        <p:spPr>
          <a:xfrm>
            <a:off x="8810391" y="2204720"/>
            <a:ext cx="516489" cy="2951472"/>
          </a:xfrm>
          <a:prstGeom prst="rightBrace">
            <a:avLst>
              <a:gd name="adj1" fmla="val 8333"/>
              <a:gd name="adj2" fmla="val 21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8A28D8-CF9E-4328-AA0D-1AFBF47E19DC}"/>
              </a:ext>
            </a:extLst>
          </p:cNvPr>
          <p:cNvSpPr txBox="1"/>
          <p:nvPr/>
        </p:nvSpPr>
        <p:spPr>
          <a:xfrm>
            <a:off x="9685070" y="503946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IMPLEMENTACIONES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9696C33E-6F61-4629-99ED-5DF37C77F100}"/>
              </a:ext>
            </a:extLst>
          </p:cNvPr>
          <p:cNvSpPr/>
          <p:nvPr/>
        </p:nvSpPr>
        <p:spPr>
          <a:xfrm rot="16200000">
            <a:off x="9762663" y="3478488"/>
            <a:ext cx="369331" cy="4370176"/>
          </a:xfrm>
          <a:prstGeom prst="rightBrace">
            <a:avLst>
              <a:gd name="adj1" fmla="val 8333"/>
              <a:gd name="adj2" fmla="val 774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27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DDB3F-C84E-43D8-AAF5-5A844170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" y="145244"/>
            <a:ext cx="10058400" cy="1609344"/>
          </a:xfrm>
        </p:spPr>
        <p:txBody>
          <a:bodyPr/>
          <a:lstStyle/>
          <a:p>
            <a:r>
              <a:rPr lang="es-MX" dirty="0"/>
              <a:t>Relaciones entre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95AA42-081A-479C-B6B6-6FC58E26BA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2568" y="3565946"/>
            <a:ext cx="1108710" cy="23199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6E1582B-1126-4A67-967A-DE011F04E5F4}"/>
              </a:ext>
            </a:extLst>
          </p:cNvPr>
          <p:cNvSpPr/>
          <p:nvPr/>
        </p:nvSpPr>
        <p:spPr>
          <a:xfrm>
            <a:off x="172720" y="2368296"/>
            <a:ext cx="383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Agregación.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clase A forma parte de la clase B. La creación y destrucción de la clase B es independiente de A.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A6A66F-AA50-4BDE-AED8-FD3F691DAF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71850" y="4518691"/>
            <a:ext cx="1108710" cy="215074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DDD2AB7-DE16-486D-88D9-580C822A4531}"/>
              </a:ext>
            </a:extLst>
          </p:cNvPr>
          <p:cNvSpPr/>
          <p:nvPr/>
        </p:nvSpPr>
        <p:spPr>
          <a:xfrm>
            <a:off x="4754880" y="4957000"/>
            <a:ext cx="269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Asociación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clase A usa un miembro de la clase B. En esta relación la clase A no está compuesta por la clase B, sólo utiliza un elemento de B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412490-DF97-47FD-824B-BCC69024F9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23484" y="2010651"/>
            <a:ext cx="1108710" cy="215074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D955206-E170-4C8B-B29C-4D72CC06D5F4}"/>
              </a:ext>
            </a:extLst>
          </p:cNvPr>
          <p:cNvSpPr/>
          <p:nvPr/>
        </p:nvSpPr>
        <p:spPr>
          <a:xfrm>
            <a:off x="6632194" y="2010651"/>
            <a:ext cx="2519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Composición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está compuesta por B. La responsabilidad de crear y destruir B recae en A. La clase B 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puede existir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fuera de A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41441EF-F2C2-49F4-A85F-81173C32AC9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07324" y="4242211"/>
            <a:ext cx="1108710" cy="231991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F2201935-575C-4285-9FD6-8D22B1A80FEA}"/>
              </a:ext>
            </a:extLst>
          </p:cNvPr>
          <p:cNvSpPr/>
          <p:nvPr/>
        </p:nvSpPr>
        <p:spPr>
          <a:xfrm>
            <a:off x="9416034" y="4518691"/>
            <a:ext cx="28897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Herencia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una relación del tipo “es un”. Si la clase B hereda de la clase A, entonces la clase B es un subconjunto de la clase A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61FF788-8F62-48CC-8140-AE1AC5A9BE3E}"/>
              </a:ext>
            </a:extLst>
          </p:cNvPr>
          <p:cNvSpPr txBox="1"/>
          <p:nvPr/>
        </p:nvSpPr>
        <p:spPr>
          <a:xfrm>
            <a:off x="8307324" y="349751"/>
            <a:ext cx="209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Agregación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Asociación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Herencia</a:t>
            </a:r>
          </a:p>
        </p:txBody>
      </p:sp>
    </p:spTree>
    <p:extLst>
      <p:ext uri="{BB962C8B-B14F-4D97-AF65-F5344CB8AC3E}">
        <p14:creationId xmlns:p14="http://schemas.microsoft.com/office/powerpoint/2010/main" val="42477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8BEAE-7678-4AA8-BD7B-5F681E7F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-3048"/>
            <a:ext cx="10058400" cy="1609344"/>
          </a:xfrm>
        </p:spPr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B4E6B-FE78-4743-9A4D-9073F7CB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88" y="1298448"/>
            <a:ext cx="4160520" cy="4050792"/>
          </a:xfrm>
        </p:spPr>
        <p:txBody>
          <a:bodyPr/>
          <a:lstStyle/>
          <a:p>
            <a:r>
              <a:rPr lang="es-MX" dirty="0"/>
              <a:t>Principales ventajas</a:t>
            </a:r>
          </a:p>
          <a:p>
            <a:pPr lvl="1"/>
            <a:r>
              <a:rPr lang="es-MX" dirty="0"/>
              <a:t>Rehúso de código. </a:t>
            </a:r>
          </a:p>
          <a:p>
            <a:pPr lvl="1"/>
            <a:r>
              <a:rPr lang="es-MX" dirty="0"/>
              <a:t>Agregar nuevas características a una clase.</a:t>
            </a:r>
          </a:p>
          <a:p>
            <a:r>
              <a:rPr lang="es-MX" dirty="0"/>
              <a:t>Tipos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Simple 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Jerárquica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Multinivel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Múltiple</a:t>
            </a:r>
          </a:p>
          <a:p>
            <a:pPr lvl="1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275689-9785-4E26-B3FD-5FDB6EF8C9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" y="4294632"/>
            <a:ext cx="2719832" cy="2463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4885D5-84A8-4A53-8974-977089CD15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40" y="3429000"/>
            <a:ext cx="4160520" cy="21450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10B57C-439B-4529-98CF-8F6B6D718E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25840" y="240792"/>
            <a:ext cx="3018914" cy="5702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BE8ACC-5CBF-4EDB-8F63-BFAD8DED41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78324" y="486664"/>
            <a:ext cx="3225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1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6862-30D5-4CDA-9D22-307E496C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28" y="118872"/>
            <a:ext cx="10058400" cy="1609344"/>
          </a:xfrm>
        </p:spPr>
        <p:txBody>
          <a:bodyPr/>
          <a:lstStyle/>
          <a:p>
            <a:r>
              <a:rPr lang="es-MX" dirty="0"/>
              <a:t>Herencia y Modificadores de acceso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16E7C-9F52-4575-8DF0-B1CF0DBF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0" y="1604415"/>
            <a:ext cx="7658680" cy="4202025"/>
          </a:xfrm>
        </p:spPr>
        <p:txBody>
          <a:bodyPr/>
          <a:lstStyle/>
          <a:p>
            <a:r>
              <a:rPr lang="es-MX" dirty="0"/>
              <a:t>A La herencia también se le pueden aplicar modificadores de acceso (PUBLIC, PRIVATE, PROTECTED) (cambia cómo pasan los parámetros en la jerarquía)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998F8F-D9FD-42B7-BE60-C5F3A53B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0" y="2655975"/>
            <a:ext cx="7658680" cy="4202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7AC24D-9EEB-4D43-B632-C4076626B327}"/>
              </a:ext>
            </a:extLst>
          </p:cNvPr>
          <p:cNvSpPr txBox="1"/>
          <p:nvPr/>
        </p:nvSpPr>
        <p:spPr>
          <a:xfrm>
            <a:off x="135128" y="3108960"/>
            <a:ext cx="3969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Modificadores de acceso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Ahora agregamos un modificador</a:t>
            </a:r>
          </a:p>
          <a:p>
            <a:r>
              <a:rPr lang="es-MX" dirty="0"/>
              <a:t>     de acceso PROTECTED.    (</a:t>
            </a:r>
            <a:r>
              <a:rPr lang="es-MX" dirty="0" err="1"/>
              <a:t>Protected</a:t>
            </a:r>
            <a:r>
              <a:rPr lang="es-MX" dirty="0"/>
              <a:t> sí se hereda)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Los miembros PRIVATE </a:t>
            </a:r>
            <a:r>
              <a:rPr lang="es-MX" b="1" dirty="0"/>
              <a:t>no se heredan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Los constructores NO se Heredan</a:t>
            </a:r>
          </a:p>
        </p:txBody>
      </p:sp>
    </p:spTree>
    <p:extLst>
      <p:ext uri="{BB962C8B-B14F-4D97-AF65-F5344CB8AC3E}">
        <p14:creationId xmlns:p14="http://schemas.microsoft.com/office/powerpoint/2010/main" val="2954420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463</TotalTime>
  <Words>297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Times New Roman</vt:lpstr>
      <vt:lpstr>Wingdings</vt:lpstr>
      <vt:lpstr>Letras en madera</vt:lpstr>
      <vt:lpstr>Sesión 4 </vt:lpstr>
      <vt:lpstr>Temas</vt:lpstr>
      <vt:lpstr>Vectores</vt:lpstr>
      <vt:lpstr>Referencias Circulares</vt:lpstr>
      <vt:lpstr>Referencias circulares</vt:lpstr>
      <vt:lpstr>Relaciones entre clases</vt:lpstr>
      <vt:lpstr>Herencia</vt:lpstr>
      <vt:lpstr>Herencia y Modificadores de acceso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4</dc:title>
  <dc:creator>Ariel Lucien García Gamboa</dc:creator>
  <cp:lastModifiedBy>Ariel Lucien García Gamboa</cp:lastModifiedBy>
  <cp:revision>13</cp:revision>
  <dcterms:created xsi:type="dcterms:W3CDTF">2020-05-20T14:12:36Z</dcterms:created>
  <dcterms:modified xsi:type="dcterms:W3CDTF">2020-05-20T22:12:55Z</dcterms:modified>
</cp:coreProperties>
</file>