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91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7BC2-6E65-4E0E-9592-BABCE091C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C742B9-4B0D-4345-A2D3-DB6085E70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B8BDD-0577-41B5-B924-DB80595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93450-F4CC-4C05-9B14-F379CB19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E94AD-0633-4715-BD96-E52A1580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11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71E1F-8CC2-4E04-A027-75CC78CB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4C2E04-FD13-473F-8DE8-10A38731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E1601-C58B-4F8A-96FA-266C1B36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C26C6-4DCD-445D-9D45-6328FE65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96316-1588-4CE9-BAC7-11079273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04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CA0C56-4405-40B8-B807-26BB38103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F9534D-6DFB-415C-98D1-1A541F629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E17FE-CE01-4BD1-BCD5-FF73B76E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10FAF-3B62-4618-BD86-8BA02964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4F01F-0EFC-4330-96D6-CCD49CB1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64F03-B110-4C67-B4E0-38DA5F04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80FBC-6C89-424B-BCD1-CFE88694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3E7C8-FEAF-4D1E-A22D-C123D6DC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E8BDD-7956-40AE-B048-CF87EB7A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04F8A-06EF-4053-A433-411EAE0D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2493747-B59D-4100-B433-ABFBC1F83A77}"/>
              </a:ext>
            </a:extLst>
          </p:cNvPr>
          <p:cNvGrpSpPr/>
          <p:nvPr userDrawn="1"/>
        </p:nvGrpSpPr>
        <p:grpSpPr>
          <a:xfrm>
            <a:off x="10814304" y="6352032"/>
            <a:ext cx="1377696" cy="505968"/>
            <a:chOff x="10026592" y="5693664"/>
            <a:chExt cx="2165408" cy="1164336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445F547-90BA-4A8C-9323-B4E63AC7D731}"/>
                </a:ext>
              </a:extLst>
            </p:cNvPr>
            <p:cNvSpPr/>
            <p:nvPr/>
          </p:nvSpPr>
          <p:spPr>
            <a:xfrm>
              <a:off x="11314176" y="5693664"/>
              <a:ext cx="877824" cy="11643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482517F-EE38-4EE3-B39D-CBEBC7BE955B}"/>
                </a:ext>
              </a:extLst>
            </p:cNvPr>
            <p:cNvSpPr/>
            <p:nvPr/>
          </p:nvSpPr>
          <p:spPr>
            <a:xfrm>
              <a:off x="10582656" y="6120384"/>
              <a:ext cx="694944" cy="73761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ED450D1-954E-4CF7-9975-5A77A131F511}"/>
                </a:ext>
              </a:extLst>
            </p:cNvPr>
            <p:cNvSpPr/>
            <p:nvPr/>
          </p:nvSpPr>
          <p:spPr>
            <a:xfrm>
              <a:off x="10026592" y="6486144"/>
              <a:ext cx="519488" cy="3718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283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363A1-FC95-4A33-A234-B98755D5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FAA9A-14B9-4900-B265-E6BC922C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B3E39-56EB-4F8E-B33B-550C305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C7104-EBE2-4086-8EDE-1744BAFD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1D6AC-932B-4F00-9AFC-B337A583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15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88DE0-5D37-4CBC-8BA9-0451BE69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7D9D6-D91D-4B6D-91FA-AC9C5D444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BD9CEC-4351-464C-9656-1E999E6D4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A6DEC-1232-40C9-83CC-8F6DBCDB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3C82B-80F3-4D1F-9ACB-5B5B8D43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D5F540-002E-4A97-BA57-78A13A9D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16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9A1AB-0884-4C2D-BF26-5C4C38F9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E7815A-0AAA-496C-B7AF-70A93349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B12661-5EF9-4BD1-BEF9-80239175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EC00CA-A826-411B-B741-6A1391E6A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FAC993-38E6-4257-93D3-F9A5D95CC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AB3507-F570-439D-B577-ACFA4A3B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55C65E-366A-4EFF-8CB0-13D03D62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1799EF-444D-4251-B46D-93D9D853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41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7A68-5057-490A-AAE5-567414B9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BD2A76-2EF6-455C-9E70-545AC593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1674DA-D4E2-455E-A34F-64C962C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397531-8B3F-4769-96EC-ADE42E6A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0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22EE93-F58B-477C-ACA5-69321406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C36752-E053-42FC-8D07-2703CE3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20DCF-05E2-4DF8-B403-DDAFF713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034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D6BEF-A7DB-4F8A-8A91-8745A149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62C06-E0CB-477F-9A86-F872337B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E72CD-E271-4B1C-AF2C-00748DEC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FC2BD4-510C-4A0D-889D-5CAFA61C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FF3D98-DE47-4209-8957-0C5FEFE3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EA02C6-E113-40C1-862B-628EA43B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83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96BB9-C05A-4DDB-8FBD-78C6286A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D97D1F-A5E5-4F4C-9FD1-F222B51EF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1D5B8A-8FDD-4A97-97B5-6FD42BFBD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858F61-93A2-4F16-BFE3-A07B9CA7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7D6D3D-E7CD-4B1C-A1A2-3009D9BD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51991-FCF0-41B2-A9FE-80F3C5EF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88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E064A2-F526-411C-8F14-9EF4053C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54AFD-3CA7-4270-9E9C-E6D47163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BECE3-A14C-44A2-804B-1FF49584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729-DD3D-4A4A-B446-8568C0065709}" type="datetimeFigureOut">
              <a:rPr lang="es-MX" smtClean="0"/>
              <a:t>23/05/2020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B526A-026E-4DCE-A559-99BA4D446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4CF2CF-7644-4B86-9B96-9D392BABB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DB0D-B5CD-4283-B6B1-E5A9B385B4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1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B8AE4-E2FB-4A8A-B938-FB3BEF59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048"/>
            <a:ext cx="9144000" cy="1498917"/>
          </a:xfrm>
        </p:spPr>
        <p:txBody>
          <a:bodyPr/>
          <a:lstStyle/>
          <a:p>
            <a:r>
              <a:rPr lang="es-MX" dirty="0"/>
              <a:t>Herencia y Polimorfismo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6E5191-F6BA-4279-8D97-232D02DA9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Ejercicio Herencia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Herencia y Constructores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Polimorfismo (1)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DFE4CD3-D230-4C57-B1C7-DB7B6A238612}"/>
              </a:ext>
            </a:extLst>
          </p:cNvPr>
          <p:cNvSpPr/>
          <p:nvPr/>
        </p:nvSpPr>
        <p:spPr>
          <a:xfrm>
            <a:off x="0" y="36227"/>
            <a:ext cx="12192000" cy="2682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173A70-091C-455E-9E82-5C79202128F2}"/>
              </a:ext>
            </a:extLst>
          </p:cNvPr>
          <p:cNvSpPr/>
          <p:nvPr/>
        </p:nvSpPr>
        <p:spPr>
          <a:xfrm>
            <a:off x="0" y="304800"/>
            <a:ext cx="9497568" cy="26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F3B6FD-40F1-425F-BBEE-401156FBA7D3}"/>
              </a:ext>
            </a:extLst>
          </p:cNvPr>
          <p:cNvSpPr/>
          <p:nvPr/>
        </p:nvSpPr>
        <p:spPr>
          <a:xfrm>
            <a:off x="0" y="566928"/>
            <a:ext cx="6096000" cy="2682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26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5BA5C63-481E-4AAE-9DFA-75E0E025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416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0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2493A-066E-4AAB-B33E-B90E0E11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Polimorfismo y 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497F8-1985-4A25-96EE-835DFC8C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Ejemplo. Dado el problema original (administrar software) cuántos vectores diferentes habría que hacer para poder administrar todos los tipos de software que produce </a:t>
            </a:r>
            <a:r>
              <a:rPr lang="es-MX" dirty="0" err="1"/>
              <a:t>Suss</a:t>
            </a:r>
            <a:r>
              <a:rPr lang="es-MX" dirty="0"/>
              <a:t> Software?</a:t>
            </a:r>
          </a:p>
          <a:p>
            <a:pPr lvl="1"/>
            <a:r>
              <a:rPr lang="es-MX" dirty="0"/>
              <a:t>Uno para cada Clase (</a:t>
            </a:r>
            <a:r>
              <a:rPr lang="es-MX" dirty="0" err="1"/>
              <a:t>Operating</a:t>
            </a:r>
            <a:r>
              <a:rPr lang="es-MX" dirty="0"/>
              <a:t>, </a:t>
            </a:r>
            <a:r>
              <a:rPr lang="es-MX" dirty="0" err="1"/>
              <a:t>Device</a:t>
            </a:r>
            <a:r>
              <a:rPr lang="es-MX" dirty="0"/>
              <a:t> Driver, </a:t>
            </a:r>
            <a:r>
              <a:rPr lang="es-MX" dirty="0" err="1"/>
              <a:t>Application</a:t>
            </a:r>
            <a:r>
              <a:rPr lang="es-MX" dirty="0"/>
              <a:t>, etc.)</a:t>
            </a:r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/>
              <a:t>Polimorfismo -&gt; Múltiples formas</a:t>
            </a:r>
          </a:p>
          <a:p>
            <a:pPr lvl="1"/>
            <a:r>
              <a:rPr lang="es-MX" dirty="0"/>
              <a:t>Podemos aprovechar la relación “es-un” o herencia y programar clases genéricas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2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6FE5-4681-4811-84F6-EAAC7742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o Vectores polimórficos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963C3-C526-436F-AD2C-6F9D4497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hacemos un vector de Sistemas Operativos, entonces sólo puedo guardar Sistemas Operativos, pero si hacemos un vector de Software, entonces podemos guardar cualquier cosa que sea Software</a:t>
            </a:r>
          </a:p>
          <a:p>
            <a:pPr lvl="1"/>
            <a:r>
              <a:rPr lang="es-MX" dirty="0" err="1"/>
              <a:t>Device</a:t>
            </a:r>
            <a:r>
              <a:rPr lang="es-MX" dirty="0"/>
              <a:t> Driver también es </a:t>
            </a:r>
            <a:r>
              <a:rPr lang="es-MX" dirty="0" err="1"/>
              <a:t>System</a:t>
            </a:r>
            <a:r>
              <a:rPr lang="es-MX" dirty="0"/>
              <a:t> y también es Software (herencia)</a:t>
            </a:r>
          </a:p>
          <a:p>
            <a:pPr lvl="1"/>
            <a:r>
              <a:rPr lang="es-MX" dirty="0" err="1"/>
              <a:t>Operating</a:t>
            </a:r>
            <a:r>
              <a:rPr lang="es-MX" dirty="0"/>
              <a:t> es </a:t>
            </a:r>
            <a:r>
              <a:rPr lang="es-MX" dirty="0" err="1"/>
              <a:t>System</a:t>
            </a:r>
            <a:r>
              <a:rPr lang="es-MX" dirty="0"/>
              <a:t> y también es Software (herencia)</a:t>
            </a:r>
          </a:p>
          <a:p>
            <a:endParaRPr lang="es-MX" dirty="0"/>
          </a:p>
          <a:p>
            <a:r>
              <a:rPr lang="es-MX" dirty="0"/>
              <a:t>Lo anterior sólo podría ser válido utilizando apuntadores</a:t>
            </a:r>
          </a:p>
          <a:p>
            <a:pPr lvl="1"/>
            <a:r>
              <a:rPr lang="es-MX" dirty="0"/>
              <a:t>¿Recuerdan las clases incompletas? ¿Cómo se resolvió?</a:t>
            </a:r>
          </a:p>
          <a:p>
            <a:pPr lvl="2"/>
            <a:r>
              <a:rPr lang="es-MX" dirty="0"/>
              <a:t>Los apuntadores permiten “deducir cosas” en tiempo de ejecución “late </a:t>
            </a:r>
            <a:r>
              <a:rPr lang="es-MX" dirty="0" err="1"/>
              <a:t>binding</a:t>
            </a:r>
            <a:r>
              <a:rPr lang="es-MX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8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4C8E0-C660-42D2-9334-B2E71169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en Herencia y Polimorfismo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64E90-D56E-4F4F-80B3-8239EAD4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¿Qué pasa con los métodos heredados?</a:t>
            </a:r>
          </a:p>
          <a:p>
            <a:endParaRPr lang="es-MX" dirty="0"/>
          </a:p>
          <a:p>
            <a:r>
              <a:rPr lang="es-MX" dirty="0"/>
              <a:t>Se requiere un mecanismo para que los métodos puedan ser llamados correctamente (</a:t>
            </a:r>
            <a:r>
              <a:rPr lang="es-MX" i="1" dirty="0"/>
              <a:t>late </a:t>
            </a:r>
            <a:r>
              <a:rPr lang="es-MX" i="1" dirty="0" err="1"/>
              <a:t>binding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Métodos virtuales</a:t>
            </a:r>
          </a:p>
          <a:p>
            <a:pPr lvl="1"/>
            <a:r>
              <a:rPr lang="es-MX" dirty="0"/>
              <a:t>Permiten la llamada correcta de los métodos (en tiempo de ejecución)</a:t>
            </a:r>
          </a:p>
          <a:p>
            <a:pPr lvl="1"/>
            <a:r>
              <a:rPr lang="es-MX" dirty="0"/>
              <a:t>Permiten sobre escribir métodos (que los hijos cambien las implementaciones de los métodos de los padres) –</a:t>
            </a:r>
            <a:r>
              <a:rPr lang="es-MX" b="1" dirty="0" err="1"/>
              <a:t>method</a:t>
            </a:r>
            <a:r>
              <a:rPr lang="es-MX" b="1" dirty="0"/>
              <a:t> </a:t>
            </a:r>
            <a:r>
              <a:rPr lang="es-MX" b="1" dirty="0" err="1"/>
              <a:t>overriding</a:t>
            </a:r>
            <a:r>
              <a:rPr lang="es-MX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059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B00695A-DF2A-497F-9D49-9732C265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86" y="2353056"/>
            <a:ext cx="5588538" cy="450494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578ABF6-D07C-427C-8259-A0E6CF41DDD7}"/>
              </a:ext>
            </a:extLst>
          </p:cNvPr>
          <p:cNvSpPr txBox="1"/>
          <p:nvPr/>
        </p:nvSpPr>
        <p:spPr>
          <a:xfrm>
            <a:off x="360948" y="219456"/>
            <a:ext cx="11623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Problema. La empresa </a:t>
            </a:r>
            <a:r>
              <a:rPr lang="es-MX" dirty="0" err="1"/>
              <a:t>Suss</a:t>
            </a:r>
            <a:r>
              <a:rPr lang="es-MX" dirty="0"/>
              <a:t> </a:t>
            </a:r>
            <a:r>
              <a:rPr lang="es-MX" dirty="0" err="1"/>
              <a:t>Sotware</a:t>
            </a:r>
            <a:r>
              <a:rPr lang="es-MX" dirty="0"/>
              <a:t> es una empresa dedicada a la comercialización de software. La empresa quiere </a:t>
            </a:r>
          </a:p>
          <a:p>
            <a:r>
              <a:rPr lang="es-MX" dirty="0"/>
              <a:t>que realices un programa que permite administrar el software que produce. El software que vende está dividido en 2 categorías:   Aplicaciones en general y Software de Sistema. En aplicaciones generales tiene software como Office, Matemática, etc. En el software de sistema tiene dos categorías: Sistemas operativos y Administradores de Dispositivos (</a:t>
            </a:r>
            <a:r>
              <a:rPr lang="es-MX" dirty="0" err="1"/>
              <a:t>Device</a:t>
            </a:r>
            <a:r>
              <a:rPr lang="es-MX" dirty="0"/>
              <a:t> Drivers). Para realizar la administración del software te pide que el programa tenga 3 opciones básicas: agregar Software (quiere tener un almacén de software), Buscar Software por Nombre e Imprimir los datos de cada software que está en el almacén. Más adelante te pedirá más características para la herramienta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237794-5EDE-4B3B-B403-09B98E053B5A}"/>
              </a:ext>
            </a:extLst>
          </p:cNvPr>
          <p:cNvSpPr txBox="1"/>
          <p:nvPr/>
        </p:nvSpPr>
        <p:spPr>
          <a:xfrm>
            <a:off x="524256" y="3429000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AD0F055-BA26-420F-9516-B22C108BCB8A}"/>
              </a:ext>
            </a:extLst>
          </p:cNvPr>
          <p:cNvGrpSpPr/>
          <p:nvPr/>
        </p:nvGrpSpPr>
        <p:grpSpPr>
          <a:xfrm>
            <a:off x="10814304" y="6352032"/>
            <a:ext cx="1377696" cy="505968"/>
            <a:chOff x="10026592" y="5693664"/>
            <a:chExt cx="2165408" cy="116433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FDBA5C29-A739-430F-BC44-1FF587B19117}"/>
                </a:ext>
              </a:extLst>
            </p:cNvPr>
            <p:cNvSpPr/>
            <p:nvPr/>
          </p:nvSpPr>
          <p:spPr>
            <a:xfrm>
              <a:off x="11314176" y="5693664"/>
              <a:ext cx="877824" cy="116433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B9F55649-DA6D-4E8F-9D1C-41B518EC13D7}"/>
                </a:ext>
              </a:extLst>
            </p:cNvPr>
            <p:cNvSpPr/>
            <p:nvPr/>
          </p:nvSpPr>
          <p:spPr>
            <a:xfrm>
              <a:off x="10582656" y="6120384"/>
              <a:ext cx="694944" cy="73761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F4E8C1B-45E9-45F9-83AB-1694B476E49F}"/>
                </a:ext>
              </a:extLst>
            </p:cNvPr>
            <p:cNvSpPr/>
            <p:nvPr/>
          </p:nvSpPr>
          <p:spPr>
            <a:xfrm>
              <a:off x="10026592" y="6486144"/>
              <a:ext cx="519488" cy="37185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408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23D32A-0876-4FE4-8DB4-FC08F381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3" y="1853184"/>
            <a:ext cx="9691324" cy="48402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430C51-57D8-44AA-AFEE-7EBBE61964C0}"/>
              </a:ext>
            </a:extLst>
          </p:cNvPr>
          <p:cNvSpPr txBox="1"/>
          <p:nvPr/>
        </p:nvSpPr>
        <p:spPr>
          <a:xfrm>
            <a:off x="755904" y="877824"/>
            <a:ext cx="785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Composición</a:t>
            </a:r>
            <a:r>
              <a:rPr lang="es-MX" sz="3200" dirty="0"/>
              <a:t> con la clase Date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9D621E-C821-457B-94A1-F4FE9D15FFA8}"/>
              </a:ext>
            </a:extLst>
          </p:cNvPr>
          <p:cNvSpPr txBox="1"/>
          <p:nvPr/>
        </p:nvSpPr>
        <p:spPr>
          <a:xfrm>
            <a:off x="9919647" y="46827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16694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447846-2488-401E-A0CA-63AAD8C8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364"/>
            <a:ext cx="11558933" cy="49298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EB735A-35F2-4F6A-B31A-0BEA93D5E812}"/>
              </a:ext>
            </a:extLst>
          </p:cNvPr>
          <p:cNvSpPr txBox="1"/>
          <p:nvPr/>
        </p:nvSpPr>
        <p:spPr>
          <a:xfrm>
            <a:off x="9919647" y="0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E66EA3-396B-4813-8D85-A8640B287EFA}"/>
              </a:ext>
            </a:extLst>
          </p:cNvPr>
          <p:cNvSpPr txBox="1"/>
          <p:nvPr/>
        </p:nvSpPr>
        <p:spPr>
          <a:xfrm>
            <a:off x="0" y="422565"/>
            <a:ext cx="785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Herencia</a:t>
            </a:r>
            <a:r>
              <a:rPr lang="es-MX" sz="3200" dirty="0"/>
              <a:t>: Aplicación es también Software</a:t>
            </a:r>
          </a:p>
        </p:txBody>
      </p:sp>
    </p:spTree>
    <p:extLst>
      <p:ext uri="{BB962C8B-B14F-4D97-AF65-F5344CB8AC3E}">
        <p14:creationId xmlns:p14="http://schemas.microsoft.com/office/powerpoint/2010/main" val="381727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B75DDB-A311-48A2-B480-474C2F54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7" y="916976"/>
            <a:ext cx="8688200" cy="60751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01A900-170E-4D8D-955B-28AA5B95F6E3}"/>
              </a:ext>
            </a:extLst>
          </p:cNvPr>
          <p:cNvSpPr txBox="1"/>
          <p:nvPr/>
        </p:nvSpPr>
        <p:spPr>
          <a:xfrm>
            <a:off x="0" y="0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6A7803-2830-4AE9-A8CD-C58B8FB50ED5}"/>
              </a:ext>
            </a:extLst>
          </p:cNvPr>
          <p:cNvSpPr txBox="1"/>
          <p:nvPr/>
        </p:nvSpPr>
        <p:spPr>
          <a:xfrm>
            <a:off x="6095999" y="1397924"/>
            <a:ext cx="5937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Herencia</a:t>
            </a:r>
            <a:r>
              <a:rPr lang="es-MX" sz="3200" dirty="0"/>
              <a:t>: Software de Sistema también es Software</a:t>
            </a:r>
          </a:p>
        </p:txBody>
      </p:sp>
    </p:spTree>
    <p:extLst>
      <p:ext uri="{BB962C8B-B14F-4D97-AF65-F5344CB8AC3E}">
        <p14:creationId xmlns:p14="http://schemas.microsoft.com/office/powerpoint/2010/main" val="212383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E4EC8C-7E91-472A-AF2C-8FAE07F2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06" y="0"/>
            <a:ext cx="6858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89C075-060E-48CC-94F4-4181542A6589}"/>
              </a:ext>
            </a:extLst>
          </p:cNvPr>
          <p:cNvSpPr txBox="1"/>
          <p:nvPr/>
        </p:nvSpPr>
        <p:spPr>
          <a:xfrm>
            <a:off x="0" y="446948"/>
            <a:ext cx="53035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Herencia</a:t>
            </a:r>
            <a:r>
              <a:rPr lang="es-MX" sz="3200" dirty="0"/>
              <a:t>: Sistema Operativo es un software de Sistema y también es Software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5B46B2-617D-4D8E-9431-184C370A0E1E}"/>
              </a:ext>
            </a:extLst>
          </p:cNvPr>
          <p:cNvSpPr txBox="1"/>
          <p:nvPr/>
        </p:nvSpPr>
        <p:spPr>
          <a:xfrm>
            <a:off x="0" y="6027003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141586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57C529-5881-47E6-B560-85D59DBC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206" y="-17206"/>
            <a:ext cx="6808754" cy="69363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75522B-7D36-40FB-A3FE-4B512A2A87E6}"/>
              </a:ext>
            </a:extLst>
          </p:cNvPr>
          <p:cNvSpPr txBox="1"/>
          <p:nvPr/>
        </p:nvSpPr>
        <p:spPr>
          <a:xfrm>
            <a:off x="1" y="446948"/>
            <a:ext cx="392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Herencia</a:t>
            </a:r>
            <a:r>
              <a:rPr lang="es-MX" sz="3200" dirty="0"/>
              <a:t>: </a:t>
            </a:r>
            <a:r>
              <a:rPr lang="es-MX" sz="3200" dirty="0" err="1"/>
              <a:t>Device</a:t>
            </a:r>
            <a:r>
              <a:rPr lang="es-MX" sz="3200" dirty="0"/>
              <a:t> Driver es un software de Sistema y también es Software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EF1FD1-E268-41C0-801C-90DBF98F8A24}"/>
              </a:ext>
            </a:extLst>
          </p:cNvPr>
          <p:cNvSpPr txBox="1"/>
          <p:nvPr/>
        </p:nvSpPr>
        <p:spPr>
          <a:xfrm>
            <a:off x="0" y="6027003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94320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40B321D-4342-4D5A-A854-D95D2E51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10" y="218494"/>
            <a:ext cx="6522767" cy="663950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E00B019-70CB-492E-ADB7-5D51094B9D72}"/>
              </a:ext>
            </a:extLst>
          </p:cNvPr>
          <p:cNvSpPr txBox="1"/>
          <p:nvPr/>
        </p:nvSpPr>
        <p:spPr>
          <a:xfrm>
            <a:off x="1" y="446948"/>
            <a:ext cx="392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b="1" dirty="0"/>
              <a:t>Asociación</a:t>
            </a:r>
            <a:r>
              <a:rPr lang="es-MX" sz="3200" dirty="0"/>
              <a:t>: El sistema Operativo usa a </a:t>
            </a:r>
            <a:r>
              <a:rPr lang="es-MX" sz="3200" dirty="0" err="1"/>
              <a:t>Device</a:t>
            </a:r>
            <a:r>
              <a:rPr lang="es-MX" sz="3200" dirty="0"/>
              <a:t> Driver para administrar el hardware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0A5CAD-23E7-4528-9BD7-F50F97D7F283}"/>
              </a:ext>
            </a:extLst>
          </p:cNvPr>
          <p:cNvSpPr txBox="1"/>
          <p:nvPr/>
        </p:nvSpPr>
        <p:spPr>
          <a:xfrm>
            <a:off x="0" y="6027003"/>
            <a:ext cx="227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11708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7D7E-B3A6-4019-9FAC-7A3F1555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325"/>
            <a:ext cx="5937502" cy="1325563"/>
          </a:xfrm>
        </p:spPr>
        <p:txBody>
          <a:bodyPr/>
          <a:lstStyle/>
          <a:p>
            <a:r>
              <a:rPr lang="es-MX" dirty="0"/>
              <a:t>Herencia y Constructores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6DBA1E-55B0-47E3-BA84-53D657E5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7" y="-4635"/>
            <a:ext cx="6067516" cy="686263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9EA4506-DAA5-4435-9DFB-963FA1B5E6A5}"/>
              </a:ext>
            </a:extLst>
          </p:cNvPr>
          <p:cNvSpPr txBox="1">
            <a:spLocks/>
          </p:cNvSpPr>
          <p:nvPr/>
        </p:nvSpPr>
        <p:spPr>
          <a:xfrm>
            <a:off x="6412992" y="1682497"/>
            <a:ext cx="5547360" cy="517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Los constructores y Destructores NO se heredan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Cuando se crea  una instancia de </a:t>
            </a:r>
            <a:r>
              <a:rPr lang="es-MX" sz="2800" dirty="0" err="1"/>
              <a:t>DerivedC</a:t>
            </a:r>
            <a:r>
              <a:rPr lang="es-MX" sz="2800" dirty="0"/>
              <a:t> también se crea una instancia de la clase Base. (Se crean instancias de toda la jerarquía –antecesores-)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Para realizar una inicialización directa de atributos es necesario utilizar </a:t>
            </a:r>
            <a:r>
              <a:rPr lang="es-MX" sz="2800" b="1" dirty="0"/>
              <a:t>listas de inicialización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La lista de inicialización permite llamar al constructor de la clase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827513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491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Herencia y Polimorfismo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Herencia y Constructores</vt:lpstr>
      <vt:lpstr>Presentación de PowerPoint</vt:lpstr>
      <vt:lpstr>Polimorfismo y Herencia</vt:lpstr>
      <vt:lpstr>Arreglos o Vectores polimórficos</vt:lpstr>
      <vt:lpstr>Métodos en Herencia y Polimorfismo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Lucien García Gamboa</dc:creator>
  <cp:lastModifiedBy>Ariel Lucien García Gamboa</cp:lastModifiedBy>
  <cp:revision>36</cp:revision>
  <dcterms:created xsi:type="dcterms:W3CDTF">2020-05-23T18:50:55Z</dcterms:created>
  <dcterms:modified xsi:type="dcterms:W3CDTF">2020-05-25T17:44:13Z</dcterms:modified>
</cp:coreProperties>
</file>