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71" r:id="rId10"/>
    <p:sldId id="272" r:id="rId11"/>
    <p:sldId id="273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5-25T19:55:57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29934 4576 3488 0,'0'0'4193'16,"0"0"-2240"-16,0 0 359 15,0-8-336-15,0 6-471 0,0-2-113 32,0 1-128-32,4 3-135 0,-4-3-65 15,3 3-40-15,-3-3-128 16,0-1-128-16,5 4-111 16,-5 0-129-16,4 0 40 0,-4-2-24 31,4-2-8-31,-4 4 8 31,0 0-96-31,4 0-24 0,-4 0-112 16,0 0-136-16,4 0-64 31,0 0-112-31,8 0 8 0,3 0-8 16,10 0 8-16,14 0 40 31,13 0 8-31,16 0-48 15,8 4 64 1,7 2-72-16,13-3 48 16,-5 0-40-16,-3 4 0 15,-4-1 1 1,-9-2-9-16,-2-2 16 16,-10 4-16-1,5-2 0-15,3-4 0 16,2 3 0-16,-2-3 8 0,4 0-16 15,-2 0 8-15,-2 0-8 0,-7 3 8 16,-8 0-49-16,-8 1 41 16,-9 2 0-16,-3-3-8 0,-4 3 16 15,0-3 8-15,0 4-8 32,-4-4 0-32,-4-3 0 0,0 7 8 15,-5-5-8-15,1 3 0 16,1-3 0-16,2 1 0 15,1 0 8-15,0-3 0 0,4 0 8 32,0 0-8-32,0 0 65 15,-5 0-65-15,5 0 8 0,-8 0-8 16,5 0 0-16,-10 0-8 16,1 0 8-16,4 0-8 15,8 0 0-15,-4 0 0 0,8 0 96 16,-8 0 0-16,-5 0-48 0,-3 0-48 15,-12 0 0-15,-4 0-433 16,-20 0-815 0,-16 0-1128-16,-7 0-3410 15</inkml:trace>
  <inkml:trace contextRef="#ctx0" brushRef="#br0" timeOffset="2754.185">13953 5379 2496 0,'0'0'1344'0,"0"0"-952"15,0 0-248-15,48-10-24 0,-29 6-40 16,1 1-72-16,4-4 56 16,-8 2 41-16,0 2-97 0,-8 0 48 15,-8-1 176-15,0 4 384 0,0-3-616 31,-4 3-560-31,-7-3 360 16,2 3 144-16,1 0-32 0,4-7-89 16,0 1-1327-16,1 4-1312 15</inkml:trace>
  <inkml:trace contextRef="#ctx0" brushRef="#br0" timeOffset="3254.262">13953 5379 4080 0,'91'-70'3169'0,"-91"66"-624"16,0 4 135-16,0 0-247 15,0-3-489-15,0 0-280 16,0 3-63-16,0 0 55 0,0 0 65 16,0 0-41-16,0 0-288 31,0 0-280-31,0 0-343 0,0 0-193 16,0 0-160-16,0 0-40 15,4 0-104-15,0 0-136 16,12 0-128-1,8 0 8-15,20 0 88 0,23 0 80 16,34 0-16-16,30 3-64 16,36 0-32-16,5-3-56 0,-33 6-8 15,-31-2 40-15,-45 0-40 16,-7-4 0-16,4 2-8 16,4 2 0-16,3-2-8 15,-11 5 0-15,-5-4-40 16,-2 4 40-16,-1-7 0 15,-1 6 0-15,-2-6 8 0,-2 3 0 16,-3-3 0-16,-5 2 0 16,-3-2 0-16,-12 4 0 15,-3-4 0-15,-6 3 0 0,1-3 8 32,0 0-8-32,-4 3-8 0,4-3 8 15,0 4 8-15,0-1 72 16,-8-3 16-16,0 0-8 15,-4 0-32-15,0 0 0 0,0 0-56 16,-20 0-888-16,-4 0-1729 31,-8-7-3912-31</inkml:trace>
  <inkml:trace contextRef="#ctx0" brushRef="#br0" timeOffset="5236.097">22001 5410 10914 0,'0'0'4425'0,"0"0"-2161"16,0 0-319-16,0 0-721 16,0 0-176-16,0 0 64 0,16-13 73 31,-12 13-81-31,0 0-64 16,-4 0-72-16,3 0-200 0,6 0-263 15,3 0-241-15,12-3-176 0,12 0-16 16,20 0-16-16,11 1 16 15,13-3-8-15,12 0 56 0,3-6 72 16,-3 8-40 0,-4-6-64-1,-9 9-88-15,-8-3 0 16,-2 3 64-16,2 0-56 16,4-3 0-1,-2 0 0-15,6-1 8 0,1-2 32 16,0-1-40-16,-8 1 8 0,-5 4-8 15,-7-2-8-15,-12 0 8 16,-12 4 0-16,-8 0-8 16,-5-2 0-16,5 2 8 0,0-4 0 15,0 4-8-15,4 0 0 16,-4 0 0 0,4 0 0-16,-4 0-8 15,0 0 0-15,0 0-56 16,0 0 56-16,3 0 0 0,1 0 0 15,4 0 0-15,3 0 8 16,-3 0 8-16,5 0-8 0,-9 0 8 16,-1 0 8-16,-6 0-8 31,-14-3 0-31,-3 3 40 16,-4 0-32-16,-4 0-8 0,0 0-8 15,0 0-88-15,0 0-152 16,0 0-384-16,-4 0-465 0,-12 3-639 0,-47 3-776 15,-1 2-2538 1,-5-8-9753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5-25T19:39:52.7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6689 11398 13650 0,'0'0'7394'0,"0"0"-6394"0,-15-2 328 16,15-5 745-16,24 1-1257 16,43-4-624-16,57-2 112 0,63 2 176 15,32-4-128-15,28 2 88 16,11-3 65-16,2-2-57 15,15-1-64-15,0 2-144 0,-16 0-136 16,-20 3-104-16,-44 4-72 0,-48 2-144 16,-51 4 64-16,-36 0 144 15,-21 3 8 1,-7 0 0-16,0-3 0 16,-12 3 56-16,-12 0 56 15,-4 0 104-15,-4 0-72 0,5 0-88 16,-5 0-56-16,4 0-64 15,-1 0-40-15,5 0 104 0,0 0 8 32,-8 0 48-32,4 0-56 15,-4 0 8-15,0 0 112 0,0 0 16 16,0 0 16-16,0 0 32 16,0-4 112-16,0-1 128 15,-4-9 128-15,0-7-184 0,-4-8-200 31,-3-6-80-31,-6 0 8 16,6 3 72-16,-2 0 0 0,-2 4-71 16,-2 2-97-16,2 1 0 0,-2 9 0 15,6 0 0-15,2 4 0 16,1 2 0-16,5 7 0 0,-1 0 0 16,4 3 0-1,0 0 0-15,0 0 0 16,0 0 0-16,0 0 0 0,-4 0 0 15,4 0 0 1,0 0 0-16,0 0 0 0,0 0 0 16,0 0 0 15,0 0 0-31,0 0 0 16,0 0 0-16,0 0 0 0,0 6 0 15,0 12 0-15,0 15 0 16,0 15 0-16,0 13 0 15,-4 14 0-15,0 7 0 0,-1 4 0 16,1-3 0-16,1-4 0 16,-1-12 0-16,0-13 0 0,4-13 0 15,0-15 0-15,0-20 0 16,0-6 0-16,0-6 0 16,0-32 0-16,-4-35 0 0,-4-48 0 31,-8-32 0-31,1 7 0 15,-2 29 0-15,6 47 0 0,7 29 0 16,-1 0 0-16,1-7 0 0,4 0 0 16,0 7 0-16,0 6 0 15,0 7 0-15,0 8 0 16,0 8 0 0,0 5 0-16,0 7 0 0,0 0 0 15,4 0 0 1,16 7 0-16,8 11 0 0,28 8 0 0,36 15 0 15,47 14 0 1,40 8 0-16,4 3 0 0,-27-12 0 0,-53-15 0 31,-38-17 0-31,-26-3 0 32,-3 3 0-32,-4-3 0 15,0-1 0-15,-16-1 0 0,-12-3 0 16,-4-9 0-16,-4 5 0 0,-29 6 0 15,-46 15 0-15,-61 26 0 32,-75 23 0-32,-32 12 0 15,9-4 0-15,58-14 0 0,68-26 0 16,49-17 0-16,27-8 0 16,12-7 0-16,8-7 0 0,16-9 0 15,16 0-3985-15,8-9-6202 0</inkml:trace>
  <inkml:trace contextRef="#ctx0" brushRef="#br0" timeOffset="2114.286">6904 10300 2456 0,'0'0'13123'0,"0"0"-11259"31,0 0-135-31,0 0 255 16,0 0-648-16,0 0-592 15,0 0-503-15,0 0-233 0,0 0 232 16,-75 137 480-16,55-39 128 0,4 32 136 15,0 42-64-15,4 21 9 32,-4 1-113-32,0 0-280 15,0-20-160-15,4 2-88 0,5-11 200 16,7-4-32-16,0-15-104 0,23-7-80 16,5-2-40-16,0-3 128 15,4 3 105-15,-8-2-465 16,-4-2 0-16,-5-1 0 15,-3-2 0-15,-3-29 0 16,-5-19 0-16,-1-24 0 16,1-14 0-16,4-3 0 0,-3-2 0 15,3-8 0-15,-8-18 0 16,0-10 0 0,0-3 0-16,0 0 0 31,0 0 0-31,0 0 0 15,-17-6 0-15,-2-7 0 16,-9-3 0-16,-13-3 0 0,-10-3 0 16,-12-4 0-16,-33-2 0 15,-36 0 0-15,-39 5 0 0,-33 10 0 16,-11 13 0-16,-11 4 0 16,6 17 0-16,-7 2 0 0,-4-1 0 15,0 0 0-15,4 1 0 16,12-4 0-16,3-3 0 15,17-1 0 1,8-2 0-16,8 0 0 0,11-7 0 16,33-2 0-1,35-4 0 1,28 0 0-16,21 0 0 0,-1 0 0 16,4-13 0-16,8-3 0 15,12 1 0-15,17-6 0 16,3 3 0-16,8-8 0 0,0-2 0 15,0-4 0-15,11-5 0 16,10-8 0-16,-2-3 0 0,9-9 0 0,0-10 0 31,0-5 0-31,11-30 0 16,2-28 0-16,-1-36 0 16,-9-15 0-16,-7 3 0 0,-12 13 0 15,-12 13 0-15,0-7 0 0,-8-3 0 16,-8 1 0-16,0 1 0 15,0 8 0-15,5 0 0 32,3 2 0-32,-1 4 0 0,1 1 0 15,1 14 0-15,-1 7 0 16,3 7 0-16,1 9 0 0,-3 15 0 16,3 18 0-16,-4 14 0 15,4 7 0-15,-1-3 0 31,5-3 0-31,0 3 0 0,0 6 0 16,0 13 0-16,5 9 0 16,11 4 0-16,12 6 0 0,11 6 0 0,21 0 0 15,32 4 0-15,44-1 0 16,55 1 0 0,32 3 0-1,3-1 0-15,2 7 0 0,-21 0 0 16,-8 3 0-16,-15 16 0 0,-13-3 0 15,-24 3 0-15,-11 4 0 0,-29-7 0 16,-19-4 0-16,-28 0 0 31,-4-6 0-31,0 1 0 16,-5 0 0 0,1 0 0-16,-13-5 0 15,-14-2 0-15,-9 0 0 0,-4 0 0 16,-9 0 0-16,5 0 0 15,1 0 0-15,2 0 0 16,10 0 0-16,2 0 0 0,9 0 0 16,4-2 0-16,8-2 0 15,-5 1 0-15,2 0 0 0,-2-1 0 16,5 4 0-16,-4 0 0 16,4 0 0-16,-9 0 0 15,-3 0 0-15,-4 0 0 0,-7 0 0 31,-14 0 0-31,1 0 0 16,-8 0 0-16,0-3 0 0,0 3 0 0,4-6 0 16,5 2 0-16,-2-5 0 15,14 3 0 1,-2-1 0 0,1 1 0-16,4 4 0 0,-1 2 0 15,5 0 0-15,0 2 0 0,4 17 0 16,4 10 0-16,4 9 0 0,-4 6 0 15,0 10 0 1,-1-3 0 0,-10 1 0-16,-9-12 0 15,-4-2 0-15,-5-13 0 0,-7-5 0 16,4-7-177-16,-4-7-2151 16,0-6-2441-16,-8 0-2417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5-25T18:59:36.9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8498 6219 5193 0,'0'0'4441'16,"0"0"-2457"-16,0 0 304 15,0 0-503-15,0 0-145 0,0 4 265 16,-8-1-145-16,8-3-168 15,-3 0-63-15,-1 3-129 16,-1 1-248-16,1-4-208 16,4 0-135-16,0 3-177 15,0-3-152-15,0 0-56 16,0 0-32-16,0 0-40 0,0 0-160 16,13 4-192-16,15-4-120 15,43 0 120-15,52 0 32 0,48 0 56 16,29 0-40-16,-1-7-48 47,-16-9 0-47,-32 6-88 0,-31 1 80 15,-28-1 0-15,-32 7 8 16,-12 3 0-16,3 0 8 31,1 0-16-31,4 0 16 0,-5 0-16 31,1 0 8-31,-3 0 0 16,-6 0 0-16,1 0 8 0,0 0 48 16,-9 0-48-16,1 0 0 0,-8-3 0 15,0 0 8-15,0-1-8 16,-4 4 0-16,0-2 0 0,3 2-8 16,-3 0-8-16,-3 0 0 15,-6-4 8-15,-2 0 8 0,2 4 0 16,-6-2 40-16,-1 2-40 15,-1-4-8 1,1 4 0-16,-4 0-72 16,1 0-32-16,2 0-104 0,-3 0 16 31,8 0 88-31,-7 0 88 31,2 0 16-31,1-2-8 0,-4 2 8 16,4 0 0-16,-3-4 16 15,-2 4 64-15,1 0-32 0,-4-3 40 32,0 3 8-32,0 0 32 31,0 0 8-31,0-6-16 16,0 2 8-16,0-2 56 0,-12-6-112 15,0-2-64-15,-3-4 48 16,-2-2-40-16,6 8 224 31,6 2-240-31,5 10-120 16,0 0-152-1,0 0-112-15,16 0-48 0,1 10 216 16,15 30 152-16,-9 6 64 16,-3-2 624-1,-16 4-504 1,-4-26-48-16,-8-6-72 15,-12-6-584-15,1-8-1792 0,10-2-4786 16</inkml:trace>
  <inkml:trace contextRef="#ctx0" brushRef="#br0" timeOffset="548.752">11673 6052 5113 0,'0'12'3112'31,"0"11"-2048"-31,8 15 905 16,12 12-793-16,5 11-352 0,-1 8 313 16,4 2 127-16,-5-2-280 0,-3-6-136 15,-8-12-224-15,-8-9 137 16,-4-20 295-16,0-9 72 0,0-13 272 16,-16-3 361-16,-8-32-449 15,0-16-832-15,-8-13-288 0,9-6-184 16,3-3 136-16,12 7 176 15,8 3-8 1,0 9-272 0,32 9-40-16,11 3-144 31,13 11-48-31,8 8 24 16,-1 11 48-16,1 9 16 15,-12 3-8-15,-12 12 32 0,-16 17 0 16,-12 9 80-16,-12 4 312 15,-4 1 304-15,-24-4 288 0,-4-7 65 16,0-7-273-16,0-12-320 16,4-7-376-16,4-6-232 0,24-10-1697 15,0-15-2616-15,0-1-4360 0</inkml:trace>
  <inkml:trace contextRef="#ctx0" brushRef="#br0" timeOffset="989.129">12678 5969 8545 0,'0'0'4473'0,"0"0"-1840"0,0 0-225 15,0 0-983-15,0 0-497 16,0 0 0-16,0 0-24 15,0 0-40-15,-96-83 57 16,76 73 15-16,-4 4-304 16,0 6-200-16,5 0-224 15,-2 4-200-15,-3 15 0 0,9 10-8 16,-2 6 120-16,17 3 120 16,0 3-48-16,4-7 32 0,24-6-128 15,4-4-96-15,0-12-168 16,5-12-248-16,-6 0-112 0,-7-9-224 15,-4-14-8-15,-4 4 632 16,-12 0 128-16,0 9 920 16,-4 8 368-16,0 2-176 0,0 0-511 15,0 0-593-15,0 6-8 16,8 10-96-16,-1 2 96 0,6 2 48 16,-2-1-48-16,6-6-857 15,19-10-1247-15,-8-3-2521 31,0 0-4401-31</inkml:trace>
  <inkml:trace contextRef="#ctx0" brushRef="#br0" timeOffset="1372.093">13148 5868 8369 0,'0'0'3937'0,"0"0"-1416"16,0 0 63-16,0 0-839 0,0 0-585 31,0 0-256-31,0 0-328 0,0 0-8 16,-128-22 24-16,104 27-23 31,9 8-145-31,-2-1-208 15,6 5-24-15,11-1-192 0,0 2-152 16,8 6 64-16,16 0 32 31,8 5 56-31,-8-4 72 0,-1 0-72 16,-11-2 8-16,-8-4 128 16,-4-3 88-16,-4-6 792 15,-20 2 56-15,-4-6-312 0,4-6-504 16,5 0-256-16,2-3-1224 15,17-28-1168-15,4 5-2433 0,17-6-4097 0</inkml:trace>
  <inkml:trace contextRef="#ctx0" brushRef="#br0" timeOffset="1614.094">13327 5832 6857 0,'0'0'6089'31,"0"0"-4096"-31,0 0 767 0,24 111-887 15,8-73-1065-15,8-6-392 16,12-12-416-16,-5-11-168 0,-7-9 168 0,-16-13 192 31,-12-15 592-31,-12-14 848 16,-20-2 241 0,-16 3-985-16,-8 3-184 15,1 9 0-15,7 10-704 16,4 19-24-16,8 0-2624 0,12 0-4794 15</inkml:trace>
  <inkml:trace contextRef="#ctx0" brushRef="#br0" timeOffset="2392.435">14308 5527 10426 0,'0'0'4681'15,"0"0"-2593"-15,7 6-1136 16,1 18-728-16,0 6 785 0,0 16-105 15,0 1-24-15,0 0 8 16,1-1-224-16,-6-10-88 0,1-9-159 16,0-8-161-16,0-13-104 15,0-6-8-15,8 0 24 16,4-3-168-16,8-15-120 0,12-2-464 31,3 1-281-31,2 4 137 16,-2 4 440-16,-3 5 208 0,-4 0 80 15,-4 6 192-15,-4 0-72 0,-9 0 16 16,2 0-56 0,-6 0-8-1,-3 0-72-15,1 0 8 0,-5 0 64 16,-1 0 120-16,1-7 368 16,0-9 257-16,-4-5 47 0,0-12-120 15,0-9-96-15,0-1-8 16,-8-7-256-16,1 4-216 15,-2 5 120-15,-3 3-32 0,9 9-103 16,-5 4-41-16,4 12-32 0,4 7-80 16,0 6-24-16,0 6-265 0,0 29-271 15,8 32 560-15,7 9 48 16,5 13 513-16,5 6 231 16,-6-22 0-16,5 7-168 0,-8-20-168 15,0-13-224-15,-12-21-112 16,-4-13-120-16,0-13-120 0,-20-7-1024 31,-8-19-1497-31,0-2-6081 0</inkml:trace>
  <inkml:trace contextRef="#ctx0" brushRef="#br0" timeOffset="4067.826">13992 13370 4304 0,'0'0'3945'16,"0"0"-1024"-16,0 0 1160 0,0 0-1649 15,0 0-407-15,0 0-457 16,0 0-208-16,0 0-351 0,0 0-113 16,0 0 112-1,0 0 72 1,0 0-128 0,-8 0-303-16,8 3-297 15,-4 7-352-15,1 2-72 0,3 4-16 16,0 3 8-16,0 4-80 15,0-7 112-15,3 0 48 0,14-7-8 16,2-9 0-16,1 0-89 0,8-16-191 16,-8-9-264-16,-4-10 0 15,-8 3 160-15,-8 4 256 0,0 2 136 16,-16 13 432-16,-12 4-256 16,0 9-16-16,-3 0-104 0,6 16-56 31,1 12 0-31,13 7 0 31,7 0 8-31,4 4 120 0,0-11 32 16,15-3-160-16,6-11-16 15,3-14-56-15,4 0 64 0,0-14-32 16,-5-17-80-16,-3-1 120 16,-12-6 0-16,-4 6 104 15,-4 3 136-15,0 7 64 0,-16 7 128 31,0 5-63-31,4 7-241 16,-8 3-128-16,-3 0-64 16,3 6-8-16,3 10 24 0,6 0-32 0,7 0-88 15,4-4-353 1,7 1-1911 0,5-10-4250-16</inkml:trace>
  <inkml:trace contextRef="#ctx0" brushRef="#br0" timeOffset="4921.895">14116 13878 9978 0,'0'0'7433'0,"0"0"-5848"16,0 0 1271-16,0 0-1344 0,0 0-1015 16,0 0-65-1,0 0-160 1,0 0-8-16,4-9 96 0,-12 9 216 15,-8 0 216 1,-8 0-224-16,-12 0-312 16,-3 0-128-16,-2 3 32 0,-2-3-104 15,7 3 40-15,4-3 160 16,8 0 33-16,13 3 79 16,2-3-128-1,9 0-240-15,0 0 0 16,0 4-216-16,0 2 24 0,0 3 0 15,0 10 184-15,0 10 8 16,0 6 48-16,0 3 80 16,0 0 56-16,0 1-16 0,0-8-64 15,0-11 8-15,0-5-112 16,0-12 88-16,0-3 88 0,0 0 152 16,4 0 112-16,1-10 40 15,6-6-248-15,5 1-232 31,12-1-56-31,4-4-48 0,12 12-56 16,-1 4 40-16,13 4-8 16,0 0 32-16,0 22-40 0,-5 10 16 0,-6 6 16 15,-17 10 48-15,-17 0 56 16,-11 2 112 0,-11-5 64-1,-30-1 304-15,-19-9 240 0,-11-6 256 16,-8-14-447-16,-1-15-529 0,4 0 0 15,12-6 0-15,17-19 0 16,15-1 0-16,24-5 0 0,12-26-1985 31,24 6-3504-31,4 2-6938 16</inkml:trace>
  <inkml:trace contextRef="#ctx0" brushRef="#br0" timeOffset="7189.008">1717 12865 10306 0,'0'0'1792'16,"0"0"1297"-16,0 0-593 0,0 0-1007 15,0 0 47-15,116-12-152 0,-89 12-288 16,5 0-183 0,8 0-233-1,16 0-272-15,4 0-112 16,4 0-32-16,3 0-80 0,-3-3-16 0,-12-1-96 15,-13 1 104 1,-11 3 136-16,-8-6-112 0,-12 2-8 0,-4 2-192 16,-4-1-368-16,-7-2-1456 31,-18 5-3177-31,-3 0-6562 16</inkml:trace>
  <inkml:trace contextRef="#ctx0" brushRef="#br0" timeOffset="7617.371">1506 13167 7761 0,'0'0'7306'0,"0"0"-3553"15,0 0-969-15,0 0-727 16,0 0-769 0,0 0-184-1,0 0-160-15,0 0-440 16,35 0-264-1,1 0-8-15,16 0 89 16,12-3-81-16,7-10 0 16,5-3-152-16,-4 3-8 15,-5 1-32-15,-11-1 16 16,-11 3-56-16,-22 5 104 16,-7 1-112-1,-8-2 0-15,-4 6-568 16,-4 0-841-16,0 0-959 15,0 0-1929-15,0 0-2745 0</inkml:trace>
  <inkml:trace contextRef="#ctx0" brushRef="#br0" timeOffset="7971.775">1609 13272 11178 0,'0'0'3153'16,"0"0"-465"0,0 0-7-16,0 0-1225 15,0 0-792-15,0 0 64 0,36 3-72 16,0-3 249-16,12 0-1 15,15 0-184-15,13-6-272 16,0-10-56-16,4-4-80 16,-9 4-184-16,-15 4-64 15,-16 3-64-15,-12 2-328 16,-17 5-440-16,-2 2-504 0,-9 0-545 16,-4 0-439-16,-16 15-849 15,0 0-3168-15</inkml:trace>
  <inkml:trace contextRef="#ctx0" brushRef="#br0" timeOffset="8199.394">1498 13567 6057 0,'0'0'4281'16,"0"0"-2353"-16,0 0 2065 31,0 0-2113-31,0 0-503 0,0 0 807 15,167-28-207-15,-44-11-433 16,1-1-96-16,-4 4-144 0,-21 1-367 0,-32 13-417 16,-7 3-280-1,-4-1-240 1,-20 11-408-16,-8 3-1097 16,-16 3-2231-16,-8 3-4066 0</inkml:trace>
  <inkml:trace contextRef="#ctx0" brushRef="#br0" timeOffset="143300.926">3183 13284 1792 0,'0'0'2528'0,"0"0"-183"16,0 0-105-16,0 0-975 16,0 0-497-16,0 0-16 0,0 0-152 15,0 0-216-15,0-12 88 31,0 12 376-31,0 0 9 0,0 0-17 16,0 0 112-16,0 0-56 16,0-3 40-16,-4 3-191 0,4 0-209 15,0-4-320-15,-4 4-32 32,4 0-16-32,-4 0-24 15,4 0 0-15,-4 0 144 0,4 0 32 31,-4 0-24-31,0 0 96 16,0 0 192-16,0 0 160 0,0 0-23 16,4 0-9-1,-4 0-136-15,4-3-152 16,0 3-112-16,0 0-72 16,0 0-112-16,0 0 56 0,0 0-88 15,0 0 32-15,0 0 0 16,0 0-40-16,0 0-88 0,0 0 8 15,0 0 40-15,0 0-32 16,4 0-8 15,4 0 0-31,4 0 0 16,7 0 88-16,9 3-88 0,4 1 48 16,5-1 8-16,3-3-8 15,7 0 16-15,1 0-24 0,-5 0 8 31,2 0-48-31,-6 0-8 16,-3 0 0-16,-12 0 0 0,4 0 0 16,-8 0 0-16,4 0 0 15,4 0 0-15,0 0 0 0,0 0 8 16,3 0 40-16,-3 0-48 31,-7 0 0-31,-2 0-8 16,-3 0 8-16,0 0 8 0,-4 0 0 15,0 0 0-15,-4 0 0 16,8 0 0-16,-4 0-8 0,4 0 0 16,4-3-8-16,0 3 8 15,-4 0 0-15,-4-4 56 32,4 4-48-32,-8 0 40 0,-8 0 120 0,4 0-16 15,-4 0-87-15,0 0-57 16,0 0 48-16,0 0-56 0,0 0-329 15,0-3-511 1,0 3-664-16,0 0-713 31,-4 0-847-31,-9 0-2985 16,2 0-4114-16</inkml:trace>
  <inkml:trace contextRef="#ctx0" brushRef="#br0" timeOffset="144520.854">3135 13434 3696 0,'0'0'0'0,"-4"-4"288"0,1-2-32 16,-2 6 209-16,1-3 999 16,4 3 824-16,0 0-455 0,0 0-265 15,0 0 424-15,0 0 105 16,0 0-289-16,0 0-199 31,0 0-273-31,0 0-352 0,0 0-112 16,0 0-72-16,0 0-39 15,0 0-1-15,0 0-168 0,0 0-184 0,0 0-96 16,9 0-72-16,6 0-96 16,5 0 152-16,12 0 120 15,4 0 16-15,11 0-31 16,-2 0-153-1,-2-3-128-15,1 0-24 0,-8 3-48 16,-4 0-48-16,-4 0 0 16,-4 0 64-16,4 0-56 0,-9 0 8 15,5 0-8-15,4 0 40 16,-4 0-48-16,0 0 0 0,0 0 8 31,-4 0 32-31,-5 0-40 16,2 0 0-16,-6 0 0 0,-2 0 0 15,3 0 0-15,-5 0 0 16,6 0 48-16,-1 0-48 0,-1 3-8 16,6 0 0-16,-2 0-8 15,5 3 8-15,-3-2-32 0,-2-1 32 32,1 0 8-32,0 0 0 15,-5 1 0-15,-2-4 8 16,-1 2-16-16,0-2 8 0,0 4-8 15,-4-4-56-15,4 2 56 16,0-2-56-16,4 0 64 0,0 5 16 16,-1-5-8-1,2 0 56-15,-2 0-64 16,-7 0 48-16,0 0-40 16,0 3 40-16,-4-3-40 0,0 0 48 15,0 0 8-15,5 0-56 16,-1 0-16-16,0 0 16 0,3 0 24 15,-3 0-24-15,0 0 0 16,1 0 48-16,-5 0-8 16,0 0-32-16,0 0 64 0,0 0 56 15,0 0-88-15,0 0 24 16,0 0-64-16,0 0-8 0,0 0 56 0,0 0-56 16,0 0 0-1,0 0-88 1,0 0-40-16,0 0-104 0,0 0-272 15,-5 0-417-15,-10 0-719 16,-2 0-1153-16,2 0-3952 0</inkml:trace>
  <inkml:trace contextRef="#ctx0" brushRef="#br0" timeOffset="147920.121">2574 9332 7961 0,'0'0'6754'0,"0"0"-4730"16,0 0 329-16,0 0-233 0,0 0-544 16,0 0-343-16,0 0 55 15,0 0-120-15,-5 0-176 16,5 0-23-1,0 0-89-15,0 0-200 16,0 0-160-16,0 0-200 0,9 0-280 16,2 0-40-16,13 0-144 15,8 0 144-15,24 0 48 32,8 0 24-32,20 0-24 0,3 0-32 15,0 0 32-15,9 0-40 16,-1-4 0-16,-7 4-8 0,-4-3-8 15,-4 3 8-15,-8 0 0 16,-9-3 0-16,-7 0-8 16,0 0 8-16,-5-1 8 0,-6 2-8 15,-2-6 8-15,2 6-16 16,-10-2 8 0,-7 4-16-16,0 0-40 0,-5 0 48 15,2 0-40-15,-1 0 48 16,-5 0 8-16,5 0 64 15,0 0-72-15,0 0 8 0,0 0-8 0,-4 0 8 16,0 0 0-16,0 0-8 31,0 0 0-31,0 0 8 16,4 0-8-16,-1 0 96 0,9 0-24 16,0 0 24-16,-4 0 48 15,-4 0-48-15,-8 0-8 0,-4 0 64 16,-4 0 128-16,-8 0 40 15,0 0-64-15,0 0-136 0,0 0-120 16,-8 0-976-16,-52 0-1424 31,0 0-3233-31,-7-3-10323 0</inkml:trace>
  <inkml:trace contextRef="#ctx0" brushRef="#br0" timeOffset="149971.249">3186 6508 8913 0,'-3'0'5690'0,"3"0"-3522"16,0 0 185-16,0 0-1089 16,0 0-528-16,0 0 184 15,0 0-16-15,0 0 113 0,0 0 39 16,0 0-336-16,0 0-48 15,0 0-16-15,0 4-200 0,0-4-120 16,0 0-47-16,0 0-73 0,3 0-64 16,10 0-64-16,7 0 16 15,3 0 40-15,13 0 40 0,9 0-104 16,7 0-32-16,-1-6 0 16,9 2-40-16,-4-2 0 0,3 0 56 15,1-1-64-15,-8 1 0 16,-1 3 8-16,-6-1 32 15,-9-2-40-15,-8 4-8 0,-4 2 8 16,-1-4 0-16,-3 1 0 0,4 3 0 16,0 0 8-16,-4 0-8 15,-4 0 0-15,-1 0 8 32,-2 0-8-32,-1 0 8 0,-9 0-8 15,1 0 0-15,0-4 8 16,-4 4 80-16,4 0-80 0,-4 0 96 15,0 0-104-15,0 0 0 32,0 0 0-32,0 0 0 15,0-3 8 1,0 3-8-16,0 0-256 16,0 0-968-16,-23 0-1041 15,-1 0-2128 1,-4 0-4945-16</inkml:trace>
  <inkml:trace contextRef="#ctx0" brushRef="#br0" timeOffset="150575.049">3242 6639 6937 0,'0'0'6353'16,"0"0"-4096"-1,0 0 255 1,0 0-1159-1,0 0-617 1,0 0-8-16,0 0-104 0,0 0 136 16,0 0-40-16,0 0-7 0,0 0 151 15,0 0-160 1,0 0-32-16,120 0 176 16,-56 0-296-16,16-3-224 15,12-6 8-15,3-1-191 16,4 0-17-16,-7-3 16 0,-16 7 0 15,-8 0 136-15,-17 6-8 16,-10-3 224-16,-17 3 16 0,-9 0-80 16,-7 0-176-16,-8 0-16 15,0 0-96-15,0-4-24 0,0 4-120 16,0 0-64-16,0 0-968 16,-12 0-1137-16,-8 0-2079 0,-3 0-2914 0</inkml:trace>
  <inkml:trace contextRef="#ctx0" brushRef="#br0" timeOffset="152436.083">2665 1061 10698 0,'0'-4'4337'15,"0"2"-2009"-15,0-2 361 16,0 0-1473-16,4 4-584 0,0 0 32 15,-4 0-288-15,4 0-80 16,0 0-7-16,4 0 79 16,4 0 112-16,7 0 24 15,9 0-96-15,13 4-232 16,6 2-56-16,9 3-48 16,12-5 0-16,3 5-24 0,5-5-32 15,0-2-8-15,-8 2 40 16,0-4-32-16,-5 0-8 0,-11 0 40 31,-12 0-32-31,-8 0 40 16,-8 0-56-16,-5 0 8 15,-10 0-8-15,-1 0-200 0,-8 0-840 16,0 0-1529-16,-8 0-3328 0</inkml:trace>
  <inkml:trace contextRef="#ctx0" brushRef="#br0" timeOffset="152905.582">2606 1277 9634 0,'0'0'2712'0,"0"0"-375"15,0 0-513-15,0 0-976 16,0 0-88-16,0 0 153 0,0 0-97 15,0 0-160-15,0 0-264 16,0 0-176-16,0 0 296 0,127 8 248 16,-44-8-168-16,37 4-119 15,-5-1-49-15,-7-3-80 16,-21 0-8-16,-18 0-120 0,-6 0 120 16,-3 3 56-16,-16 0-32 15,-20-3-80-15,-13 0-136 0,-11 4-64 31,0-1-80-31,-28 0-792 32,-11 2-1553-32,-8 2-4168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D7BC2-6E65-4E0E-9592-BABCE091C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C742B9-4B0D-4345-A2D3-DB6085E70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4B8BDD-0577-41B5-B924-DB80595C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729-DD3D-4A4A-B446-8568C0065709}" type="datetimeFigureOut">
              <a:rPr lang="es-MX" smtClean="0"/>
              <a:t>25/05/2020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E93450-F4CC-4C05-9B14-F379CB19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AE94AD-0633-4715-BD96-E52A1580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DB0D-B5CD-4283-B6B1-E5A9B385B4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311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71E1F-8CC2-4E04-A027-75CC78CB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4C2E04-FD13-473F-8DE8-10A38731A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EE1601-C58B-4F8A-96FA-266C1B36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729-DD3D-4A4A-B446-8568C0065709}" type="datetimeFigureOut">
              <a:rPr lang="es-MX" smtClean="0"/>
              <a:t>25/05/2020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DC26C6-4DCD-445D-9D45-6328FE65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396316-1588-4CE9-BAC7-11079273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DB0D-B5CD-4283-B6B1-E5A9B385B4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04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CA0C56-4405-40B8-B807-26BB38103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F9534D-6DFB-415C-98D1-1A541F629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FE17FE-CE01-4BD1-BCD5-FF73B76E5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729-DD3D-4A4A-B446-8568C0065709}" type="datetimeFigureOut">
              <a:rPr lang="es-MX" smtClean="0"/>
              <a:t>25/05/2020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210FAF-3B62-4618-BD86-8BA02964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14F01F-0EFC-4330-96D6-CCD49CB15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DB0D-B5CD-4283-B6B1-E5A9B385B4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930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64F03-B110-4C67-B4E0-38DA5F04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B80FBC-6C89-424B-BCD1-CFE88694A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33E7C8-FEAF-4D1E-A22D-C123D6DC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729-DD3D-4A4A-B446-8568C0065709}" type="datetimeFigureOut">
              <a:rPr lang="es-MX" smtClean="0"/>
              <a:t>25/05/2020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BE8BDD-7956-40AE-B048-CF87EB7A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A04F8A-06EF-4053-A433-411EAE0D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DB0D-B5CD-4283-B6B1-E5A9B385B497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F2493747-B59D-4100-B433-ABFBC1F83A77}"/>
              </a:ext>
            </a:extLst>
          </p:cNvPr>
          <p:cNvGrpSpPr/>
          <p:nvPr userDrawn="1"/>
        </p:nvGrpSpPr>
        <p:grpSpPr>
          <a:xfrm>
            <a:off x="10814304" y="6352032"/>
            <a:ext cx="1377696" cy="505968"/>
            <a:chOff x="10026592" y="5693664"/>
            <a:chExt cx="2165408" cy="1164336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2445F547-90BA-4A8C-9323-B4E63AC7D731}"/>
                </a:ext>
              </a:extLst>
            </p:cNvPr>
            <p:cNvSpPr/>
            <p:nvPr/>
          </p:nvSpPr>
          <p:spPr>
            <a:xfrm>
              <a:off x="11314176" y="5693664"/>
              <a:ext cx="877824" cy="116433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8482517F-EE38-4EE3-B39D-CBEBC7BE955B}"/>
                </a:ext>
              </a:extLst>
            </p:cNvPr>
            <p:cNvSpPr/>
            <p:nvPr/>
          </p:nvSpPr>
          <p:spPr>
            <a:xfrm>
              <a:off x="10582656" y="6120384"/>
              <a:ext cx="694944" cy="73761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ED450D1-954E-4CF7-9975-5A77A131F511}"/>
                </a:ext>
              </a:extLst>
            </p:cNvPr>
            <p:cNvSpPr/>
            <p:nvPr/>
          </p:nvSpPr>
          <p:spPr>
            <a:xfrm>
              <a:off x="10026592" y="6486144"/>
              <a:ext cx="519488" cy="37185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42833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363A1-FC95-4A33-A234-B98755D5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5FAA9A-14B9-4900-B265-E6BC922C7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BB3E39-56EB-4F8E-B33B-550C3053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729-DD3D-4A4A-B446-8568C0065709}" type="datetimeFigureOut">
              <a:rPr lang="es-MX" smtClean="0"/>
              <a:t>25/05/2020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9C7104-EBE2-4086-8EDE-1744BAFD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F1D6AC-932B-4F00-9AFC-B337A583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DB0D-B5CD-4283-B6B1-E5A9B385B4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715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88DE0-5D37-4CBC-8BA9-0451BE69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47D9D6-D91D-4B6D-91FA-AC9C5D444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BD9CEC-4351-464C-9656-1E999E6D4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BA6DEC-1232-40C9-83CC-8F6DBCDB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729-DD3D-4A4A-B446-8568C0065709}" type="datetimeFigureOut">
              <a:rPr lang="es-MX" smtClean="0"/>
              <a:t>25/05/2020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C3C82B-80F3-4D1F-9ACB-5B5B8D43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D5F540-002E-4A97-BA57-78A13A9D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DB0D-B5CD-4283-B6B1-E5A9B385B4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616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9A1AB-0884-4C2D-BF26-5C4C38F99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E7815A-0AAA-496C-B7AF-70A93349B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B12661-5EF9-4BD1-BEF9-802391755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EC00CA-A826-411B-B741-6A1391E6A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2FAC993-38E6-4257-93D3-F9A5D95CC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0AB3507-F570-439D-B577-ACFA4A3B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729-DD3D-4A4A-B446-8568C0065709}" type="datetimeFigureOut">
              <a:rPr lang="es-MX" smtClean="0"/>
              <a:t>25/05/2020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655C65E-366A-4EFF-8CB0-13D03D62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E1799EF-444D-4251-B46D-93D9D853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DB0D-B5CD-4283-B6B1-E5A9B385B4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041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E7A68-5057-490A-AAE5-567414B9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BD2A76-2EF6-455C-9E70-545AC593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729-DD3D-4A4A-B446-8568C0065709}" type="datetimeFigureOut">
              <a:rPr lang="es-MX" smtClean="0"/>
              <a:t>25/05/2020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1674DA-D4E2-455E-A34F-64C962C0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1397531-8B3F-4769-96EC-ADE42E6A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DB0D-B5CD-4283-B6B1-E5A9B385B4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20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22EE93-F58B-477C-ACA5-69321406F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729-DD3D-4A4A-B446-8568C0065709}" type="datetimeFigureOut">
              <a:rPr lang="es-MX" smtClean="0"/>
              <a:t>25/05/2020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6C36752-E053-42FC-8D07-2703CE35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120DCF-05E2-4DF8-B403-DDAFF713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DB0D-B5CD-4283-B6B1-E5A9B385B4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034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D6BEF-A7DB-4F8A-8A91-8745A1493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E62C06-E0CB-477F-9A86-F872337B6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7E72CD-E271-4B1C-AF2C-00748DEC2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FC2BD4-510C-4A0D-889D-5CAFA61CF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729-DD3D-4A4A-B446-8568C0065709}" type="datetimeFigureOut">
              <a:rPr lang="es-MX" smtClean="0"/>
              <a:t>25/05/2020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FF3D98-DE47-4209-8957-0C5FEFE3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EA02C6-E113-40C1-862B-628EA43B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DB0D-B5CD-4283-B6B1-E5A9B385B4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483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96BB9-C05A-4DDB-8FBD-78C6286A6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D97D1F-A5E5-4F4C-9FD1-F222B51EF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1D5B8A-8FDD-4A97-97B5-6FD42BFBD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858F61-93A2-4F16-BFE3-A07B9CA7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729-DD3D-4A4A-B446-8568C0065709}" type="datetimeFigureOut">
              <a:rPr lang="es-MX" smtClean="0"/>
              <a:t>25/05/2020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7D6D3D-E7CD-4B1C-A1A2-3009D9BD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F51991-FCF0-41B2-A9FE-80F3C5EF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DB0D-B5CD-4283-B6B1-E5A9B385B4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788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6E064A2-F526-411C-8F14-9EF4053C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754AFD-3CA7-4270-9E9C-E6D47163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5BECE3-A14C-44A2-804B-1FF495843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05729-DD3D-4A4A-B446-8568C0065709}" type="datetimeFigureOut">
              <a:rPr lang="es-MX" smtClean="0"/>
              <a:t>25/05/2020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0B526A-026E-4DCE-A559-99BA4D446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4CF2CF-7644-4B86-9B96-9D392BABB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6DB0D-B5CD-4283-B6B1-E5A9B385B4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514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B8AE4-E2FB-4A8A-B938-FB3BEF59F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6048"/>
            <a:ext cx="9144000" cy="1498917"/>
          </a:xfrm>
        </p:spPr>
        <p:txBody>
          <a:bodyPr/>
          <a:lstStyle/>
          <a:p>
            <a:r>
              <a:rPr lang="es-MX" dirty="0"/>
              <a:t>Herencia y Polimorfismo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6E5191-F6BA-4279-8D97-232D02DA99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/>
              <a:t>Ejercicio Herencia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/>
              <a:t>Herencia y Constructores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/>
              <a:t>Polimorfismo (1)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DFE4CD3-D230-4C57-B1C7-DB7B6A238612}"/>
              </a:ext>
            </a:extLst>
          </p:cNvPr>
          <p:cNvSpPr/>
          <p:nvPr/>
        </p:nvSpPr>
        <p:spPr>
          <a:xfrm>
            <a:off x="0" y="36227"/>
            <a:ext cx="12192000" cy="2682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highlight>
                <a:srgbClr val="FFFF00"/>
              </a:highlight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B173A70-091C-455E-9E82-5C79202128F2}"/>
              </a:ext>
            </a:extLst>
          </p:cNvPr>
          <p:cNvSpPr/>
          <p:nvPr/>
        </p:nvSpPr>
        <p:spPr>
          <a:xfrm>
            <a:off x="0" y="304800"/>
            <a:ext cx="9497568" cy="2621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1F3B6FD-40F1-425F-BBEE-401156FBA7D3}"/>
              </a:ext>
            </a:extLst>
          </p:cNvPr>
          <p:cNvSpPr/>
          <p:nvPr/>
        </p:nvSpPr>
        <p:spPr>
          <a:xfrm>
            <a:off x="0" y="566928"/>
            <a:ext cx="6096000" cy="2682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7269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5BA5C63-481E-4AAE-9DFA-75E0E0254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416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0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2493A-066E-4AAB-B33E-B90E0E11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Polimorfismo y Herencia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E497F8-1985-4A25-96EE-835DFC8CF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Ejemplo. Dado el problema original (administrar software) cuántos vectores diferentes habría que hacer para poder administrar todos los tipos de software que produce </a:t>
            </a:r>
            <a:r>
              <a:rPr lang="es-MX" dirty="0" err="1"/>
              <a:t>Suss</a:t>
            </a:r>
            <a:r>
              <a:rPr lang="es-MX" dirty="0"/>
              <a:t> Software?</a:t>
            </a:r>
          </a:p>
          <a:p>
            <a:pPr lvl="1"/>
            <a:r>
              <a:rPr lang="es-MX" dirty="0"/>
              <a:t>Uno para cada Clase (</a:t>
            </a:r>
            <a:r>
              <a:rPr lang="es-MX" dirty="0" err="1"/>
              <a:t>Operating</a:t>
            </a:r>
            <a:r>
              <a:rPr lang="es-MX" dirty="0"/>
              <a:t>, </a:t>
            </a:r>
            <a:r>
              <a:rPr lang="es-MX" dirty="0" err="1"/>
              <a:t>Device</a:t>
            </a:r>
            <a:r>
              <a:rPr lang="es-MX" dirty="0"/>
              <a:t> Driver, </a:t>
            </a:r>
            <a:r>
              <a:rPr lang="es-MX" dirty="0" err="1"/>
              <a:t>Application</a:t>
            </a:r>
            <a:r>
              <a:rPr lang="es-MX" dirty="0"/>
              <a:t>, etc.)</a:t>
            </a:r>
          </a:p>
          <a:p>
            <a:pPr marL="457200" lvl="1" indent="0">
              <a:buNone/>
            </a:pPr>
            <a:endParaRPr lang="es-MX" dirty="0"/>
          </a:p>
          <a:p>
            <a:r>
              <a:rPr lang="es-MX" dirty="0"/>
              <a:t>Polimorfismo -&gt; Múltiples formas</a:t>
            </a:r>
          </a:p>
          <a:p>
            <a:pPr lvl="1"/>
            <a:r>
              <a:rPr lang="es-MX" dirty="0"/>
              <a:t>Podemos aprovechar la relación “es-un” o herencia y programar clases genéricas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221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B6FE5-4681-4811-84F6-EAAC7742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Arreglos o Vectores polimórficos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B963C3-C526-436F-AD2C-6F9D4497F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 hacemos un vector de Sistemas Operativos, entonces sólo puedo guardar Sistemas Operativos, pero si hacemos un vector de Software, entonces podemos guardar cualquier cosa que sea Software</a:t>
            </a:r>
          </a:p>
          <a:p>
            <a:pPr lvl="1"/>
            <a:r>
              <a:rPr lang="es-MX" dirty="0" err="1"/>
              <a:t>Device</a:t>
            </a:r>
            <a:r>
              <a:rPr lang="es-MX" dirty="0"/>
              <a:t> Driver también es </a:t>
            </a:r>
            <a:r>
              <a:rPr lang="es-MX" dirty="0" err="1"/>
              <a:t>System</a:t>
            </a:r>
            <a:r>
              <a:rPr lang="es-MX" dirty="0"/>
              <a:t> y también es Software (herencia)</a:t>
            </a:r>
          </a:p>
          <a:p>
            <a:pPr lvl="1"/>
            <a:r>
              <a:rPr lang="es-MX" dirty="0" err="1"/>
              <a:t>Operating</a:t>
            </a:r>
            <a:r>
              <a:rPr lang="es-MX" dirty="0"/>
              <a:t> es </a:t>
            </a:r>
            <a:r>
              <a:rPr lang="es-MX" dirty="0" err="1"/>
              <a:t>System</a:t>
            </a:r>
            <a:r>
              <a:rPr lang="es-MX" dirty="0"/>
              <a:t> y también es Software (herencia)</a:t>
            </a:r>
          </a:p>
          <a:p>
            <a:endParaRPr lang="es-MX" dirty="0"/>
          </a:p>
          <a:p>
            <a:r>
              <a:rPr lang="es-MX" dirty="0"/>
              <a:t>Lo anterior sólo podría ser válido utilizando apuntadores</a:t>
            </a:r>
          </a:p>
          <a:p>
            <a:pPr lvl="1"/>
            <a:r>
              <a:rPr lang="es-MX" dirty="0"/>
              <a:t>¿Recuerdan las clases incompletas? ¿Cómo se resolvió?</a:t>
            </a:r>
          </a:p>
          <a:p>
            <a:pPr lvl="2"/>
            <a:r>
              <a:rPr lang="es-MX" dirty="0"/>
              <a:t>Los apuntadores permiten “deducir cosas” en tiempo de ejecución “late </a:t>
            </a:r>
            <a:r>
              <a:rPr lang="es-MX" dirty="0" err="1"/>
              <a:t>binding</a:t>
            </a:r>
            <a:r>
              <a:rPr lang="es-MX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280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4C8E0-C660-42D2-9334-B2E71169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Métodos en Herencia y Polimorfismo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564E90-D56E-4F4F-80B3-8239EAD46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¿Qué pasa con los métodos heredados?</a:t>
            </a:r>
          </a:p>
          <a:p>
            <a:pPr lvl="1"/>
            <a:r>
              <a:rPr lang="es-MX" dirty="0"/>
              <a:t>Se pueden sobre escribir (</a:t>
            </a:r>
            <a:r>
              <a:rPr lang="es-MX" dirty="0" err="1"/>
              <a:t>overriding</a:t>
            </a:r>
            <a:r>
              <a:rPr lang="es-MX" dirty="0"/>
              <a:t>)</a:t>
            </a:r>
          </a:p>
          <a:p>
            <a:endParaRPr lang="es-MX" dirty="0"/>
          </a:p>
          <a:p>
            <a:r>
              <a:rPr lang="es-MX" dirty="0"/>
              <a:t>Se requiere un mecanismo para que los métodos puedan ser llamados correctamente (</a:t>
            </a:r>
            <a:r>
              <a:rPr lang="es-MX" i="1" dirty="0"/>
              <a:t>late </a:t>
            </a:r>
            <a:r>
              <a:rPr lang="es-MX" i="1" dirty="0" err="1"/>
              <a:t>binding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Virtual</a:t>
            </a:r>
          </a:p>
          <a:p>
            <a:endParaRPr lang="es-MX" dirty="0"/>
          </a:p>
          <a:p>
            <a:r>
              <a:rPr lang="es-MX" dirty="0"/>
              <a:t>Métodos virtuales</a:t>
            </a:r>
          </a:p>
          <a:p>
            <a:pPr lvl="1"/>
            <a:r>
              <a:rPr lang="es-MX" dirty="0"/>
              <a:t>Permiten la llamada correcta de los métodos (en tiempo de ejecución)</a:t>
            </a:r>
          </a:p>
          <a:p>
            <a:pPr lvl="1"/>
            <a:r>
              <a:rPr lang="es-MX" dirty="0"/>
              <a:t>Permiten sobre escribir métodos (que los hijos cambien las implementaciones de los métodos de los padres) –</a:t>
            </a:r>
            <a:r>
              <a:rPr lang="es-MX" b="1" dirty="0" err="1"/>
              <a:t>method</a:t>
            </a:r>
            <a:r>
              <a:rPr lang="es-MX" b="1" dirty="0"/>
              <a:t> </a:t>
            </a:r>
            <a:r>
              <a:rPr lang="es-MX" b="1" dirty="0" err="1"/>
              <a:t>overriding</a:t>
            </a:r>
            <a:r>
              <a:rPr lang="es-MX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805963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E213C-D0E9-41D7-B523-AB538385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Anexo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52D18D-5DFF-42EE-842C-9132C78AA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Method</a:t>
            </a:r>
            <a:r>
              <a:rPr lang="es-MX" dirty="0"/>
              <a:t> </a:t>
            </a:r>
            <a:r>
              <a:rPr lang="es-MX" dirty="0" err="1"/>
              <a:t>Overloading</a:t>
            </a:r>
            <a:r>
              <a:rPr lang="es-MX" dirty="0"/>
              <a:t> -&gt; Cuando dos métodos se llaman igual</a:t>
            </a:r>
          </a:p>
          <a:p>
            <a:r>
              <a:rPr lang="es-MX" dirty="0" err="1"/>
              <a:t>Early</a:t>
            </a:r>
            <a:r>
              <a:rPr lang="es-MX" dirty="0"/>
              <a:t> </a:t>
            </a:r>
            <a:r>
              <a:rPr lang="es-MX" dirty="0" err="1"/>
              <a:t>binding</a:t>
            </a:r>
            <a:r>
              <a:rPr lang="es-MX" dirty="0"/>
              <a:t> -&gt; “Asignar valores en tiempo de compilación”</a:t>
            </a:r>
          </a:p>
          <a:p>
            <a:r>
              <a:rPr lang="es-MX" dirty="0"/>
              <a:t>Métodos tradicionales -&gt; se resuelven en tiempo de compilación. </a:t>
            </a:r>
          </a:p>
          <a:p>
            <a:r>
              <a:rPr lang="es-MX" dirty="0"/>
              <a:t>Métodos virtuales -&gt; se resuelven en tiempo de ejecución</a:t>
            </a:r>
          </a:p>
          <a:p>
            <a:r>
              <a:rPr lang="es-MX" dirty="0" err="1"/>
              <a:t>Method</a:t>
            </a:r>
            <a:r>
              <a:rPr lang="es-MX" dirty="0"/>
              <a:t> </a:t>
            </a:r>
            <a:r>
              <a:rPr lang="es-MX" dirty="0" err="1"/>
              <a:t>Overriding</a:t>
            </a:r>
            <a:r>
              <a:rPr lang="es-MX" dirty="0"/>
              <a:t> -&gt; Reescribes el código de un método</a:t>
            </a:r>
          </a:p>
        </p:txBody>
      </p:sp>
    </p:spTree>
    <p:extLst>
      <p:ext uri="{BB962C8B-B14F-4D97-AF65-F5344CB8AC3E}">
        <p14:creationId xmlns:p14="http://schemas.microsoft.com/office/powerpoint/2010/main" val="177241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B00695A-DF2A-497F-9D49-9732C265F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486" y="2353056"/>
            <a:ext cx="5588538" cy="450494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578ABF6-D07C-427C-8259-A0E6CF41DDD7}"/>
              </a:ext>
            </a:extLst>
          </p:cNvPr>
          <p:cNvSpPr txBox="1"/>
          <p:nvPr/>
        </p:nvSpPr>
        <p:spPr>
          <a:xfrm>
            <a:off x="360948" y="219456"/>
            <a:ext cx="116237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Problema. La empresa </a:t>
            </a:r>
            <a:r>
              <a:rPr lang="es-MX" dirty="0" err="1"/>
              <a:t>Suss</a:t>
            </a:r>
            <a:r>
              <a:rPr lang="es-MX" dirty="0"/>
              <a:t> </a:t>
            </a:r>
            <a:r>
              <a:rPr lang="es-MX" dirty="0" err="1"/>
              <a:t>Sotware</a:t>
            </a:r>
            <a:r>
              <a:rPr lang="es-MX" dirty="0"/>
              <a:t> es una empresa dedicada a la comercialización de software. La empresa quiere </a:t>
            </a:r>
          </a:p>
          <a:p>
            <a:r>
              <a:rPr lang="es-MX" dirty="0"/>
              <a:t>que realices un programa que permite administrar el software que produce. El software que vende está dividido en 2 categorías:   Aplicaciones en general y Software de Sistema. En aplicaciones generales tiene software como Office, Matemática, etc. En el software de sistema tiene dos categorías: Sistemas operativos y Administradores de Dispositivos (</a:t>
            </a:r>
            <a:r>
              <a:rPr lang="es-MX" dirty="0" err="1"/>
              <a:t>Device</a:t>
            </a:r>
            <a:r>
              <a:rPr lang="es-MX" dirty="0"/>
              <a:t> Drivers). Para realizar la administración del software te pide que el programa tenga 3 opciones básicas: agregar Software (quiere tener un almacén de software), Buscar Software por Nombre e Imprimir los datos de cada software que está en el almacén. Más adelante te pedirá más características para la herramienta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237794-5EDE-4B3B-B403-09B98E053B5A}"/>
              </a:ext>
            </a:extLst>
          </p:cNvPr>
          <p:cNvSpPr txBox="1"/>
          <p:nvPr/>
        </p:nvSpPr>
        <p:spPr>
          <a:xfrm>
            <a:off x="524256" y="3429000"/>
            <a:ext cx="2272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dirty="0"/>
              <a:t>Ejercicio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EAD0F055-BA26-420F-9516-B22C108BCB8A}"/>
              </a:ext>
            </a:extLst>
          </p:cNvPr>
          <p:cNvGrpSpPr/>
          <p:nvPr/>
        </p:nvGrpSpPr>
        <p:grpSpPr>
          <a:xfrm>
            <a:off x="10814304" y="6352032"/>
            <a:ext cx="1377696" cy="505968"/>
            <a:chOff x="10026592" y="5693664"/>
            <a:chExt cx="2165408" cy="1164336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FDBA5C29-A739-430F-BC44-1FF587B19117}"/>
                </a:ext>
              </a:extLst>
            </p:cNvPr>
            <p:cNvSpPr/>
            <p:nvPr/>
          </p:nvSpPr>
          <p:spPr>
            <a:xfrm>
              <a:off x="11314176" y="5693664"/>
              <a:ext cx="877824" cy="116433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B9F55649-DA6D-4E8F-9D1C-41B518EC13D7}"/>
                </a:ext>
              </a:extLst>
            </p:cNvPr>
            <p:cNvSpPr/>
            <p:nvPr/>
          </p:nvSpPr>
          <p:spPr>
            <a:xfrm>
              <a:off x="10582656" y="6120384"/>
              <a:ext cx="694944" cy="73761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9F4E8C1B-45E9-45F9-83AB-1694B476E49F}"/>
                </a:ext>
              </a:extLst>
            </p:cNvPr>
            <p:cNvSpPr/>
            <p:nvPr/>
          </p:nvSpPr>
          <p:spPr>
            <a:xfrm>
              <a:off x="10026592" y="6486144"/>
              <a:ext cx="519488" cy="37185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44A7E682-6980-432B-8EAC-E596D121459F}"/>
                  </a:ext>
                </a:extLst>
              </p14:cNvPr>
              <p14:cNvContentPartPr/>
              <p14:nvPr/>
            </p14:nvContentPartPr>
            <p14:xfrm>
              <a:off x="5023080" y="1635480"/>
              <a:ext cx="6616800" cy="31248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44A7E682-6980-432B-8EAC-E596D12145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13720" y="1626120"/>
                <a:ext cx="6635520" cy="33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088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523D32A-0876-4FE4-8DB4-FC08F3813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13" y="1853184"/>
            <a:ext cx="9691324" cy="484022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C430C51-57D8-44AA-AFEE-7EBBE61964C0}"/>
              </a:ext>
            </a:extLst>
          </p:cNvPr>
          <p:cNvSpPr txBox="1"/>
          <p:nvPr/>
        </p:nvSpPr>
        <p:spPr>
          <a:xfrm>
            <a:off x="755904" y="877824"/>
            <a:ext cx="7851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b="1" dirty="0"/>
              <a:t>Composición</a:t>
            </a:r>
            <a:r>
              <a:rPr lang="es-MX" sz="3200" dirty="0"/>
              <a:t> con la clase Date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09D621E-C821-457B-94A1-F4FE9D15FFA8}"/>
              </a:ext>
            </a:extLst>
          </p:cNvPr>
          <p:cNvSpPr txBox="1"/>
          <p:nvPr/>
        </p:nvSpPr>
        <p:spPr>
          <a:xfrm>
            <a:off x="9919647" y="46827"/>
            <a:ext cx="2272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dirty="0"/>
              <a:t>Ejercicio</a:t>
            </a:r>
          </a:p>
        </p:txBody>
      </p:sp>
    </p:spTree>
    <p:extLst>
      <p:ext uri="{BB962C8B-B14F-4D97-AF65-F5344CB8AC3E}">
        <p14:creationId xmlns:p14="http://schemas.microsoft.com/office/powerpoint/2010/main" val="166946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B447846-2488-401E-A0CA-63AAD8C8F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5364"/>
            <a:ext cx="11558933" cy="492982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9EB735A-35F2-4F6A-B31A-0BEA93D5E812}"/>
              </a:ext>
            </a:extLst>
          </p:cNvPr>
          <p:cNvSpPr txBox="1"/>
          <p:nvPr/>
        </p:nvSpPr>
        <p:spPr>
          <a:xfrm>
            <a:off x="9919647" y="0"/>
            <a:ext cx="2272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dirty="0"/>
              <a:t>Ejercicio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E66EA3-396B-4813-8D85-A8640B287EFA}"/>
              </a:ext>
            </a:extLst>
          </p:cNvPr>
          <p:cNvSpPr txBox="1"/>
          <p:nvPr/>
        </p:nvSpPr>
        <p:spPr>
          <a:xfrm>
            <a:off x="0" y="422565"/>
            <a:ext cx="7851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b="1" dirty="0"/>
              <a:t>Herencia</a:t>
            </a:r>
            <a:r>
              <a:rPr lang="es-MX" sz="3200" dirty="0"/>
              <a:t>: Aplicación es también Software</a:t>
            </a:r>
          </a:p>
        </p:txBody>
      </p:sp>
    </p:spTree>
    <p:extLst>
      <p:ext uri="{BB962C8B-B14F-4D97-AF65-F5344CB8AC3E}">
        <p14:creationId xmlns:p14="http://schemas.microsoft.com/office/powerpoint/2010/main" val="381727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AB75DDB-A311-48A2-B480-474C2F54C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7" y="916976"/>
            <a:ext cx="8688200" cy="607513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F01A900-170E-4D8D-955B-28AA5B95F6E3}"/>
              </a:ext>
            </a:extLst>
          </p:cNvPr>
          <p:cNvSpPr txBox="1"/>
          <p:nvPr/>
        </p:nvSpPr>
        <p:spPr>
          <a:xfrm>
            <a:off x="0" y="0"/>
            <a:ext cx="2272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dirty="0"/>
              <a:t>Ejercicio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06A7803-2830-4AE9-A8CD-C58B8FB50ED5}"/>
              </a:ext>
            </a:extLst>
          </p:cNvPr>
          <p:cNvSpPr txBox="1"/>
          <p:nvPr/>
        </p:nvSpPr>
        <p:spPr>
          <a:xfrm>
            <a:off x="6095999" y="1397924"/>
            <a:ext cx="59375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b="1" dirty="0"/>
              <a:t>Herencia</a:t>
            </a:r>
            <a:r>
              <a:rPr lang="es-MX" sz="3200" dirty="0"/>
              <a:t>: Software de Sistema también es Software</a:t>
            </a:r>
          </a:p>
        </p:txBody>
      </p:sp>
    </p:spTree>
    <p:extLst>
      <p:ext uri="{BB962C8B-B14F-4D97-AF65-F5344CB8AC3E}">
        <p14:creationId xmlns:p14="http://schemas.microsoft.com/office/powerpoint/2010/main" val="212383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FE4EC8C-7E91-472A-AF2C-8FAE07F23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606" y="0"/>
            <a:ext cx="6858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489C075-060E-48CC-94F4-4181542A6589}"/>
              </a:ext>
            </a:extLst>
          </p:cNvPr>
          <p:cNvSpPr txBox="1"/>
          <p:nvPr/>
        </p:nvSpPr>
        <p:spPr>
          <a:xfrm>
            <a:off x="0" y="446948"/>
            <a:ext cx="53035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b="1" dirty="0"/>
              <a:t>Herencia</a:t>
            </a:r>
            <a:r>
              <a:rPr lang="es-MX" sz="3200" dirty="0"/>
              <a:t>: Sistema Operativo es un software de Sistema y también es Software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95B46B2-617D-4D8E-9431-184C370A0E1E}"/>
              </a:ext>
            </a:extLst>
          </p:cNvPr>
          <p:cNvSpPr txBox="1"/>
          <p:nvPr/>
        </p:nvSpPr>
        <p:spPr>
          <a:xfrm>
            <a:off x="0" y="6027003"/>
            <a:ext cx="2272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dirty="0"/>
              <a:t>Ejercicio</a:t>
            </a:r>
          </a:p>
        </p:txBody>
      </p:sp>
    </p:spTree>
    <p:extLst>
      <p:ext uri="{BB962C8B-B14F-4D97-AF65-F5344CB8AC3E}">
        <p14:creationId xmlns:p14="http://schemas.microsoft.com/office/powerpoint/2010/main" val="141586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E57C529-5881-47E6-B560-85D59DBC1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206" y="-17206"/>
            <a:ext cx="6808754" cy="693637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875522B-7D36-40FB-A3FE-4B512A2A87E6}"/>
              </a:ext>
            </a:extLst>
          </p:cNvPr>
          <p:cNvSpPr txBox="1"/>
          <p:nvPr/>
        </p:nvSpPr>
        <p:spPr>
          <a:xfrm>
            <a:off x="1" y="446948"/>
            <a:ext cx="39202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b="1" dirty="0"/>
              <a:t>Herencia</a:t>
            </a:r>
            <a:r>
              <a:rPr lang="es-MX" sz="3200" dirty="0"/>
              <a:t>: </a:t>
            </a:r>
            <a:r>
              <a:rPr lang="es-MX" sz="3200" dirty="0" err="1"/>
              <a:t>Device</a:t>
            </a:r>
            <a:r>
              <a:rPr lang="es-MX" sz="3200" dirty="0"/>
              <a:t> Driver es un software de Sistema y también es Software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EF1FD1-E268-41C0-801C-90DBF98F8A24}"/>
              </a:ext>
            </a:extLst>
          </p:cNvPr>
          <p:cNvSpPr txBox="1"/>
          <p:nvPr/>
        </p:nvSpPr>
        <p:spPr>
          <a:xfrm>
            <a:off x="0" y="6027003"/>
            <a:ext cx="2272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dirty="0"/>
              <a:t>Ejercicio</a:t>
            </a:r>
          </a:p>
        </p:txBody>
      </p:sp>
    </p:spTree>
    <p:extLst>
      <p:ext uri="{BB962C8B-B14F-4D97-AF65-F5344CB8AC3E}">
        <p14:creationId xmlns:p14="http://schemas.microsoft.com/office/powerpoint/2010/main" val="394320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40B321D-4342-4D5A-A854-D95D2E51C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910" y="218494"/>
            <a:ext cx="6522767" cy="663950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E00B019-70CB-492E-ADB7-5D51094B9D72}"/>
              </a:ext>
            </a:extLst>
          </p:cNvPr>
          <p:cNvSpPr txBox="1"/>
          <p:nvPr/>
        </p:nvSpPr>
        <p:spPr>
          <a:xfrm>
            <a:off x="1" y="446948"/>
            <a:ext cx="39202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b="1" dirty="0"/>
              <a:t>Agregación</a:t>
            </a:r>
            <a:r>
              <a:rPr lang="es-MX" sz="3200" dirty="0"/>
              <a:t>: El sistema Operativo está compuesto por un </a:t>
            </a:r>
            <a:r>
              <a:rPr lang="es-MX" sz="3200" dirty="0" err="1"/>
              <a:t>Device</a:t>
            </a:r>
            <a:r>
              <a:rPr lang="es-MX" sz="3200" dirty="0"/>
              <a:t> Driver para administrar el hardware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D0A5CAD-23E7-4528-9BD7-F50F97D7F283}"/>
              </a:ext>
            </a:extLst>
          </p:cNvPr>
          <p:cNvSpPr txBox="1"/>
          <p:nvPr/>
        </p:nvSpPr>
        <p:spPr>
          <a:xfrm>
            <a:off x="0" y="6027003"/>
            <a:ext cx="2272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dirty="0"/>
              <a:t>Ejercicio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1088BE12-2385-48E9-A48D-4962F3585135}"/>
                  </a:ext>
                </a:extLst>
              </p14:cNvPr>
              <p14:cNvContentPartPr/>
              <p14:nvPr/>
            </p14:nvContentPartPr>
            <p14:xfrm>
              <a:off x="1015560" y="3461040"/>
              <a:ext cx="2827440" cy="148428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1088BE12-2385-48E9-A48D-4962F35851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6200" y="3451680"/>
                <a:ext cx="2846160" cy="150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08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E7D7E-B3A6-4019-9FAC-7A3F1555A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325"/>
            <a:ext cx="5937502" cy="1325563"/>
          </a:xfrm>
        </p:spPr>
        <p:txBody>
          <a:bodyPr/>
          <a:lstStyle/>
          <a:p>
            <a:r>
              <a:rPr lang="es-MX" dirty="0"/>
              <a:t>Herencia y Constructores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6DBA1E-55B0-47E3-BA84-53D657E58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7" y="-4635"/>
            <a:ext cx="6067516" cy="686263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9EA4506-DAA5-4435-9DFB-963FA1B5E6A5}"/>
              </a:ext>
            </a:extLst>
          </p:cNvPr>
          <p:cNvSpPr txBox="1">
            <a:spLocks/>
          </p:cNvSpPr>
          <p:nvPr/>
        </p:nvSpPr>
        <p:spPr>
          <a:xfrm>
            <a:off x="6412992" y="1682497"/>
            <a:ext cx="5547360" cy="5175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/>
              <a:t>Los constructores y Destructores NO se heredan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/>
              <a:t>Cuando se crea  una instancia de </a:t>
            </a:r>
            <a:r>
              <a:rPr lang="es-MX" sz="2800" dirty="0" err="1"/>
              <a:t>DerivedC</a:t>
            </a:r>
            <a:r>
              <a:rPr lang="es-MX" sz="2800" dirty="0"/>
              <a:t> también se crea una instancia de la clase Base. (Se crean instancias de toda la jerarquía –antecesores-)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/>
              <a:t>Para realizar una inicialización directa de atributos es necesario utilizar </a:t>
            </a:r>
            <a:r>
              <a:rPr lang="es-MX" sz="2800" b="1" dirty="0"/>
              <a:t>listas de inicialización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/>
              <a:t>La lista de inicialización permite llamar al constructor de la clase 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DEC13BB9-C022-4EB5-AFFE-397D110AC781}"/>
                  </a:ext>
                </a:extLst>
              </p14:cNvPr>
              <p14:cNvContentPartPr/>
              <p14:nvPr/>
            </p14:nvContentPartPr>
            <p14:xfrm>
              <a:off x="539280" y="376920"/>
              <a:ext cx="4818240" cy="483660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DEC13BB9-C022-4EB5-AFFE-397D110AC7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920" y="367560"/>
                <a:ext cx="4836960" cy="485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75131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3434</TotalTime>
  <Words>550</Words>
  <Application>Microsoft Office PowerPoint</Application>
  <PresentationFormat>Panorámica</PresentationFormat>
  <Paragraphs>57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Herencia y Polimorfismo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Herencia y Constructores</vt:lpstr>
      <vt:lpstr>Presentación de PowerPoint</vt:lpstr>
      <vt:lpstr>Polimorfismo y Herencia</vt:lpstr>
      <vt:lpstr>Arreglos o Vectores polimórficos</vt:lpstr>
      <vt:lpstr>Métodos en Herencia y Polimorfismo</vt:lpstr>
      <vt:lpstr>Anexo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Ariel Lucien García Gamboa</dc:creator>
  <cp:lastModifiedBy>Ariel Lucien García Gamboa</cp:lastModifiedBy>
  <cp:revision>41</cp:revision>
  <dcterms:created xsi:type="dcterms:W3CDTF">2020-05-23T18:50:55Z</dcterms:created>
  <dcterms:modified xsi:type="dcterms:W3CDTF">2020-05-26T04:17:30Z</dcterms:modified>
</cp:coreProperties>
</file>