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5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57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19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2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8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3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1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0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67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78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8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4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6A567-32B6-4694-A3FF-F7AA72598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4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63FDE-A257-4A4C-B7AC-4A1F1BBFB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Pensamiento computacional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2741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B00B2-E86D-4C9B-AFB8-CF663BFE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C17EE-2BBF-4207-902A-D49D1110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Referencias Circulares</a:t>
            </a:r>
          </a:p>
          <a:p>
            <a:r>
              <a:rPr lang="es-MX" sz="3200" dirty="0"/>
              <a:t>Vectores</a:t>
            </a:r>
          </a:p>
          <a:p>
            <a:r>
              <a:rPr lang="es-MX" sz="3200" dirty="0"/>
              <a:t>Relaciones entre clases</a:t>
            </a:r>
          </a:p>
          <a:p>
            <a:r>
              <a:rPr lang="es-MX" sz="3200" dirty="0"/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120113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4EE7E-0D17-443E-8353-789B324E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B7364-0391-499C-A0F3-D4D8B41B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Memoria continua (</a:t>
            </a:r>
            <a:r>
              <a:rPr lang="es-MX" dirty="0" err="1"/>
              <a:t>similiar</a:t>
            </a:r>
            <a:r>
              <a:rPr lang="es-MX" dirty="0"/>
              <a:t> a las lista de Python). Pueden crecer de manera dinámica (agregar elementos(</a:t>
            </a:r>
          </a:p>
          <a:p>
            <a:endParaRPr lang="es-MX" dirty="0"/>
          </a:p>
          <a:p>
            <a:r>
              <a:rPr lang="es-MX" dirty="0"/>
              <a:t>Fáciles de utilizar</a:t>
            </a:r>
          </a:p>
          <a:p>
            <a:endParaRPr lang="es-MX" dirty="0"/>
          </a:p>
          <a:p>
            <a:r>
              <a:rPr lang="es-MX" dirty="0"/>
              <a:t>Principales operaciones</a:t>
            </a:r>
          </a:p>
          <a:p>
            <a:pPr lvl="1"/>
            <a:r>
              <a:rPr lang="es-MX" dirty="0" err="1"/>
              <a:t>push_back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590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4104-BA1F-441E-B741-F0A33167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46925"/>
            <a:ext cx="10058400" cy="1609344"/>
          </a:xfrm>
        </p:spPr>
        <p:txBody>
          <a:bodyPr/>
          <a:lstStyle/>
          <a:p>
            <a:r>
              <a:rPr lang="es-MX" dirty="0"/>
              <a:t>Referencias Circulares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EE9C6-47E9-468F-9494-E59E5029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clase A incluye a la clase B y viceversa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FDD38B-C948-40C9-86DC-F67E57D3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3138249"/>
            <a:ext cx="3864775" cy="34397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5D28CA-B4BC-429F-B25C-25C882BE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54" y="3092249"/>
            <a:ext cx="3414787" cy="3462748"/>
          </a:xfrm>
          <a:prstGeom prst="rect">
            <a:avLst/>
          </a:prstGeom>
        </p:spPr>
      </p:pic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0AE386AA-7B4F-423C-ADC0-4BD0B838C71A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5499743" y="588645"/>
            <a:ext cx="46000" cy="5053209"/>
          </a:xfrm>
          <a:prstGeom prst="bentConnector3">
            <a:avLst>
              <a:gd name="adj1" fmla="val 88408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5C9F2-6B43-491A-9DC5-88935CE8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77368"/>
            <a:ext cx="10058400" cy="1609344"/>
          </a:xfrm>
        </p:spPr>
        <p:txBody>
          <a:bodyPr/>
          <a:lstStyle/>
          <a:p>
            <a:r>
              <a:rPr lang="es-MX" dirty="0"/>
              <a:t>Referencias circulares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1C9D9-C1C6-40D4-8737-3E930448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05408"/>
            <a:ext cx="10058400" cy="4050792"/>
          </a:xfrm>
        </p:spPr>
        <p:txBody>
          <a:bodyPr/>
          <a:lstStyle/>
          <a:p>
            <a:r>
              <a:rPr lang="es-MX" dirty="0"/>
              <a:t>Para corregir es necesario</a:t>
            </a:r>
          </a:p>
          <a:p>
            <a:pPr lvl="1"/>
            <a:r>
              <a:rPr lang="es-MX" dirty="0"/>
              <a:t>Utilizar declaración anticipada (FORWARD DECLARATION)</a:t>
            </a:r>
          </a:p>
          <a:p>
            <a:pPr lvl="1"/>
            <a:r>
              <a:rPr lang="es-MX" dirty="0"/>
              <a:t>Cambiar la posición de los </a:t>
            </a:r>
            <a:r>
              <a:rPr lang="es-MX" dirty="0" err="1"/>
              <a:t>Includes</a:t>
            </a:r>
            <a:r>
              <a:rPr lang="es-MX" dirty="0"/>
              <a:t> (quitar los </a:t>
            </a:r>
            <a:r>
              <a:rPr lang="es-MX" dirty="0" err="1"/>
              <a:t>includes</a:t>
            </a:r>
            <a:r>
              <a:rPr lang="es-MX" dirty="0"/>
              <a:t> de los </a:t>
            </a:r>
            <a:r>
              <a:rPr lang="es-MX" dirty="0" err="1"/>
              <a:t>header</a:t>
            </a:r>
            <a:r>
              <a:rPr lang="es-MX" dirty="0"/>
              <a:t> files)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043BAB-2924-43C0-A121-07820575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992828"/>
            <a:ext cx="5323840" cy="48651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78E0CA-3216-49CA-A78A-499DC7A9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48" y="2076391"/>
            <a:ext cx="6308969" cy="47440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2F8557-539A-4737-BB86-9C33D5469129}"/>
              </a:ext>
            </a:extLst>
          </p:cNvPr>
          <p:cNvSpPr txBox="1"/>
          <p:nvPr/>
        </p:nvSpPr>
        <p:spPr>
          <a:xfrm>
            <a:off x="3342640" y="2484473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FORWARD DECLARATION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433A1B-51CA-4A3D-8A10-CEB383C78B5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391920" y="2682240"/>
            <a:ext cx="1950720" cy="12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286C579-D4B1-4D58-BA5F-61F2456CB511}"/>
              </a:ext>
            </a:extLst>
          </p:cNvPr>
          <p:cNvCxnSpPr/>
          <p:nvPr/>
        </p:nvCxnSpPr>
        <p:spPr>
          <a:xfrm>
            <a:off x="4622800" y="2682240"/>
            <a:ext cx="1200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D3A482-693D-40C0-ABC5-98430CA582B5}"/>
              </a:ext>
            </a:extLst>
          </p:cNvPr>
          <p:cNvSpPr txBox="1"/>
          <p:nvPr/>
        </p:nvSpPr>
        <p:spPr>
          <a:xfrm>
            <a:off x="3942080" y="4448399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INCLUDES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1A31CD-1D07-496F-8564-373E933D0413}"/>
              </a:ext>
            </a:extLst>
          </p:cNvPr>
          <p:cNvCxnSpPr>
            <a:stCxn id="11" idx="1"/>
          </p:cNvCxnSpPr>
          <p:nvPr/>
        </p:nvCxnSpPr>
        <p:spPr>
          <a:xfrm flipH="1">
            <a:off x="1920240" y="4633065"/>
            <a:ext cx="2021840" cy="106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E73BC3E-C7C5-416B-A090-72DFB5C2B241}"/>
              </a:ext>
            </a:extLst>
          </p:cNvPr>
          <p:cNvCxnSpPr/>
          <p:nvPr/>
        </p:nvCxnSpPr>
        <p:spPr>
          <a:xfrm>
            <a:off x="5140960" y="4633065"/>
            <a:ext cx="682488" cy="106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DAA40BB-3640-49C7-AF7A-4A4BBEDD1533}"/>
              </a:ext>
            </a:extLst>
          </p:cNvPr>
          <p:cNvSpPr txBox="1"/>
          <p:nvPr/>
        </p:nvSpPr>
        <p:spPr>
          <a:xfrm>
            <a:off x="9532670" y="2682240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ENCABEZADOS</a:t>
            </a:r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9ECEA116-0E25-42D9-BDF9-5B897020FAF2}"/>
              </a:ext>
            </a:extLst>
          </p:cNvPr>
          <p:cNvSpPr/>
          <p:nvPr/>
        </p:nvSpPr>
        <p:spPr>
          <a:xfrm>
            <a:off x="8810391" y="2204720"/>
            <a:ext cx="516489" cy="2951472"/>
          </a:xfrm>
          <a:prstGeom prst="rightBrace">
            <a:avLst>
              <a:gd name="adj1" fmla="val 8333"/>
              <a:gd name="adj2" fmla="val 21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8A28D8-CF9E-4328-AA0D-1AFBF47E19DC}"/>
              </a:ext>
            </a:extLst>
          </p:cNvPr>
          <p:cNvSpPr txBox="1"/>
          <p:nvPr/>
        </p:nvSpPr>
        <p:spPr>
          <a:xfrm>
            <a:off x="9685070" y="503946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IMPLEMENTACIONES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9696C33E-6F61-4629-99ED-5DF37C77F100}"/>
              </a:ext>
            </a:extLst>
          </p:cNvPr>
          <p:cNvSpPr/>
          <p:nvPr/>
        </p:nvSpPr>
        <p:spPr>
          <a:xfrm rot="16200000">
            <a:off x="9762663" y="3478488"/>
            <a:ext cx="369331" cy="4370176"/>
          </a:xfrm>
          <a:prstGeom prst="rightBrace">
            <a:avLst>
              <a:gd name="adj1" fmla="val 8333"/>
              <a:gd name="adj2" fmla="val 774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27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DDB3F-C84E-43D8-AAF5-5A844170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" y="145244"/>
            <a:ext cx="10058400" cy="1609344"/>
          </a:xfrm>
        </p:spPr>
        <p:txBody>
          <a:bodyPr/>
          <a:lstStyle/>
          <a:p>
            <a:r>
              <a:rPr lang="es-MX" dirty="0"/>
              <a:t>Relaciones entre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95AA42-081A-479C-B6B6-6FC58E26BA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2568" y="3565946"/>
            <a:ext cx="1108710" cy="23199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6E1582B-1126-4A67-967A-DE011F04E5F4}"/>
              </a:ext>
            </a:extLst>
          </p:cNvPr>
          <p:cNvSpPr/>
          <p:nvPr/>
        </p:nvSpPr>
        <p:spPr>
          <a:xfrm>
            <a:off x="172720" y="2368296"/>
            <a:ext cx="383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Agregación.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clase A forma parte de la clase B. La creación y destrucción de la clase B es independiente de A.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A6A66F-AA50-4BDE-AED8-FD3F691DAF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71850" y="4518691"/>
            <a:ext cx="1108710" cy="215074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DDD2AB7-DE16-486D-88D9-580C822A4531}"/>
              </a:ext>
            </a:extLst>
          </p:cNvPr>
          <p:cNvSpPr/>
          <p:nvPr/>
        </p:nvSpPr>
        <p:spPr>
          <a:xfrm>
            <a:off x="4754880" y="4957000"/>
            <a:ext cx="269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Asociación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clase A usa un miembro de la clase B. En esta relación la clase A no está compuesta por la clase B, sólo utiliza un elemento de B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412490-DF97-47FD-824B-BCC69024F9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23484" y="2010651"/>
            <a:ext cx="1108710" cy="215074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D955206-E170-4C8B-B29C-4D72CC06D5F4}"/>
              </a:ext>
            </a:extLst>
          </p:cNvPr>
          <p:cNvSpPr/>
          <p:nvPr/>
        </p:nvSpPr>
        <p:spPr>
          <a:xfrm>
            <a:off x="6632194" y="2010651"/>
            <a:ext cx="2519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Composición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está compuesta por B. La responsabilidad de crear y destruir B recae en A. La clase B 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puede existir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fuera de A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41441EF-F2C2-49F4-A85F-81173C32AC9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07324" y="4242211"/>
            <a:ext cx="1108710" cy="231991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2201935-575C-4285-9FD6-8D22B1A80FEA}"/>
              </a:ext>
            </a:extLst>
          </p:cNvPr>
          <p:cNvSpPr/>
          <p:nvPr/>
        </p:nvSpPr>
        <p:spPr>
          <a:xfrm>
            <a:off x="9416034" y="4518691"/>
            <a:ext cx="28897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Herencia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una relación del tipo “es un”. Si la clase B hereda de la clase A, entonces la clase B es un subconjunto de la clase A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1FF788-8F62-48CC-8140-AE1AC5A9BE3E}"/>
              </a:ext>
            </a:extLst>
          </p:cNvPr>
          <p:cNvSpPr txBox="1"/>
          <p:nvPr/>
        </p:nvSpPr>
        <p:spPr>
          <a:xfrm>
            <a:off x="8307324" y="349751"/>
            <a:ext cx="209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Agregación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Asociación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42477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8BEAE-7678-4AA8-BD7B-5F681E7F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-3048"/>
            <a:ext cx="10058400" cy="1609344"/>
          </a:xfrm>
        </p:spPr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B4E6B-FE78-4743-9A4D-9073F7CB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88" y="1298448"/>
            <a:ext cx="4160520" cy="4050792"/>
          </a:xfrm>
        </p:spPr>
        <p:txBody>
          <a:bodyPr/>
          <a:lstStyle/>
          <a:p>
            <a:r>
              <a:rPr lang="es-MX" dirty="0"/>
              <a:t>Principales ventajas</a:t>
            </a:r>
          </a:p>
          <a:p>
            <a:pPr lvl="1"/>
            <a:r>
              <a:rPr lang="es-MX" dirty="0"/>
              <a:t>Rehúso de código. </a:t>
            </a:r>
          </a:p>
          <a:p>
            <a:pPr lvl="1"/>
            <a:r>
              <a:rPr lang="es-MX" dirty="0"/>
              <a:t>Agregar nuevas características a una clase.</a:t>
            </a:r>
          </a:p>
          <a:p>
            <a:r>
              <a:rPr lang="es-MX" dirty="0"/>
              <a:t>Tipos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Simple 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Jerárquica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Multinivel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Múltiple</a:t>
            </a:r>
          </a:p>
          <a:p>
            <a:pPr lvl="1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275689-9785-4E26-B3FD-5FDB6EF8C9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" y="4294632"/>
            <a:ext cx="2719832" cy="2463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4885D5-84A8-4A53-8974-977089CD15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40" y="3429000"/>
            <a:ext cx="4160520" cy="21450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10B57C-439B-4529-98CF-8F6B6D718E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25840" y="240792"/>
            <a:ext cx="3018914" cy="5702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BE8ACC-5CBF-4EDB-8F63-BFAD8DED41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78324" y="486664"/>
            <a:ext cx="3225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1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6862-30D5-4CDA-9D22-307E496C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" y="118872"/>
            <a:ext cx="10058400" cy="1609344"/>
          </a:xfrm>
        </p:spPr>
        <p:txBody>
          <a:bodyPr/>
          <a:lstStyle/>
          <a:p>
            <a:r>
              <a:rPr lang="es-MX" dirty="0"/>
              <a:t>Herencia y Modificadores de acceso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16E7C-9F52-4575-8DF0-B1CF0DBF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0" y="1604415"/>
            <a:ext cx="7658680" cy="4202025"/>
          </a:xfrm>
        </p:spPr>
        <p:txBody>
          <a:bodyPr/>
          <a:lstStyle/>
          <a:p>
            <a:r>
              <a:rPr lang="es-MX" dirty="0"/>
              <a:t>A La herencia también se le pueden aplicar modificadores de acceso (PUBLIC, PRIVATE, PROTECTED) (cambia cómo pasan los parámetros en la jerarquía)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998F8F-D9FD-42B7-BE60-C5F3A53B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0" y="2655975"/>
            <a:ext cx="7658680" cy="4202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7AC24D-9EEB-4D43-B632-C4076626B327}"/>
              </a:ext>
            </a:extLst>
          </p:cNvPr>
          <p:cNvSpPr txBox="1"/>
          <p:nvPr/>
        </p:nvSpPr>
        <p:spPr>
          <a:xfrm>
            <a:off x="135128" y="3108960"/>
            <a:ext cx="3969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Modificadores de acceso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Ahora agregamos un modificador</a:t>
            </a:r>
          </a:p>
          <a:p>
            <a:r>
              <a:rPr lang="es-MX" dirty="0"/>
              <a:t>     de acceso PROTECTED.    (</a:t>
            </a:r>
            <a:r>
              <a:rPr lang="es-MX" dirty="0" err="1"/>
              <a:t>Protected</a:t>
            </a:r>
            <a:r>
              <a:rPr lang="es-MX" dirty="0"/>
              <a:t> sí se hereda)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Los miembros PRIVATE </a:t>
            </a:r>
            <a:r>
              <a:rPr lang="es-MX" b="1" dirty="0"/>
              <a:t>no se heredan</a:t>
            </a:r>
          </a:p>
        </p:txBody>
      </p:sp>
    </p:spTree>
    <p:extLst>
      <p:ext uri="{BB962C8B-B14F-4D97-AF65-F5344CB8AC3E}">
        <p14:creationId xmlns:p14="http://schemas.microsoft.com/office/powerpoint/2010/main" val="2954420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204</TotalTime>
  <Words>289</Words>
  <Application>Microsoft Office PowerPoint</Application>
  <PresentationFormat>Panorámica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Times New Roman</vt:lpstr>
      <vt:lpstr>Wingdings</vt:lpstr>
      <vt:lpstr>Letras en madera</vt:lpstr>
      <vt:lpstr>Sesión 4 </vt:lpstr>
      <vt:lpstr>Temas</vt:lpstr>
      <vt:lpstr>Vectores</vt:lpstr>
      <vt:lpstr>Referencias Circulares</vt:lpstr>
      <vt:lpstr>Referencias circulares</vt:lpstr>
      <vt:lpstr>Relaciones entre clases</vt:lpstr>
      <vt:lpstr>Herencia</vt:lpstr>
      <vt:lpstr>Herencia y Modificadores de acceso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4</dc:title>
  <dc:creator>Ariel Lucien García Gamboa</dc:creator>
  <cp:lastModifiedBy>Ariel Lucien García Gamboa</cp:lastModifiedBy>
  <cp:revision>11</cp:revision>
  <dcterms:created xsi:type="dcterms:W3CDTF">2020-05-20T14:12:36Z</dcterms:created>
  <dcterms:modified xsi:type="dcterms:W3CDTF">2020-05-20T17:53:28Z</dcterms:modified>
</cp:coreProperties>
</file>