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" y="1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AE29960-E036-4011-9104-26C622181CA9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E2F9-BDFA-4E03-B5C7-5BCB42EBF8B8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83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9960-E036-4011-9104-26C622181CA9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E2F9-BDFA-4E03-B5C7-5BCB42EBF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80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9960-E036-4011-9104-26C622181CA9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E2F9-BDFA-4E03-B5C7-5BCB42EBF8B8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18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9960-E036-4011-9104-26C622181CA9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E2F9-BDFA-4E03-B5C7-5BCB42EBF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331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9960-E036-4011-9104-26C622181CA9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E2F9-BDFA-4E03-B5C7-5BCB42EBF8B8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41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9960-E036-4011-9104-26C622181CA9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E2F9-BDFA-4E03-B5C7-5BCB42EBF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631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9960-E036-4011-9104-26C622181CA9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E2F9-BDFA-4E03-B5C7-5BCB42EBF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441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9960-E036-4011-9104-26C622181CA9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E2F9-BDFA-4E03-B5C7-5BCB42EBF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734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9960-E036-4011-9104-26C622181CA9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E2F9-BDFA-4E03-B5C7-5BCB42EBF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936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9960-E036-4011-9104-26C622181CA9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E2F9-BDFA-4E03-B5C7-5BCB42EBF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122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9960-E036-4011-9104-26C622181CA9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E2F9-BDFA-4E03-B5C7-5BCB42EBF8B8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06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AE29960-E036-4011-9104-26C622181CA9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B03E2F9-BDFA-4E03-B5C7-5BCB42EBF8B8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82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152A9-3485-47B9-8520-3612E3DBA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Manejo de Excepciones en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68507B-C3B6-4DC2-AE05-95594EA44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618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22369-64E1-4A32-B455-7543408F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Excepciones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D607B5-D59C-4523-AC1B-2BEDB9CB4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 lnSpcReduction="10000"/>
          </a:bodyPr>
          <a:lstStyle/>
          <a:p>
            <a:r>
              <a:rPr lang="es-MX" dirty="0"/>
              <a:t>Durante la ejecución de un programa es posible que el programa falle (</a:t>
            </a:r>
            <a:r>
              <a:rPr lang="es-MX" b="1" dirty="0"/>
              <a:t>circunstancia excepcional</a:t>
            </a:r>
            <a:r>
              <a:rPr lang="es-MX" dirty="0"/>
              <a:t>). Cuando una falla se presenta, entonces el programa se detiene abruptamente porque no sabe cómo retomar el control del programa. Algunas fallas comunes son:</a:t>
            </a:r>
          </a:p>
          <a:p>
            <a:endParaRPr lang="es-MX" dirty="0"/>
          </a:p>
          <a:p>
            <a:pPr lvl="1"/>
            <a:r>
              <a:rPr lang="es-MX" dirty="0"/>
              <a:t>División entre cero</a:t>
            </a:r>
          </a:p>
          <a:p>
            <a:pPr lvl="1"/>
            <a:r>
              <a:rPr lang="es-MX" dirty="0"/>
              <a:t>Conversión de valores no válida (conversión de objetos)</a:t>
            </a:r>
          </a:p>
          <a:p>
            <a:pPr lvl="1"/>
            <a:r>
              <a:rPr lang="es-MX" dirty="0"/>
              <a:t>Acceder a posiciones que no existen dentro de un arreglo</a:t>
            </a:r>
          </a:p>
          <a:p>
            <a:pPr lvl="1"/>
            <a:r>
              <a:rPr lang="es-MX" dirty="0"/>
              <a:t>Etc.</a:t>
            </a:r>
          </a:p>
          <a:p>
            <a:endParaRPr lang="es-MX" dirty="0"/>
          </a:p>
          <a:p>
            <a:r>
              <a:rPr lang="es-MX" dirty="0"/>
              <a:t>Todos los lenguajes proveen de mecanismos que permiten </a:t>
            </a:r>
            <a:r>
              <a:rPr lang="es-MX" b="1" dirty="0"/>
              <a:t>retomar el control del programa</a:t>
            </a:r>
            <a:r>
              <a:rPr lang="es-MX" dirty="0"/>
              <a:t> en caso de que algo falle. Dicho mecanismos son las </a:t>
            </a:r>
            <a:r>
              <a:rPr lang="es-MX" b="1" dirty="0"/>
              <a:t>EXCEPCIONES</a:t>
            </a:r>
          </a:p>
        </p:txBody>
      </p:sp>
    </p:spTree>
    <p:extLst>
      <p:ext uri="{BB962C8B-B14F-4D97-AF65-F5344CB8AC3E}">
        <p14:creationId xmlns:p14="http://schemas.microsoft.com/office/powerpoint/2010/main" val="40418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A6FDA-05FB-45E0-8766-E059B9A7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Excepciones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61A65D-46FB-45F0-8CFA-9793F8BFD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404458"/>
          </a:xfrm>
        </p:spPr>
        <p:txBody>
          <a:bodyPr>
            <a:normAutofit lnSpcReduction="10000"/>
          </a:bodyPr>
          <a:lstStyle/>
          <a:p>
            <a:r>
              <a:rPr lang="es-MX" dirty="0"/>
              <a:t>Las excepciones permiten transferir el control del programa a un “otra parte del programa” de manera que se pueda retomar el control y </a:t>
            </a:r>
            <a:r>
              <a:rPr lang="es-MX" b="1" dirty="0"/>
              <a:t>no se detenga la ejecución</a:t>
            </a:r>
          </a:p>
          <a:p>
            <a:endParaRPr lang="es-MX" b="1" dirty="0"/>
          </a:p>
          <a:p>
            <a:pPr lvl="1"/>
            <a:r>
              <a:rPr lang="es-MX" dirty="0"/>
              <a:t>Las excepciones son </a:t>
            </a:r>
            <a:r>
              <a:rPr lang="es-MX" b="1" dirty="0"/>
              <a:t>CLASES</a:t>
            </a:r>
            <a:r>
              <a:rPr lang="es-MX" dirty="0"/>
              <a:t> para administrar errores y retomar el control del programa</a:t>
            </a:r>
          </a:p>
          <a:p>
            <a:r>
              <a:rPr lang="es-MX" dirty="0"/>
              <a:t>Para realizar el manejo de excepciones C++ provee de 3 instrucciones (son las mismas en casi todos los lenguajes de programación)</a:t>
            </a:r>
          </a:p>
          <a:p>
            <a:pPr lvl="2"/>
            <a:r>
              <a:rPr lang="es-MX" sz="2200" dirty="0"/>
              <a:t>Try</a:t>
            </a:r>
          </a:p>
          <a:p>
            <a:pPr lvl="2"/>
            <a:endParaRPr lang="es-MX" sz="2200" dirty="0"/>
          </a:p>
          <a:p>
            <a:pPr lvl="2"/>
            <a:r>
              <a:rPr lang="es-MX" sz="2200" dirty="0"/>
              <a:t>Catch</a:t>
            </a:r>
          </a:p>
          <a:p>
            <a:pPr lvl="2"/>
            <a:endParaRPr lang="es-MX" sz="2200" dirty="0"/>
          </a:p>
          <a:p>
            <a:pPr lvl="2"/>
            <a:r>
              <a:rPr lang="es-MX" sz="2200" dirty="0" err="1"/>
              <a:t>Throw</a:t>
            </a:r>
            <a:endParaRPr lang="es-MX" sz="2200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93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7F9E2-77BB-410E-96DA-0FD442D0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TRY - Catch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827C62-C870-4C50-9136-A14CB44D4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28388"/>
            <a:ext cx="9720073" cy="4619896"/>
          </a:xfrm>
        </p:spPr>
        <p:txBody>
          <a:bodyPr>
            <a:normAutofit/>
          </a:bodyPr>
          <a:lstStyle/>
          <a:p>
            <a:r>
              <a:rPr lang="es-MX" dirty="0"/>
              <a:t>La instrucción </a:t>
            </a:r>
            <a:r>
              <a:rPr lang="es-MX" b="1" dirty="0"/>
              <a:t>Try</a:t>
            </a:r>
            <a:r>
              <a:rPr lang="es-MX" dirty="0"/>
              <a:t> permite</a:t>
            </a:r>
          </a:p>
          <a:p>
            <a:pPr lvl="1"/>
            <a:r>
              <a:rPr lang="es-MX" dirty="0"/>
              <a:t>Identificar un bloque de código que podría fallar (lanzar una excepción)</a:t>
            </a:r>
          </a:p>
          <a:p>
            <a:pPr lvl="2"/>
            <a:r>
              <a:rPr lang="es-MX" dirty="0"/>
              <a:t>Ejemplos: </a:t>
            </a:r>
          </a:p>
          <a:p>
            <a:pPr lvl="3"/>
            <a:r>
              <a:rPr lang="es-MX" dirty="0"/>
              <a:t>Intentar abrir un archivo que: a) no existe b) no es posible abrir porque está bloqueado c) que es corrupto (como algunos políticos)</a:t>
            </a:r>
          </a:p>
          <a:p>
            <a:pPr lvl="3"/>
            <a:r>
              <a:rPr lang="es-MX" dirty="0"/>
              <a:t>Abrir una conexión de datos con: a) un servidor que no responde b)un puerto que no está disponible</a:t>
            </a:r>
          </a:p>
          <a:p>
            <a:endParaRPr lang="es-MX" dirty="0"/>
          </a:p>
          <a:p>
            <a:r>
              <a:rPr lang="es-MX" dirty="0"/>
              <a:t>La instrucción </a:t>
            </a:r>
            <a:r>
              <a:rPr lang="es-MX" b="1" dirty="0"/>
              <a:t>Catch</a:t>
            </a:r>
            <a:r>
              <a:rPr lang="es-MX" dirty="0"/>
              <a:t> permite</a:t>
            </a:r>
          </a:p>
          <a:p>
            <a:pPr lvl="1"/>
            <a:r>
              <a:rPr lang="es-MX" dirty="0"/>
              <a:t>“atrapar” alguno de los problema anteriores (o cualquier otra falla) y permitir retomar el control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Especificar cuál es la excepción que se quiere “atrapar”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Puede haber tantos CATCH como queramos para cada bloque TRY</a:t>
            </a:r>
          </a:p>
        </p:txBody>
      </p:sp>
    </p:spTree>
    <p:extLst>
      <p:ext uri="{BB962C8B-B14F-4D97-AF65-F5344CB8AC3E}">
        <p14:creationId xmlns:p14="http://schemas.microsoft.com/office/powerpoint/2010/main" val="76261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62ACA-4C73-46B3-A0B1-5F148FD1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Algunas excepciones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B3CCDDE-7E3B-4927-84BD-636714D4B3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975219"/>
              </p:ext>
            </p:extLst>
          </p:nvPr>
        </p:nvGraphicFramePr>
        <p:xfrm>
          <a:off x="1023936" y="2276943"/>
          <a:ext cx="9720264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232">
                  <a:extLst>
                    <a:ext uri="{9D8B030D-6E8A-4147-A177-3AD203B41FA5}">
                      <a16:colId xmlns:a16="http://schemas.microsoft.com/office/drawing/2014/main" val="2898898132"/>
                    </a:ext>
                  </a:extLst>
                </a:gridCol>
                <a:gridCol w="2845900">
                  <a:extLst>
                    <a:ext uri="{9D8B030D-6E8A-4147-A177-3AD203B41FA5}">
                      <a16:colId xmlns:a16="http://schemas.microsoft.com/office/drawing/2014/main" val="329329436"/>
                    </a:ext>
                  </a:extLst>
                </a:gridCol>
                <a:gridCol w="2089893">
                  <a:extLst>
                    <a:ext uri="{9D8B030D-6E8A-4147-A177-3AD203B41FA5}">
                      <a16:colId xmlns:a16="http://schemas.microsoft.com/office/drawing/2014/main" val="241539379"/>
                    </a:ext>
                  </a:extLst>
                </a:gridCol>
                <a:gridCol w="2770239">
                  <a:extLst>
                    <a:ext uri="{9D8B030D-6E8A-4147-A177-3AD203B41FA5}">
                      <a16:colId xmlns:a16="http://schemas.microsoft.com/office/drawing/2014/main" val="2792357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Excepción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Cuándo se lanza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Excepción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Cuándo se lanza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3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MX" dirty="0" err="1"/>
                        <a:t>std</a:t>
                      </a:r>
                      <a:r>
                        <a:rPr lang="es-MX" dirty="0"/>
                        <a:t>::</a:t>
                      </a:r>
                      <a:r>
                        <a:rPr lang="es-MX" dirty="0" err="1"/>
                        <a:t>exception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 el Padre de todas las excepciones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 err="1"/>
                        <a:t>std</a:t>
                      </a:r>
                      <a:r>
                        <a:rPr lang="es-MX" dirty="0"/>
                        <a:t>::</a:t>
                      </a:r>
                      <a:r>
                        <a:rPr lang="es-MX" dirty="0" err="1"/>
                        <a:t>range_error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Cuando tratas de almacenar un valor fuera de rango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23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MX" dirty="0" err="1"/>
                        <a:t>std</a:t>
                      </a:r>
                      <a:r>
                        <a:rPr lang="es-MX" dirty="0"/>
                        <a:t>::</a:t>
                      </a:r>
                      <a:r>
                        <a:rPr lang="es-MX" dirty="0" err="1"/>
                        <a:t>out_of_range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Lanzada por el operador [] o por el método at de un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 err="1"/>
                        <a:t>std</a:t>
                      </a:r>
                      <a:r>
                        <a:rPr lang="es-MX" dirty="0"/>
                        <a:t>::</a:t>
                      </a:r>
                      <a:r>
                        <a:rPr lang="es-MX" dirty="0" err="1"/>
                        <a:t>bad_alloc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Cuando NEW no puede reservar memoria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18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MX" dirty="0" err="1"/>
                        <a:t>std</a:t>
                      </a:r>
                      <a:r>
                        <a:rPr lang="es-MX" dirty="0"/>
                        <a:t>::</a:t>
                      </a:r>
                      <a:r>
                        <a:rPr lang="es-MX" dirty="0" err="1"/>
                        <a:t>length_error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Cuando se trata de crear un </a:t>
                      </a:r>
                      <a:r>
                        <a:rPr lang="es-MX" dirty="0" err="1"/>
                        <a:t>string</a:t>
                      </a:r>
                      <a:r>
                        <a:rPr lang="es-MX" dirty="0"/>
                        <a:t> demasiado grande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 err="1"/>
                        <a:t>std</a:t>
                      </a:r>
                      <a:r>
                        <a:rPr lang="es-MX" dirty="0"/>
                        <a:t>::</a:t>
                      </a:r>
                      <a:r>
                        <a:rPr lang="es-MX" dirty="0" err="1"/>
                        <a:t>bad_cast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Lanzado cuando </a:t>
                      </a:r>
                      <a:r>
                        <a:rPr lang="es-MX" dirty="0" err="1"/>
                        <a:t>dynamic_cast</a:t>
                      </a:r>
                      <a:r>
                        <a:rPr lang="es-MX" dirty="0"/>
                        <a:t> falla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106513"/>
                  </a:ext>
                </a:extLst>
              </a:tr>
            </a:tbl>
          </a:graphicData>
        </a:graphic>
      </p:graphicFrame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7711B98-F59C-4907-AF46-183DA829DA17}"/>
              </a:ext>
            </a:extLst>
          </p:cNvPr>
          <p:cNvCxnSpPr>
            <a:endCxn id="4" idx="2"/>
          </p:cNvCxnSpPr>
          <p:nvPr/>
        </p:nvCxnSpPr>
        <p:spPr>
          <a:xfrm flipH="1">
            <a:off x="5884068" y="2276943"/>
            <a:ext cx="684" cy="283972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89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F4D51-61FA-4DAA-AFAF-592D911B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 Excepciones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3A8027-8513-4A4F-8FFF-94EF05FBC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Realiza algunos ejemplos en código</a:t>
            </a:r>
          </a:p>
        </p:txBody>
      </p:sp>
    </p:spTree>
    <p:extLst>
      <p:ext uri="{BB962C8B-B14F-4D97-AF65-F5344CB8AC3E}">
        <p14:creationId xmlns:p14="http://schemas.microsoft.com/office/powerpoint/2010/main" val="179272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15859-2EDA-4C15-84F3-2CB9567F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Crear tus propias excepciones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9B1DD4-1A3D-4F45-9655-1A78957CC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40196"/>
            <a:ext cx="9720073" cy="4498258"/>
          </a:xfrm>
        </p:spPr>
        <p:txBody>
          <a:bodyPr>
            <a:normAutofit lnSpcReduction="10000"/>
          </a:bodyPr>
          <a:lstStyle/>
          <a:p>
            <a:r>
              <a:rPr lang="es-MX" sz="2400" dirty="0"/>
              <a:t>La clase base de todas las excepciones es </a:t>
            </a:r>
            <a:r>
              <a:rPr lang="es-MX" sz="2400" dirty="0" err="1"/>
              <a:t>std</a:t>
            </a:r>
            <a:r>
              <a:rPr lang="es-MX" sz="2400" dirty="0"/>
              <a:t>::</a:t>
            </a:r>
            <a:r>
              <a:rPr lang="es-MX" sz="2400" dirty="0" err="1"/>
              <a:t>exception</a:t>
            </a:r>
            <a:endParaRPr lang="es-MX" sz="2400" dirty="0"/>
          </a:p>
          <a:p>
            <a:endParaRPr lang="es-MX" sz="2400" dirty="0"/>
          </a:p>
          <a:p>
            <a:r>
              <a:rPr lang="es-MX" sz="2400" dirty="0"/>
              <a:t>Para crear una excepción personalizada sólo es necesario:</a:t>
            </a:r>
          </a:p>
          <a:p>
            <a:pPr lvl="1"/>
            <a:endParaRPr lang="es-MX" dirty="0"/>
          </a:p>
          <a:p>
            <a:pPr lvl="2"/>
            <a:r>
              <a:rPr lang="es-MX" sz="2200" dirty="0"/>
              <a:t>Heredar de la clase </a:t>
            </a:r>
            <a:r>
              <a:rPr lang="es-MX" sz="2200" dirty="0" err="1"/>
              <a:t>std</a:t>
            </a:r>
            <a:r>
              <a:rPr lang="es-MX" sz="2200" dirty="0"/>
              <a:t>::</a:t>
            </a:r>
            <a:r>
              <a:rPr lang="es-MX" sz="2200" dirty="0" err="1"/>
              <a:t>exception</a:t>
            </a:r>
            <a:r>
              <a:rPr lang="es-MX" sz="2200" dirty="0"/>
              <a:t> </a:t>
            </a:r>
          </a:p>
          <a:p>
            <a:pPr lvl="1"/>
            <a:endParaRPr lang="es-MX" sz="2200" dirty="0"/>
          </a:p>
          <a:p>
            <a:pPr lvl="2"/>
            <a:r>
              <a:rPr lang="es-MX" sz="2200" dirty="0"/>
              <a:t>Implementar el método “</a:t>
            </a:r>
            <a:r>
              <a:rPr lang="es-MX" sz="2200" dirty="0" err="1"/>
              <a:t>what</a:t>
            </a:r>
            <a:r>
              <a:rPr lang="es-MX" sz="2200" dirty="0"/>
              <a:t>” que está en la clase </a:t>
            </a:r>
            <a:r>
              <a:rPr lang="es-MX" sz="2200" dirty="0" err="1"/>
              <a:t>exception</a:t>
            </a:r>
            <a:r>
              <a:rPr lang="es-MX" sz="2200" dirty="0"/>
              <a:t> (</a:t>
            </a:r>
            <a:r>
              <a:rPr lang="es-MX" sz="2200" dirty="0" err="1"/>
              <a:t>override</a:t>
            </a:r>
            <a:r>
              <a:rPr lang="es-MX" sz="2200" dirty="0"/>
              <a:t> del método </a:t>
            </a:r>
            <a:r>
              <a:rPr lang="es-MX" sz="2200" dirty="0" err="1"/>
              <a:t>what</a:t>
            </a:r>
            <a:r>
              <a:rPr lang="es-MX" sz="2200" dirty="0"/>
              <a:t>)</a:t>
            </a:r>
          </a:p>
          <a:p>
            <a:pPr lvl="2"/>
            <a:endParaRPr lang="es-MX" sz="2200" dirty="0"/>
          </a:p>
          <a:p>
            <a:pPr lvl="3"/>
            <a:r>
              <a:rPr lang="es-MX" sz="2200" dirty="0"/>
              <a:t>El método devuelve un </a:t>
            </a:r>
            <a:r>
              <a:rPr lang="es-MX" sz="2200" dirty="0" err="1"/>
              <a:t>string</a:t>
            </a:r>
            <a:r>
              <a:rPr lang="es-MX" sz="2200" dirty="0"/>
              <a:t> al estilo del lenguaje C  (</a:t>
            </a:r>
            <a:r>
              <a:rPr lang="es-MX" sz="2200" dirty="0" err="1"/>
              <a:t>char</a:t>
            </a:r>
            <a:r>
              <a:rPr lang="es-MX" sz="2200" dirty="0"/>
              <a:t>*)</a:t>
            </a:r>
          </a:p>
          <a:p>
            <a:pPr lvl="3"/>
            <a:r>
              <a:rPr lang="es-MX" sz="2200" dirty="0"/>
              <a:t>La firma de la función es </a:t>
            </a:r>
          </a:p>
          <a:p>
            <a:pPr marL="640080" lvl="4" indent="0">
              <a:buNone/>
            </a:pPr>
            <a:r>
              <a:rPr lang="es-MX" sz="2200" dirty="0"/>
              <a:t>		</a:t>
            </a:r>
            <a:r>
              <a:rPr lang="es-MX" sz="2200" dirty="0" err="1"/>
              <a:t>const</a:t>
            </a:r>
            <a:r>
              <a:rPr lang="es-MX" sz="2200" dirty="0"/>
              <a:t> </a:t>
            </a:r>
            <a:r>
              <a:rPr lang="es-MX" sz="2200" dirty="0" err="1"/>
              <a:t>char</a:t>
            </a:r>
            <a:r>
              <a:rPr lang="es-MX" sz="2200" dirty="0"/>
              <a:t>* </a:t>
            </a:r>
            <a:r>
              <a:rPr lang="es-MX" sz="2200" dirty="0" err="1"/>
              <a:t>what</a:t>
            </a:r>
            <a:r>
              <a:rPr lang="es-MX" sz="22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00635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7B60F-02D1-4F78-9E3F-8BB27706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 tus propias excepciones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1C7DBB-5C82-494D-8642-FB4AE966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/>
              <a:t>- Crea una clase que permita administrar los fondos de ahorro de una cuenta de banco</a:t>
            </a:r>
          </a:p>
          <a:p>
            <a:pPr lvl="1"/>
            <a:endParaRPr lang="es-MX" dirty="0"/>
          </a:p>
          <a:p>
            <a:pPr lvl="1"/>
            <a:r>
              <a:rPr lang="es-MX" sz="2200" dirty="0"/>
              <a:t>Agrega las operaciones que creas necesarias</a:t>
            </a:r>
          </a:p>
          <a:p>
            <a:pPr lvl="1"/>
            <a:endParaRPr lang="es-MX" sz="2200" dirty="0"/>
          </a:p>
          <a:p>
            <a:pPr lvl="1"/>
            <a:r>
              <a:rPr lang="es-MX" sz="2200" dirty="0"/>
              <a:t>Agrega los atributos que creas necesarios</a:t>
            </a:r>
          </a:p>
          <a:p>
            <a:pPr lvl="1"/>
            <a:endParaRPr lang="es-MX" sz="2200" dirty="0"/>
          </a:p>
          <a:p>
            <a:pPr lvl="1"/>
            <a:r>
              <a:rPr lang="es-MX" sz="2200" dirty="0"/>
              <a:t>Agrega las excepciones que creas necesarias</a:t>
            </a:r>
          </a:p>
        </p:txBody>
      </p:sp>
    </p:spTree>
    <p:extLst>
      <p:ext uri="{BB962C8B-B14F-4D97-AF65-F5344CB8AC3E}">
        <p14:creationId xmlns:p14="http://schemas.microsoft.com/office/powerpoint/2010/main" val="4056296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199</TotalTime>
  <Words>498</Words>
  <Application>Microsoft Office PowerPoint</Application>
  <PresentationFormat>Panorámica</PresentationFormat>
  <Paragraphs>72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Manejo de Excepciones en C++</vt:lpstr>
      <vt:lpstr>Excepciones</vt:lpstr>
      <vt:lpstr>Excepciones</vt:lpstr>
      <vt:lpstr>TRY - Catch</vt:lpstr>
      <vt:lpstr>Algunas excepciones</vt:lpstr>
      <vt:lpstr>Ejemplos Excepciones</vt:lpstr>
      <vt:lpstr>Crear tus propias excepciones</vt:lpstr>
      <vt:lpstr>Crea tus propias excepciones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Manejo de Excepciones en C++</dc:title>
  <dc:creator>Ariel Lucien García Gamboa</dc:creator>
  <cp:lastModifiedBy>Ariel Lucien García Gamboa</cp:lastModifiedBy>
  <cp:revision>11</cp:revision>
  <dcterms:created xsi:type="dcterms:W3CDTF">2020-06-08T14:18:31Z</dcterms:created>
  <dcterms:modified xsi:type="dcterms:W3CDTF">2020-06-08T17:38:15Z</dcterms:modified>
</cp:coreProperties>
</file>