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72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76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7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06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98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66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62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66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75B60B-1F8B-47FB-A934-A8EE8C32D28C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99D7AE-32F0-4483-86B8-0B82AD907029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0DA3E-8ADE-40CF-8F87-845961A0F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Tarea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93C237-EC9F-418F-B8DD-7B5B90351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0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9B731F1-7825-4AAF-823A-436C0ED4E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8" y="3082701"/>
            <a:ext cx="4774468" cy="223731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B0F53B-E749-4A8B-B176-6F615C4FEDEA}"/>
              </a:ext>
            </a:extLst>
          </p:cNvPr>
          <p:cNvSpPr txBox="1"/>
          <p:nvPr/>
        </p:nvSpPr>
        <p:spPr>
          <a:xfrm>
            <a:off x="648070" y="2157273"/>
            <a:ext cx="4879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1. Crear la interfaz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8653B1-00BD-4511-A9DF-572EC87B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91" y="2752094"/>
            <a:ext cx="3177815" cy="40465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306BEDE-79DA-434A-A988-42F3CE6840FF}"/>
              </a:ext>
            </a:extLst>
          </p:cNvPr>
          <p:cNvSpPr txBox="1"/>
          <p:nvPr/>
        </p:nvSpPr>
        <p:spPr>
          <a:xfrm>
            <a:off x="7199886" y="2132128"/>
            <a:ext cx="343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2. Implementar la interfaz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260F3E4-3EFE-4424-814D-5FAF6554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MX" dirty="0"/>
              <a:t>Tarea – Lista ”Genérica”</a:t>
            </a:r>
          </a:p>
        </p:txBody>
      </p:sp>
    </p:spTree>
    <p:extLst>
      <p:ext uri="{BB962C8B-B14F-4D97-AF65-F5344CB8AC3E}">
        <p14:creationId xmlns:p14="http://schemas.microsoft.com/office/powerpoint/2010/main" val="18680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A4AE1-3AFF-4174-B967-C329DDC6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153" y="2973309"/>
            <a:ext cx="5669635" cy="1499616"/>
          </a:xfrm>
        </p:spPr>
        <p:txBody>
          <a:bodyPr/>
          <a:lstStyle/>
          <a:p>
            <a:r>
              <a:rPr lang="es-MX" dirty="0"/>
              <a:t>Tarea – Lista ”Genérica”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866A4A-04CA-4A0C-9093-310910925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8" y="0"/>
            <a:ext cx="2945907" cy="68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1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396</TotalTime>
  <Words>23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Tarea</vt:lpstr>
      <vt:lpstr>Tarea – Lista ”Genérica”</vt:lpstr>
      <vt:lpstr>Tarea – Lista ”Genérica”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</dc:title>
  <dc:creator>Ariel Lucien García Gamboa</dc:creator>
  <cp:lastModifiedBy>Ariel Lucien García Gamboa</cp:lastModifiedBy>
  <cp:revision>5</cp:revision>
  <dcterms:created xsi:type="dcterms:W3CDTF">2021-06-01T13:36:00Z</dcterms:created>
  <dcterms:modified xsi:type="dcterms:W3CDTF">2021-06-01T20:12:54Z</dcterms:modified>
</cp:coreProperties>
</file>