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Ana Maria </a:t>
            </a:r>
            <a:r>
              <a:rPr lang="pt-BR" b="1" dirty="0" err="1" smtClean="0"/>
              <a:t>Vavassori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541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final de Introdução à 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700" b="1" dirty="0"/>
              <a:t>Última aula de Introdução à Lógica de programação</a:t>
            </a:r>
            <a:endParaRPr lang="pt-BR" sz="1700" dirty="0"/>
          </a:p>
          <a:p>
            <a:r>
              <a:rPr lang="pt-BR" sz="1700" b="1" dirty="0"/>
              <a:t>Os alunos irão desenvolver um relatório final sobre o conteúdo visto na disciplina de Introdução à lógica de programação no semestre. Utilizarão modelo padrão de relatório fornecidos no AVA.</a:t>
            </a:r>
            <a:endParaRPr lang="pt-BR" sz="1700" dirty="0"/>
          </a:p>
          <a:p>
            <a:r>
              <a:rPr lang="pt-BR" sz="1700" b="1" dirty="0"/>
              <a:t>O relatório deve prever os conteúdos ministrados, conceitos e descrição do aprendizado obtido.</a:t>
            </a:r>
            <a:endParaRPr lang="pt-BR" sz="1700" dirty="0"/>
          </a:p>
          <a:p>
            <a:r>
              <a:rPr lang="pt-BR" sz="1700" dirty="0"/>
              <a:t>conceitos básicos de Lógica, </a:t>
            </a:r>
            <a:r>
              <a:rPr lang="pt-BR" sz="1700" dirty="0" err="1"/>
              <a:t>Algorítimo</a:t>
            </a:r>
            <a:r>
              <a:rPr lang="pt-BR" sz="1700" dirty="0"/>
              <a:t>, Lógica descritiva, Sistemas, tipos de sistemas.</a:t>
            </a:r>
          </a:p>
          <a:p>
            <a:r>
              <a:rPr lang="pt-BR" sz="1700" dirty="0" err="1"/>
              <a:t>Portugol</a:t>
            </a:r>
            <a:endParaRPr lang="pt-BR" sz="1700" dirty="0"/>
          </a:p>
          <a:p>
            <a:r>
              <a:rPr lang="pt-BR" sz="1700" dirty="0"/>
              <a:t>Python</a:t>
            </a:r>
          </a:p>
          <a:p>
            <a:r>
              <a:rPr lang="pt-BR" sz="1700" dirty="0"/>
              <a:t>Descrição do projeto desenvolvido no decorrer do curso sobre a fábrica de Cristais.</a:t>
            </a:r>
          </a:p>
          <a:p>
            <a:r>
              <a:rPr lang="pt-BR" sz="1700" dirty="0"/>
              <a:t>Inteligência Artificial </a:t>
            </a:r>
          </a:p>
          <a:p>
            <a:r>
              <a:rPr lang="pt-BR" sz="1700" dirty="0"/>
              <a:t>Profissões da área de Desenvolvimento de Sistemas.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34879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110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Lógica de Programação</vt:lpstr>
      <vt:lpstr>Relatório final de Introdução à Lógica de programação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professor</dc:creator>
  <cp:lastModifiedBy>ARIELLY APARECIDA ROCHA DE CARVALHO</cp:lastModifiedBy>
  <cp:revision>1</cp:revision>
  <dcterms:created xsi:type="dcterms:W3CDTF">2024-08-19T11:31:05Z</dcterms:created>
  <dcterms:modified xsi:type="dcterms:W3CDTF">2024-08-28T12:25:32Z</dcterms:modified>
</cp:coreProperties>
</file>