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32324" x="581075"/>
            <a:ext cy="474000" cx="7772400"/>
          </a:xfrm>
          <a:prstGeom prst="rect">
            <a:avLst/>
          </a:prstGeom>
          <a:noFill/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omic Sans MS"/>
                <a:ea typeface="Comic Sans MS"/>
                <a:cs typeface="Comic Sans MS"/>
                <a:sym typeface="Comic Sans MS"/>
              </a:rPr>
              <a:t>conway’s game of life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74475" x="166025"/>
            <a:ext cy="784799" cx="83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ui</a:t>
            </a:r>
          </a:p>
        </p:txBody>
      </p:sp>
      <p:sp>
        <p:nvSpPr>
          <p:cNvPr id="25" name="Shape 25"/>
          <p:cNvSpPr txBox="1"/>
          <p:nvPr>
            <p:ph idx="2" type="subTitle"/>
          </p:nvPr>
        </p:nvSpPr>
        <p:spPr>
          <a:xfrm>
            <a:off y="1050350" x="5462075"/>
            <a:ext cy="534000" cx="142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Matrix</a:t>
            </a:r>
          </a:p>
        </p:txBody>
      </p:sp>
      <p:sp>
        <p:nvSpPr>
          <p:cNvPr id="26" name="Shape 26"/>
          <p:cNvSpPr txBox="1"/>
          <p:nvPr>
            <p:ph idx="3" type="subTitle"/>
          </p:nvPr>
        </p:nvSpPr>
        <p:spPr>
          <a:xfrm>
            <a:off y="2304750" x="65000"/>
            <a:ext cy="534000" cx="257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eventListener</a:t>
            </a:r>
          </a:p>
        </p:txBody>
      </p:sp>
      <p:cxnSp>
        <p:nvCxnSpPr>
          <p:cNvPr id="27" name="Shape 27"/>
          <p:cNvCxnSpPr>
            <a:stCxn id="24" idx="0"/>
            <a:endCxn id="26" idx="2"/>
          </p:cNvCxnSpPr>
          <p:nvPr/>
        </p:nvCxnSpPr>
        <p:spPr>
          <a:xfrm rot="10800000" flipH="1">
            <a:off y="2838750" x="581074"/>
            <a:ext cy="1235724" cx="7724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8" name="Shape 28"/>
          <p:cNvSpPr txBox="1"/>
          <p:nvPr>
            <p:ph idx="4" type="subTitle"/>
          </p:nvPr>
        </p:nvSpPr>
        <p:spPr>
          <a:xfrm>
            <a:off y="3028025" x="3214125"/>
            <a:ext cy="534000" cx="142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interval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>
            <a:stCxn id="26" idx="2"/>
            <a:endCxn id="28" idx="1"/>
          </p:cNvCxnSpPr>
          <p:nvPr/>
        </p:nvCxnSpPr>
        <p:spPr>
          <a:xfrm>
            <a:off y="2838750" x="1353500"/>
            <a:ext cy="456274" cx="18606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0" name="Shape 30"/>
          <p:cNvSpPr txBox="1"/>
          <p:nvPr>
            <p:ph idx="5" type="subTitle"/>
          </p:nvPr>
        </p:nvSpPr>
        <p:spPr>
          <a:xfrm>
            <a:off y="957437" x="3664862"/>
            <a:ext cy="359099" cx="67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200" lang="en"/>
              <a:t>update</a:t>
            </a:r>
          </a:p>
        </p:txBody>
      </p:sp>
      <p:sp>
        <p:nvSpPr>
          <p:cNvPr id="31" name="Shape 31"/>
          <p:cNvSpPr txBox="1"/>
          <p:nvPr>
            <p:ph idx="6" type="subTitle"/>
          </p:nvPr>
        </p:nvSpPr>
        <p:spPr>
          <a:xfrm>
            <a:off y="1133650" x="1412250"/>
            <a:ext cy="534000" cx="112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rules</a:t>
            </a:r>
          </a:p>
        </p:txBody>
      </p:sp>
      <p:cxnSp>
        <p:nvCxnSpPr>
          <p:cNvPr id="32" name="Shape 32"/>
          <p:cNvCxnSpPr>
            <a:stCxn id="28" idx="0"/>
            <a:endCxn id="31" idx="2"/>
          </p:cNvCxnSpPr>
          <p:nvPr/>
        </p:nvCxnSpPr>
        <p:spPr>
          <a:xfrm rot="10800000">
            <a:off y="1667650" x="1976549"/>
            <a:ext cy="1360374" cx="19500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" name="Shape 33"/>
          <p:cNvCxnSpPr>
            <a:stCxn id="31" idx="3"/>
            <a:endCxn id="30" idx="1"/>
          </p:cNvCxnSpPr>
          <p:nvPr/>
        </p:nvCxnSpPr>
        <p:spPr>
          <a:xfrm rot="10800000" flipH="1">
            <a:off y="1136987" x="2540849"/>
            <a:ext cy="263662" cx="11240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" name="Shape 34"/>
          <p:cNvCxnSpPr>
            <a:stCxn id="30" idx="3"/>
            <a:endCxn id="25" idx="1"/>
          </p:cNvCxnSpPr>
          <p:nvPr/>
        </p:nvCxnSpPr>
        <p:spPr>
          <a:xfrm>
            <a:off y="1136987" x="4338062"/>
            <a:ext cy="180362" cx="11240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5" name="Shape 35"/>
          <p:cNvSpPr txBox="1"/>
          <p:nvPr>
            <p:ph idx="7" type="subTitle"/>
          </p:nvPr>
        </p:nvSpPr>
        <p:spPr>
          <a:xfrm>
            <a:off y="2304750" x="6578325"/>
            <a:ext cy="359099" cx="83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200" lang="en"/>
              <a:t>get data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6" name="Shape 36"/>
          <p:cNvSpPr txBox="1"/>
          <p:nvPr>
            <p:ph idx="8" type="subTitle"/>
          </p:nvPr>
        </p:nvSpPr>
        <p:spPr>
          <a:xfrm>
            <a:off y="4074475" x="4831425"/>
            <a:ext cy="534000" cx="257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set Elements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>
            <a:stCxn id="25" idx="2"/>
          </p:cNvCxnSpPr>
          <p:nvPr/>
        </p:nvCxnSpPr>
        <p:spPr>
          <a:xfrm>
            <a:off y="1584350" x="6174574"/>
            <a:ext cy="720299" cx="818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8" name="Shape 38"/>
          <p:cNvSpPr/>
          <p:nvPr/>
        </p:nvSpPr>
        <p:spPr>
          <a:xfrm>
            <a:off y="2161343" x="7264000"/>
            <a:ext cy="645899" cx="489300"/>
          </a:xfrm>
          <a:prstGeom prst="curvedLeftArrow">
            <a:avLst>
              <a:gd fmla="val 38997" name="adj1"/>
              <a:gd fmla="val 71656" name="adj2"/>
              <a:gd fmla="val 2500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9" type="subTitle"/>
          </p:nvPr>
        </p:nvSpPr>
        <p:spPr>
          <a:xfrm>
            <a:off y="4161925" x="2124750"/>
            <a:ext cy="359099" cx="67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200" lang="en"/>
              <a:t>update</a:t>
            </a:r>
          </a:p>
        </p:txBody>
      </p:sp>
      <p:cxnSp>
        <p:nvCxnSpPr>
          <p:cNvPr id="40" name="Shape 40"/>
          <p:cNvCxnSpPr>
            <a:stCxn id="35" idx="2"/>
            <a:endCxn id="36" idx="0"/>
          </p:cNvCxnSpPr>
          <p:nvPr/>
        </p:nvCxnSpPr>
        <p:spPr>
          <a:xfrm flipH="1">
            <a:off y="2663849" x="6119925"/>
            <a:ext cy="1410625" cx="8734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" name="Shape 41"/>
          <p:cNvCxnSpPr>
            <a:stCxn id="36" idx="0"/>
            <a:endCxn id="28" idx="2"/>
          </p:cNvCxnSpPr>
          <p:nvPr/>
        </p:nvCxnSpPr>
        <p:spPr>
          <a:xfrm rot="10800000">
            <a:off y="3562025" x="3926624"/>
            <a:ext cy="512449" cx="219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" name="Shape 42"/>
          <p:cNvCxnSpPr>
            <a:stCxn id="36" idx="1"/>
            <a:endCxn id="39" idx="3"/>
          </p:cNvCxnSpPr>
          <p:nvPr/>
        </p:nvCxnSpPr>
        <p:spPr>
          <a:xfrm rot="10800000">
            <a:off y="4341474" x="2797949"/>
            <a:ext cy="0" cx="2033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" name="Shape 43"/>
          <p:cNvCxnSpPr>
            <a:stCxn id="39" idx="1"/>
            <a:endCxn id="24" idx="3"/>
          </p:cNvCxnSpPr>
          <p:nvPr/>
        </p:nvCxnSpPr>
        <p:spPr>
          <a:xfrm flipH="1">
            <a:off y="4341474" x="996124"/>
            <a:ext cy="125399" cx="11286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" name="Shape 44"/>
          <p:cNvSpPr txBox="1"/>
          <p:nvPr>
            <p:ph idx="13" type="subTitle"/>
          </p:nvPr>
        </p:nvSpPr>
        <p:spPr>
          <a:xfrm>
            <a:off y="2393637" x="4473450"/>
            <a:ext cy="359099" cx="122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200" lang="en"/>
              <a:t>milliseconds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y="132324" x="581075"/>
            <a:ext cy="474000" cx="7772400"/>
          </a:xfrm>
          <a:prstGeom prst="rect">
            <a:avLst/>
          </a:prstGeom>
          <a:noFill/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Comic Sans MS"/>
                <a:ea typeface="Comic Sans MS"/>
                <a:cs typeface="Comic Sans MS"/>
                <a:sym typeface="Comic Sans MS"/>
              </a:rPr>
              <a:t>conway’s game of life</a:t>
            </a:r>
          </a:p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y="4074475" x="166025"/>
            <a:ext cy="784799" cx="83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ui</a:t>
            </a:r>
          </a:p>
        </p:txBody>
      </p:sp>
      <p:sp>
        <p:nvSpPr>
          <p:cNvPr id="51" name="Shape 51"/>
          <p:cNvSpPr txBox="1"/>
          <p:nvPr>
            <p:ph idx="2" type="subTitle"/>
          </p:nvPr>
        </p:nvSpPr>
        <p:spPr>
          <a:xfrm>
            <a:off y="2304750" x="65000"/>
            <a:ext cy="534000" cx="257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eventListener</a:t>
            </a:r>
          </a:p>
        </p:txBody>
      </p:sp>
      <p:cxnSp>
        <p:nvCxnSpPr>
          <p:cNvPr id="52" name="Shape 52"/>
          <p:cNvCxnSpPr>
            <a:stCxn id="50" idx="0"/>
            <a:endCxn id="51" idx="2"/>
          </p:cNvCxnSpPr>
          <p:nvPr/>
        </p:nvCxnSpPr>
        <p:spPr>
          <a:xfrm rot="10800000" flipH="1">
            <a:off y="2838750" x="581074"/>
            <a:ext cy="1235724" cx="7724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3" name="Shape 53"/>
          <p:cNvSpPr txBox="1"/>
          <p:nvPr>
            <p:ph idx="3" type="subTitle"/>
          </p:nvPr>
        </p:nvSpPr>
        <p:spPr>
          <a:xfrm>
            <a:off y="3028025" x="3214125"/>
            <a:ext cy="534000" cx="142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/>
              <a:t>interval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" name="Shape 54"/>
          <p:cNvCxnSpPr>
            <a:stCxn id="51" idx="2"/>
            <a:endCxn id="53" idx="1"/>
          </p:cNvCxnSpPr>
          <p:nvPr/>
        </p:nvCxnSpPr>
        <p:spPr>
          <a:xfrm>
            <a:off y="2838750" x="1353500"/>
            <a:ext cy="456274" cx="18606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" name="Shape 55"/>
          <p:cNvCxnSpPr>
            <a:stCxn id="53" idx="0"/>
          </p:cNvCxnSpPr>
          <p:nvPr/>
        </p:nvCxnSpPr>
        <p:spPr>
          <a:xfrm rot="10800000">
            <a:off y="2089924" x="2512124"/>
            <a:ext cy="938100" cx="141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" name="Shape 56"/>
          <p:cNvSpPr txBox="1"/>
          <p:nvPr>
            <p:ph idx="4" type="subTitle"/>
          </p:nvPr>
        </p:nvSpPr>
        <p:spPr>
          <a:xfrm>
            <a:off y="2304750" x="6578325"/>
            <a:ext cy="359099" cx="83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200" lang="en"/>
              <a:t>get data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7" name="Shape 57"/>
          <p:cNvSpPr txBox="1"/>
          <p:nvPr>
            <p:ph idx="5" type="subTitle"/>
          </p:nvPr>
        </p:nvSpPr>
        <p:spPr>
          <a:xfrm>
            <a:off y="4074475" x="4831425"/>
            <a:ext cy="534000" cx="257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set Elements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y="2161343" x="7264000"/>
            <a:ext cy="645899" cx="489300"/>
          </a:xfrm>
          <a:prstGeom prst="curvedLeftArrow">
            <a:avLst>
              <a:gd fmla="val 38997" name="adj1"/>
              <a:gd fmla="val 71656" name="adj2"/>
              <a:gd fmla="val 2500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6" type="subTitle"/>
          </p:nvPr>
        </p:nvSpPr>
        <p:spPr>
          <a:xfrm>
            <a:off y="4161925" x="2124750"/>
            <a:ext cy="359099" cx="67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200" lang="en"/>
              <a:t>update</a:t>
            </a:r>
          </a:p>
        </p:txBody>
      </p:sp>
      <p:cxnSp>
        <p:nvCxnSpPr>
          <p:cNvPr id="60" name="Shape 60"/>
          <p:cNvCxnSpPr>
            <a:stCxn id="56" idx="2"/>
            <a:endCxn id="57" idx="0"/>
          </p:cNvCxnSpPr>
          <p:nvPr/>
        </p:nvCxnSpPr>
        <p:spPr>
          <a:xfrm flipH="1">
            <a:off y="2663849" x="6119925"/>
            <a:ext cy="1410625" cx="8734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1" name="Shape 61"/>
          <p:cNvCxnSpPr>
            <a:stCxn id="57" idx="0"/>
            <a:endCxn id="53" idx="2"/>
          </p:cNvCxnSpPr>
          <p:nvPr/>
        </p:nvCxnSpPr>
        <p:spPr>
          <a:xfrm rot="10800000">
            <a:off y="3562025" x="3926624"/>
            <a:ext cy="512449" cx="219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2" name="Shape 62"/>
          <p:cNvCxnSpPr>
            <a:stCxn id="57" idx="1"/>
            <a:endCxn id="59" idx="3"/>
          </p:cNvCxnSpPr>
          <p:nvPr/>
        </p:nvCxnSpPr>
        <p:spPr>
          <a:xfrm rot="10800000">
            <a:off y="4341474" x="2797949"/>
            <a:ext cy="0" cx="2033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3" name="Shape 63"/>
          <p:cNvCxnSpPr>
            <a:stCxn id="59" idx="1"/>
            <a:endCxn id="50" idx="3"/>
          </p:cNvCxnSpPr>
          <p:nvPr/>
        </p:nvCxnSpPr>
        <p:spPr>
          <a:xfrm flipH="1">
            <a:off y="4341474" x="996124"/>
            <a:ext cy="125399" cx="11286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4" name="Shape 64"/>
          <p:cNvSpPr txBox="1"/>
          <p:nvPr>
            <p:ph idx="7" type="subTitle"/>
          </p:nvPr>
        </p:nvSpPr>
        <p:spPr>
          <a:xfrm>
            <a:off y="2393637" x="4473450"/>
            <a:ext cy="359099" cx="122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200" lang="en"/>
              <a:t>milliseconds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1169475" x="188415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y="1091275" x="6390700"/>
            <a:ext cy="457200" cx="235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Array currentelements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1548475" x="180835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y="1453437" x="81585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changes</a:t>
            </a:r>
          </a:p>
        </p:txBody>
      </p:sp>
      <p:sp>
        <p:nvSpPr>
          <p:cNvPr id="69" name="Shape 69"/>
          <p:cNvSpPr txBox="1"/>
          <p:nvPr>
            <p:ph idx="8" type="subTitle"/>
          </p:nvPr>
        </p:nvSpPr>
        <p:spPr>
          <a:xfrm>
            <a:off y="1081125" x="3902975"/>
            <a:ext cy="534000" cx="112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rules</a:t>
            </a:r>
          </a:p>
        </p:txBody>
      </p:sp>
      <p:cxnSp>
        <p:nvCxnSpPr>
          <p:cNvPr id="70" name="Shape 70"/>
          <p:cNvCxnSpPr>
            <a:stCxn id="68" idx="0"/>
            <a:endCxn id="69" idx="1"/>
          </p:cNvCxnSpPr>
          <p:nvPr/>
        </p:nvCxnSpPr>
        <p:spPr>
          <a:xfrm rot="10800000" flipH="1">
            <a:off y="1348125" x="2644650"/>
            <a:ext cy="105312" cx="12583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1" name="Shape 71"/>
          <p:cNvCxnSpPr>
            <a:stCxn id="69" idx="3"/>
            <a:endCxn id="66" idx="1"/>
          </p:cNvCxnSpPr>
          <p:nvPr/>
        </p:nvCxnSpPr>
        <p:spPr>
          <a:xfrm rot="10800000" flipH="1">
            <a:off y="1319875" x="5031574"/>
            <a:ext cy="28250" cx="13591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" name="Shape 72"/>
          <p:cNvCxnSpPr>
            <a:stCxn id="66" idx="2"/>
            <a:endCxn id="58" idx="0"/>
          </p:cNvCxnSpPr>
          <p:nvPr/>
        </p:nvCxnSpPr>
        <p:spPr>
          <a:xfrm flipH="1">
            <a:off y="1548475" x="7264000"/>
            <a:ext cy="708274" cx="305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