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HTML/ CSS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History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892367"/>
              </p:ext>
            </p:extLst>
          </p:nvPr>
        </p:nvGraphicFramePr>
        <p:xfrm>
          <a:off x="1155700" y="2603500"/>
          <a:ext cx="87614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471"/>
                <a:gridCol w="2920471"/>
                <a:gridCol w="29204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02-17-2015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Please check next slide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80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Updated bootstrap CSS and JS to the latest version (3.3.2)</a:t>
            </a:r>
          </a:p>
          <a:p>
            <a:r>
              <a:rPr lang="en-US" dirty="0" smtClean="0"/>
              <a:t>Removed WordPress plugin page for a reason.</a:t>
            </a:r>
          </a:p>
          <a:p>
            <a:r>
              <a:rPr lang="en-US" dirty="0" smtClean="0"/>
              <a:t>Updated latest jQuery and font-awesome.</a:t>
            </a:r>
          </a:p>
          <a:p>
            <a:r>
              <a:rPr lang="en-US" dirty="0" smtClean="0"/>
              <a:t>Updated theme.html page (with bootstrap style theme </a:t>
            </a:r>
            <a:r>
              <a:rPr lang="en-US" dirty="0" smtClean="0"/>
              <a:t>bootstrap-theme.css – if you want the bootstrap </a:t>
            </a:r>
            <a:r>
              <a:rPr lang="en-US" dirty="0"/>
              <a:t>2 gradient </a:t>
            </a:r>
            <a:r>
              <a:rPr lang="en-US" dirty="0" smtClean="0"/>
              <a:t>thingy)</a:t>
            </a:r>
          </a:p>
          <a:p>
            <a:r>
              <a:rPr lang="en-US" dirty="0" smtClean="0"/>
              <a:t>Updated latest style.css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2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cleaner comment. Easy to find and locate comment using numbers or titles e.g. </a:t>
            </a:r>
            <a:r>
              <a:rPr lang="en-US" smtClean="0"/>
              <a:t>11.0 </a:t>
            </a:r>
            <a:r>
              <a:rPr lang="en-US" dirty="0"/>
              <a:t>or Media </a:t>
            </a:r>
            <a:r>
              <a:rPr lang="en-US" dirty="0" smtClean="0"/>
              <a:t>Queries</a:t>
            </a:r>
          </a:p>
          <a:p>
            <a:r>
              <a:rPr lang="en-US" dirty="0" smtClean="0"/>
              <a:t>The size of the stylesheet </a:t>
            </a:r>
            <a:r>
              <a:rPr lang="en-US" dirty="0" smtClean="0"/>
              <a:t>increased from 6kb to 7kb due to new style features added on </a:t>
            </a:r>
            <a:r>
              <a:rPr lang="en-US" dirty="0" err="1" smtClean="0"/>
              <a:t>underscore_S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02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Familiarize the latest framework specially the </a:t>
            </a:r>
            <a:r>
              <a:rPr lang="en-US" b="1" dirty="0" smtClean="0"/>
              <a:t>style.css</a:t>
            </a:r>
          </a:p>
          <a:p>
            <a:r>
              <a:rPr lang="en-US" dirty="0" smtClean="0"/>
              <a:t>Some of you guys </a:t>
            </a:r>
            <a:r>
              <a:rPr lang="en-US" dirty="0"/>
              <a:t>place styles ABOVE the Page </a:t>
            </a:r>
            <a:r>
              <a:rPr lang="en-US" dirty="0" smtClean="0"/>
              <a:t>Layout. You must place all of </a:t>
            </a:r>
            <a:r>
              <a:rPr lang="en-US" dirty="0"/>
              <a:t>your style in </a:t>
            </a:r>
            <a:r>
              <a:rPr lang="en-US" b="1" dirty="0"/>
              <a:t>9.0 Page Layout (Author Styles proceed here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All your class modifiers that you think not part of the element must be placed </a:t>
            </a:r>
            <a:r>
              <a:rPr lang="en-US" dirty="0"/>
              <a:t>in MISC </a:t>
            </a:r>
            <a:r>
              <a:rPr lang="en-US" b="1" dirty="0"/>
              <a:t>(10.0 </a:t>
            </a:r>
            <a:r>
              <a:rPr lang="en-US" b="1" dirty="0" err="1" smtClean="0"/>
              <a:t>Misc</a:t>
            </a:r>
            <a:r>
              <a:rPr lang="en-US" b="1" dirty="0" smtClean="0"/>
              <a:t>)</a:t>
            </a:r>
            <a:r>
              <a:rPr lang="en-US" dirty="0" smtClean="0"/>
              <a:t> for example;</a:t>
            </a:r>
          </a:p>
          <a:p>
            <a:pPr lvl="1"/>
            <a:r>
              <a:rPr lang="en-US" dirty="0" smtClean="0"/>
              <a:t>.pad-holder or .margin-holder</a:t>
            </a:r>
          </a:p>
          <a:p>
            <a:pPr lvl="1"/>
            <a:r>
              <a:rPr lang="en-US" dirty="0" smtClean="0"/>
              <a:t>.head-border or .footer-border</a:t>
            </a:r>
          </a:p>
          <a:p>
            <a:pPr lvl="1"/>
            <a:r>
              <a:rPr lang="en-US" dirty="0" smtClean="0"/>
              <a:t>.half-bottom or .half-top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98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do?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49" y="1866900"/>
            <a:ext cx="10155114" cy="4889500"/>
          </a:xfrm>
        </p:spPr>
      </p:pic>
    </p:spTree>
    <p:extLst>
      <p:ext uri="{BB962C8B-B14F-4D97-AF65-F5344CB8AC3E}">
        <p14:creationId xmlns:p14="http://schemas.microsoft.com/office/powerpoint/2010/main" val="27818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any questions or clarifications, please let us know.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7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55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184</TotalTime>
  <Words>210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HTML/ CSS Framework</vt:lpstr>
      <vt:lpstr>Revision History</vt:lpstr>
      <vt:lpstr>What’s new?</vt:lpstr>
      <vt:lpstr>What to expect?</vt:lpstr>
      <vt:lpstr>What you should do?</vt:lpstr>
      <vt:lpstr>What you should do?</vt:lpstr>
      <vt:lpstr>Questions?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 CSS Framework</dc:title>
  <dc:creator>maneja-arjay</dc:creator>
  <cp:lastModifiedBy>Arjay Maneja</cp:lastModifiedBy>
  <cp:revision>13</cp:revision>
  <dcterms:created xsi:type="dcterms:W3CDTF">2014-03-13T05:23:30Z</dcterms:created>
  <dcterms:modified xsi:type="dcterms:W3CDTF">2015-02-20T01:46:17Z</dcterms:modified>
</cp:coreProperties>
</file>