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
      <p:font typeface="Maven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MavenPro-regular.fntdata"/><Relationship Id="rId12"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14"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c2f748bc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c2f748bc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saw earlier in the chapter, the machine learning paradigm is one where you have data, that data is labeled, and you want to figure out the rules that match the data to the labels.</a:t>
            </a:r>
            <a:endParaRPr/>
          </a:p>
          <a:p>
            <a:pPr indent="0" lvl="0" marL="0" rtl="0" algn="l">
              <a:lnSpc>
                <a:spcPct val="115000"/>
              </a:lnSpc>
              <a:spcBef>
                <a:spcPts val="1200"/>
              </a:spcBef>
              <a:spcAft>
                <a:spcPts val="0"/>
              </a:spcAft>
              <a:buNone/>
            </a:pPr>
            <a:r>
              <a:rPr lang="en"/>
              <a:t>There’s a relationship between the X and Y values (for example, if X is –1 then Y is –3, if X is 3 then Y is 5, and so on). Can you see it?</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c2f748bc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c2f748bc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Getting Started with Machine Learning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84" name="Google Shape;284;p14"/>
          <p:cNvSpPr txBox="1"/>
          <p:nvPr>
            <p:ph idx="1" type="body"/>
          </p:nvPr>
        </p:nvSpPr>
        <p:spPr>
          <a:xfrm>
            <a:off x="1303800" y="1990050"/>
            <a:ext cx="7030500" cy="254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300"/>
              <a:t>X</a:t>
            </a:r>
            <a:r>
              <a:rPr lang="en" sz="2300"/>
              <a:t> = -1, 0, 1, 2, 3, 4</a:t>
            </a:r>
            <a:endParaRPr sz="2300"/>
          </a:p>
          <a:p>
            <a:pPr indent="0" lvl="0" marL="0" rtl="0" algn="ctr">
              <a:spcBef>
                <a:spcPts val="1200"/>
              </a:spcBef>
              <a:spcAft>
                <a:spcPts val="1200"/>
              </a:spcAft>
              <a:buNone/>
            </a:pPr>
            <a:r>
              <a:rPr lang="en" sz="2300"/>
              <a:t> </a:t>
            </a:r>
            <a:r>
              <a:rPr b="1" lang="en" sz="2300"/>
              <a:t>Y</a:t>
            </a:r>
            <a:r>
              <a:rPr lang="en" sz="2300"/>
              <a:t> = -3, -1, 1, 3, 5, 7</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1455050" y="424513"/>
            <a:ext cx="6233898" cy="429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