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583446E-1679-4614-A375-B132F76787BD}" type="datetimeFigureOut">
              <a:rPr lang="es-EC" smtClean="0"/>
              <a:t>22/1/2024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7F5B74C-3E1E-438F-A318-40D78D731190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67439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446E-1679-4614-A375-B132F76787BD}" type="datetimeFigureOut">
              <a:rPr lang="es-EC" smtClean="0"/>
              <a:t>22/1/2024</a:t>
            </a:fld>
            <a:endParaRPr lang="es-EC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B74C-3E1E-438F-A318-40D78D731190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64600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583446E-1679-4614-A375-B132F76787BD}" type="datetimeFigureOut">
              <a:rPr lang="es-EC" smtClean="0"/>
              <a:t>22/1/2024</a:t>
            </a:fld>
            <a:endParaRPr lang="es-EC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C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7F5B74C-3E1E-438F-A318-40D78D731190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929400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583446E-1679-4614-A375-B132F76787BD}" type="datetimeFigureOut">
              <a:rPr lang="es-EC" smtClean="0"/>
              <a:t>22/1/2024</a:t>
            </a:fld>
            <a:endParaRPr lang="es-EC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C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7F5B74C-3E1E-438F-A318-40D78D731190}" type="slidenum">
              <a:rPr lang="es-EC" smtClean="0"/>
              <a:t>‹Nº›</a:t>
            </a:fld>
            <a:endParaRPr lang="es-EC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632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583446E-1679-4614-A375-B132F76787BD}" type="datetimeFigureOut">
              <a:rPr lang="es-EC" smtClean="0"/>
              <a:t>22/1/2024</a:t>
            </a:fld>
            <a:endParaRPr lang="es-EC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EC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7F5B74C-3E1E-438F-A318-40D78D731190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934118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446E-1679-4614-A375-B132F76787BD}" type="datetimeFigureOut">
              <a:rPr lang="es-EC" smtClean="0"/>
              <a:t>22/1/2024</a:t>
            </a:fld>
            <a:endParaRPr lang="es-EC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B74C-3E1E-438F-A318-40D78D731190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403923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446E-1679-4614-A375-B132F76787BD}" type="datetimeFigureOut">
              <a:rPr lang="es-EC" smtClean="0"/>
              <a:t>22/1/2024</a:t>
            </a:fld>
            <a:endParaRPr lang="es-EC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B74C-3E1E-438F-A318-40D78D731190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002456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446E-1679-4614-A375-B132F76787BD}" type="datetimeFigureOut">
              <a:rPr lang="es-EC" smtClean="0"/>
              <a:t>22/1/2024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B74C-3E1E-438F-A318-40D78D731190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579133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583446E-1679-4614-A375-B132F76787BD}" type="datetimeFigureOut">
              <a:rPr lang="es-EC" smtClean="0"/>
              <a:t>22/1/2024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7F5B74C-3E1E-438F-A318-40D78D731190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97883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446E-1679-4614-A375-B132F76787BD}" type="datetimeFigureOut">
              <a:rPr lang="es-EC" smtClean="0"/>
              <a:t>22/1/2024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B74C-3E1E-438F-A318-40D78D731190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94180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583446E-1679-4614-A375-B132F76787BD}" type="datetimeFigureOut">
              <a:rPr lang="es-EC" smtClean="0"/>
              <a:t>22/1/2024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7F5B74C-3E1E-438F-A318-40D78D731190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28497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446E-1679-4614-A375-B132F76787BD}" type="datetimeFigureOut">
              <a:rPr lang="es-EC" smtClean="0"/>
              <a:t>22/1/2024</a:t>
            </a:fld>
            <a:endParaRPr lang="es-EC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B74C-3E1E-438F-A318-40D78D731190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31606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446E-1679-4614-A375-B132F76787BD}" type="datetimeFigureOut">
              <a:rPr lang="es-EC" smtClean="0"/>
              <a:t>22/1/2024</a:t>
            </a:fld>
            <a:endParaRPr lang="es-EC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B74C-3E1E-438F-A318-40D78D731190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24941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446E-1679-4614-A375-B132F76787BD}" type="datetimeFigureOut">
              <a:rPr lang="es-EC" smtClean="0"/>
              <a:t>22/1/2024</a:t>
            </a:fld>
            <a:endParaRPr lang="es-EC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B74C-3E1E-438F-A318-40D78D731190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90977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446E-1679-4614-A375-B132F76787BD}" type="datetimeFigureOut">
              <a:rPr lang="es-EC" smtClean="0"/>
              <a:t>22/1/2024</a:t>
            </a:fld>
            <a:endParaRPr lang="es-EC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B74C-3E1E-438F-A318-40D78D731190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5580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446E-1679-4614-A375-B132F76787BD}" type="datetimeFigureOut">
              <a:rPr lang="es-EC" smtClean="0"/>
              <a:t>22/1/2024</a:t>
            </a:fld>
            <a:endParaRPr lang="es-EC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B74C-3E1E-438F-A318-40D78D731190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11262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446E-1679-4614-A375-B132F76787BD}" type="datetimeFigureOut">
              <a:rPr lang="es-EC" smtClean="0"/>
              <a:t>22/1/2024</a:t>
            </a:fld>
            <a:endParaRPr lang="es-EC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B74C-3E1E-438F-A318-40D78D731190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255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3446E-1679-4614-A375-B132F76787BD}" type="datetimeFigureOut">
              <a:rPr lang="es-EC" smtClean="0"/>
              <a:t>22/1/2024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5B74C-3E1E-438F-A318-40D78D731190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689713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C1C3F-AD72-72D2-F37B-779A50480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Sistema de puntuación de puntos automática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B1821F-50F8-4F5F-6EC5-79DF26B8F7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/>
              <a:t>Estudiantes: Roberto Estrada, Ariel Padilla.</a:t>
            </a:r>
          </a:p>
        </p:txBody>
      </p:sp>
    </p:spTree>
    <p:extLst>
      <p:ext uri="{BB962C8B-B14F-4D97-AF65-F5344CB8AC3E}">
        <p14:creationId xmlns:p14="http://schemas.microsoft.com/office/powerpoint/2010/main" val="83394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7DB70-AB9D-6425-C777-B7BBEFC2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pPr algn="ctr"/>
            <a:r>
              <a:rPr lang="es-EC" dirty="0"/>
              <a:t>Desafío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C1BDE5-53D1-3F84-15BE-4075253ED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C" dirty="0"/>
              <a:t>Realizar un minijuego de baloncesto arcade 2J con un sistema integrado de puntuación automática, capaz de realizar un conteo dentro del rango de 0 a 9 puntos; decidiendo al ganador y reconociendo el puntaje de los jugadores.</a:t>
            </a:r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1028" name="Picture 4" descr="Imágenes de Tickets - Descarga gratuita en Freepik">
            <a:extLst>
              <a:ext uri="{FF2B5EF4-FFF2-40B4-BE49-F238E27FC236}">
                <a16:creationId xmlns:a16="http://schemas.microsoft.com/office/drawing/2014/main" id="{589D672E-5983-B5E9-297A-4E24ACB7F7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" r="-4" b="926"/>
          <a:stretch/>
        </p:blipFill>
        <p:spPr bwMode="auto">
          <a:xfrm>
            <a:off x="7861238" y="933693"/>
            <a:ext cx="3644962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áquina de juego de baloncesto Arcade Modelo 3D $39 - .3ds .c4d .fbx .ma  .obj .max - Free3D">
            <a:extLst>
              <a:ext uri="{FF2B5EF4-FFF2-40B4-BE49-F238E27FC236}">
                <a16:creationId xmlns:a16="http://schemas.microsoft.com/office/drawing/2014/main" id="{A4EF2776-D61A-AFE9-147B-15E33FA755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6" r="14117" b="3"/>
          <a:stretch/>
        </p:blipFill>
        <p:spPr bwMode="auto">
          <a:xfrm>
            <a:off x="7861238" y="3588301"/>
            <a:ext cx="3644962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1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5BF8E-FBE6-57AE-E033-E0BED577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0" y="764373"/>
            <a:ext cx="6832600" cy="1293028"/>
          </a:xfrm>
        </p:spPr>
        <p:txBody>
          <a:bodyPr>
            <a:normAutofit/>
          </a:bodyPr>
          <a:lstStyle/>
          <a:p>
            <a:pPr algn="ctr"/>
            <a:r>
              <a:rPr lang="es-EC" dirty="0"/>
              <a:t>CI usados</a:t>
            </a:r>
          </a:p>
        </p:txBody>
      </p:sp>
      <p:sp>
        <p:nvSpPr>
          <p:cNvPr id="2090" name="Rectangle 2077">
            <a:extLst>
              <a:ext uri="{FF2B5EF4-FFF2-40B4-BE49-F238E27FC236}">
                <a16:creationId xmlns:a16="http://schemas.microsoft.com/office/drawing/2014/main" id="{6F9910F1-B06F-427A-8D1B-BEDC2AE7A1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16966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2" name="Picture 4" descr="74LS90 Contador de décadas | Compra Online | Puebla | México | Tienda de  Electrónica MX">
            <a:extLst>
              <a:ext uri="{FF2B5EF4-FFF2-40B4-BE49-F238E27FC236}">
                <a16:creationId xmlns:a16="http://schemas.microsoft.com/office/drawing/2014/main" id="{1A511E75-9308-FE86-DE61-8A961238D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8045" y="304652"/>
            <a:ext cx="1990999" cy="23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D4511 7-Segment Driver IC Pinout, Technical Details, Equivalents &amp;  Datasheet">
            <a:extLst>
              <a:ext uri="{FF2B5EF4-FFF2-40B4-BE49-F238E27FC236}">
                <a16:creationId xmlns:a16="http://schemas.microsoft.com/office/drawing/2014/main" id="{4522A060-8BEF-B337-3DB7-FCE30C4B1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925" y="2653915"/>
            <a:ext cx="2206639" cy="212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emporizador 555. El temporizador 555 es un circuito… | by Mario Monroy  Canizales | Medium">
            <a:extLst>
              <a:ext uri="{FF2B5EF4-FFF2-40B4-BE49-F238E27FC236}">
                <a16:creationId xmlns:a16="http://schemas.microsoft.com/office/drawing/2014/main" id="{F8783ECF-026A-A7F4-3487-018F56147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7" y="5003178"/>
            <a:ext cx="3745572" cy="173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2" name="Content Placeholder 2057">
            <a:extLst>
              <a:ext uri="{FF2B5EF4-FFF2-40B4-BE49-F238E27FC236}">
                <a16:creationId xmlns:a16="http://schemas.microsoft.com/office/drawing/2014/main" id="{12534D88-87B5-04DC-DEED-D6848B1F4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US" sz="2000" dirty="0"/>
              <a:t>NE555; Temporizador.</a:t>
            </a:r>
          </a:p>
          <a:p>
            <a:r>
              <a:rPr lang="en-US" sz="2000" dirty="0"/>
              <a:t>74LS90; Contador.</a:t>
            </a:r>
          </a:p>
          <a:p>
            <a:r>
              <a:rPr lang="en-US" sz="2000" dirty="0"/>
              <a:t>CD4511; Conversor de NBCD a display de 7 segmentos.</a:t>
            </a:r>
          </a:p>
        </p:txBody>
      </p:sp>
    </p:spTree>
    <p:extLst>
      <p:ext uri="{BB962C8B-B14F-4D97-AF65-F5344CB8AC3E}">
        <p14:creationId xmlns:p14="http://schemas.microsoft.com/office/powerpoint/2010/main" val="3716273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0" name="Rectangle 3084">
            <a:extLst>
              <a:ext uri="{FF2B5EF4-FFF2-40B4-BE49-F238E27FC236}">
                <a16:creationId xmlns:a16="http://schemas.microsoft.com/office/drawing/2014/main" id="{C86DAE70-3682-4A2E-AE74-4A34E043A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92" name="Picture 3086">
            <a:extLst>
              <a:ext uri="{FF2B5EF4-FFF2-40B4-BE49-F238E27FC236}">
                <a16:creationId xmlns:a16="http://schemas.microsoft.com/office/drawing/2014/main" id="{DE29DDAB-30FE-4909-AD44-817ED48F1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29BD27C-D8B6-7645-D411-78E473102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7772401" cy="1293028"/>
          </a:xfrm>
        </p:spPr>
        <p:txBody>
          <a:bodyPr>
            <a:normAutofit/>
          </a:bodyPr>
          <a:lstStyle/>
          <a:p>
            <a:r>
              <a:rPr lang="es-EC" dirty="0"/>
              <a:t>Compuertas lógicas usadas</a:t>
            </a:r>
          </a:p>
        </p:txBody>
      </p:sp>
      <p:sp>
        <p:nvSpPr>
          <p:cNvPr id="3094" name="Content Placeholder 3081">
            <a:extLst>
              <a:ext uri="{FF2B5EF4-FFF2-40B4-BE49-F238E27FC236}">
                <a16:creationId xmlns:a16="http://schemas.microsoft.com/office/drawing/2014/main" id="{3C78A9C6-4ED0-6462-A100-AE19FFD99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94560"/>
            <a:ext cx="7839076" cy="4024125"/>
          </a:xfrm>
        </p:spPr>
        <p:txBody>
          <a:bodyPr>
            <a:normAutofit/>
          </a:bodyPr>
          <a:lstStyle/>
          <a:p>
            <a:r>
              <a:rPr lang="en-US" dirty="0"/>
              <a:t>Para las condiciones especificadas en el encendido de los leds, verde el ganador y rojo cada que el jugador anota 3 puntos; se usaron:</a:t>
            </a:r>
          </a:p>
        </p:txBody>
      </p:sp>
      <p:sp>
        <p:nvSpPr>
          <p:cNvPr id="3089" name="Rounded Rectangle 11">
            <a:extLst>
              <a:ext uri="{FF2B5EF4-FFF2-40B4-BE49-F238E27FC236}">
                <a16:creationId xmlns:a16="http://schemas.microsoft.com/office/drawing/2014/main" id="{B7E028C9-978A-4D08-BAAC-61BFD78C5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3593" y="841323"/>
            <a:ext cx="2194560" cy="1645920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6" name="Picture 4" descr="Compuerta NOT - Compuerta lógica NOT - Electrónica Unicrom">
            <a:extLst>
              <a:ext uri="{FF2B5EF4-FFF2-40B4-BE49-F238E27FC236}">
                <a16:creationId xmlns:a16="http://schemas.microsoft.com/office/drawing/2014/main" id="{D65AF8C1-8C8B-0C15-A321-518E4EAF2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77620" y="1005915"/>
            <a:ext cx="1466506" cy="131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1" name="Rounded Rectangle 43">
            <a:extLst>
              <a:ext uri="{FF2B5EF4-FFF2-40B4-BE49-F238E27FC236}">
                <a16:creationId xmlns:a16="http://schemas.microsoft.com/office/drawing/2014/main" id="{6E691307-8EBA-4331-BF49-F7AFBAEB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3593" y="2651835"/>
            <a:ext cx="2194560" cy="1645920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3" name="Rounded Rectangle 45">
            <a:extLst>
              <a:ext uri="{FF2B5EF4-FFF2-40B4-BE49-F238E27FC236}">
                <a16:creationId xmlns:a16="http://schemas.microsoft.com/office/drawing/2014/main" id="{A529EEA5-656B-4267-96C2-1AD4AAE59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3593" y="4462347"/>
            <a:ext cx="2194560" cy="1645920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74LS11 Compuerta AND 3 Entradas - Mexbit">
            <a:extLst>
              <a:ext uri="{FF2B5EF4-FFF2-40B4-BE49-F238E27FC236}">
                <a16:creationId xmlns:a16="http://schemas.microsoft.com/office/drawing/2014/main" id="{146060F9-B594-9910-1AF9-A611F0B67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78185" y="4662738"/>
            <a:ext cx="1865376" cy="124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ircuito Integrado 74ls32, 7432. Compuerta Logica OR">
            <a:extLst>
              <a:ext uri="{FF2B5EF4-FFF2-40B4-BE49-F238E27FC236}">
                <a16:creationId xmlns:a16="http://schemas.microsoft.com/office/drawing/2014/main" id="{864281F1-3EFF-F26A-FA5F-A856D5028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894" y="2927065"/>
            <a:ext cx="1608503" cy="115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315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41F87-272C-6D36-226E-C4B29501B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902" y="507055"/>
            <a:ext cx="8610600" cy="1293028"/>
          </a:xfrm>
        </p:spPr>
        <p:txBody>
          <a:bodyPr/>
          <a:lstStyle/>
          <a:p>
            <a:pPr algn="ctr"/>
            <a:r>
              <a:rPr lang="es-MX" dirty="0"/>
              <a:t>Circuito: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EB1746F-06F3-78D8-B8DC-09EB876A9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841"/>
          <a:stretch/>
        </p:blipFill>
        <p:spPr>
          <a:xfrm>
            <a:off x="2512697" y="1874728"/>
            <a:ext cx="8245499" cy="4286529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F05DFB7-3F08-2717-99B2-F9A1934AF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048" y="4017993"/>
            <a:ext cx="1866123" cy="218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7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F78FD-2EBA-F58E-3C45-3A4461E89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1" y="783035"/>
            <a:ext cx="10395857" cy="1293028"/>
          </a:xfrm>
        </p:spPr>
        <p:txBody>
          <a:bodyPr/>
          <a:lstStyle/>
          <a:p>
            <a:r>
              <a:rPr lang="es-MX" dirty="0"/>
              <a:t>Posibles mejoras y adaptaciones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170034-011B-2C28-3764-A26CE2529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Añadir un potenciómetro para que pueda cambiarse la resistencia según la luminosidad del ambiente y jugar tranquilamente.</a:t>
            </a:r>
          </a:p>
          <a:p>
            <a:endParaRPr lang="es-MX" dirty="0"/>
          </a:p>
          <a:p>
            <a:r>
              <a:rPr lang="es-MX" dirty="0"/>
              <a:t>Ampliar más la cancha de básquet para que el juego sea más difícil y a la vez más entretenido</a:t>
            </a:r>
          </a:p>
          <a:p>
            <a:endParaRPr lang="es-MX" dirty="0"/>
          </a:p>
          <a:p>
            <a:r>
              <a:rPr lang="es-MX" dirty="0"/>
              <a:t>Agregar un segundo display para cada jugador y agregar un sistema el cual el jugador decidirá hasta cuantos puntos se jugará.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98638384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60</TotalTime>
  <Words>171</Words>
  <Application>Microsoft Office PowerPoint</Application>
  <PresentationFormat>Panorámica</PresentationFormat>
  <Paragraphs>17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Estela de condensación</vt:lpstr>
      <vt:lpstr>Sistema de puntuación de puntos automática</vt:lpstr>
      <vt:lpstr>Desafío</vt:lpstr>
      <vt:lpstr>CI usados</vt:lpstr>
      <vt:lpstr>Compuertas lógicas usadas</vt:lpstr>
      <vt:lpstr>Circuito:</vt:lpstr>
      <vt:lpstr>Posibles mejoras y adaptaciones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puntuación de puntos automática</dc:title>
  <dc:creator>ARLETH ANAHI PADILLA POSLIGUA</dc:creator>
  <cp:lastModifiedBy>Susana Estrada Sanchez</cp:lastModifiedBy>
  <cp:revision>2</cp:revision>
  <dcterms:created xsi:type="dcterms:W3CDTF">2024-01-10T20:31:04Z</dcterms:created>
  <dcterms:modified xsi:type="dcterms:W3CDTF">2024-01-23T03:24:19Z</dcterms:modified>
</cp:coreProperties>
</file>