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AF714-56BA-4F12-A4C0-A596930565BA}" v="1" dt="2020-04-17T13:33:30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k arikli01" userId="a07a8d6a0de51466" providerId="LiveId" clId="{A2DAF714-56BA-4F12-A4C0-A596930565BA}"/>
    <pc:docChg chg="modSld">
      <pc:chgData name="arik arikli01" userId="a07a8d6a0de51466" providerId="LiveId" clId="{A2DAF714-56BA-4F12-A4C0-A596930565BA}" dt="2020-04-17T13:34:57.108" v="30" actId="1076"/>
      <pc:docMkLst>
        <pc:docMk/>
      </pc:docMkLst>
      <pc:sldChg chg="modSp">
        <pc:chgData name="arik arikli01" userId="a07a8d6a0de51466" providerId="LiveId" clId="{A2DAF714-56BA-4F12-A4C0-A596930565BA}" dt="2020-04-17T13:34:23.639" v="22" actId="14100"/>
        <pc:sldMkLst>
          <pc:docMk/>
          <pc:sldMk cId="1603813937" sldId="258"/>
        </pc:sldMkLst>
        <pc:spChg chg="mod">
          <ac:chgData name="arik arikli01" userId="a07a8d6a0de51466" providerId="LiveId" clId="{A2DAF714-56BA-4F12-A4C0-A596930565BA}" dt="2020-04-17T13:34:17.008" v="21" actId="14100"/>
          <ac:spMkLst>
            <pc:docMk/>
            <pc:sldMk cId="1603813937" sldId="258"/>
            <ac:spMk id="7" creationId="{95FC4FB6-10B6-43B7-9716-15C342C212DF}"/>
          </ac:spMkLst>
        </pc:spChg>
        <pc:spChg chg="mod">
          <ac:chgData name="arik arikli01" userId="a07a8d6a0de51466" providerId="LiveId" clId="{A2DAF714-56BA-4F12-A4C0-A596930565BA}" dt="2020-04-17T13:34:23.639" v="22" actId="14100"/>
          <ac:spMkLst>
            <pc:docMk/>
            <pc:sldMk cId="1603813937" sldId="258"/>
            <ac:spMk id="12" creationId="{620D9210-B691-42DB-8DBA-4BC58513DCC9}"/>
          </ac:spMkLst>
        </pc:spChg>
      </pc:sldChg>
      <pc:sldChg chg="modSp">
        <pc:chgData name="arik arikli01" userId="a07a8d6a0de51466" providerId="LiveId" clId="{A2DAF714-56BA-4F12-A4C0-A596930565BA}" dt="2020-04-17T13:34:34.853" v="25" actId="14100"/>
        <pc:sldMkLst>
          <pc:docMk/>
          <pc:sldMk cId="1543177241" sldId="259"/>
        </pc:sldMkLst>
        <pc:spChg chg="mod">
          <ac:chgData name="arik arikli01" userId="a07a8d6a0de51466" providerId="LiveId" clId="{A2DAF714-56BA-4F12-A4C0-A596930565BA}" dt="2020-04-17T13:34:34.853" v="25" actId="14100"/>
          <ac:spMkLst>
            <pc:docMk/>
            <pc:sldMk cId="1543177241" sldId="259"/>
            <ac:spMk id="5" creationId="{0B8B9002-2D6C-4EE2-9173-3B95F87473D0}"/>
          </ac:spMkLst>
        </pc:spChg>
        <pc:spChg chg="mod">
          <ac:chgData name="arik arikli01" userId="a07a8d6a0de51466" providerId="LiveId" clId="{A2DAF714-56BA-4F12-A4C0-A596930565BA}" dt="2020-04-17T13:34:31.480" v="24" actId="1076"/>
          <ac:spMkLst>
            <pc:docMk/>
            <pc:sldMk cId="1543177241" sldId="259"/>
            <ac:spMk id="9" creationId="{BFE85715-9A0E-4A8C-9FEE-E3EF8C7BBD95}"/>
          </ac:spMkLst>
        </pc:spChg>
      </pc:sldChg>
      <pc:sldChg chg="modSp">
        <pc:chgData name="arik arikli01" userId="a07a8d6a0de51466" providerId="LiveId" clId="{A2DAF714-56BA-4F12-A4C0-A596930565BA}" dt="2020-04-17T13:34:41.705" v="26" actId="14100"/>
        <pc:sldMkLst>
          <pc:docMk/>
          <pc:sldMk cId="1629689677" sldId="260"/>
        </pc:sldMkLst>
        <pc:spChg chg="mod">
          <ac:chgData name="arik arikli01" userId="a07a8d6a0de51466" providerId="LiveId" clId="{A2DAF714-56BA-4F12-A4C0-A596930565BA}" dt="2020-04-17T13:34:41.705" v="26" actId="14100"/>
          <ac:spMkLst>
            <pc:docMk/>
            <pc:sldMk cId="1629689677" sldId="260"/>
            <ac:spMk id="5" creationId="{B104BB45-81F7-4FB0-B9EA-171200D92F65}"/>
          </ac:spMkLst>
        </pc:spChg>
      </pc:sldChg>
      <pc:sldChg chg="modSp">
        <pc:chgData name="arik arikli01" userId="a07a8d6a0de51466" providerId="LiveId" clId="{A2DAF714-56BA-4F12-A4C0-A596930565BA}" dt="2020-04-17T13:34:57.108" v="30" actId="1076"/>
        <pc:sldMkLst>
          <pc:docMk/>
          <pc:sldMk cId="3794891311" sldId="261"/>
        </pc:sldMkLst>
        <pc:spChg chg="mod">
          <ac:chgData name="arik arikli01" userId="a07a8d6a0de51466" providerId="LiveId" clId="{A2DAF714-56BA-4F12-A4C0-A596930565BA}" dt="2020-04-17T13:34:50.461" v="28" actId="1076"/>
          <ac:spMkLst>
            <pc:docMk/>
            <pc:sldMk cId="3794891311" sldId="261"/>
            <ac:spMk id="11" creationId="{AC8674F6-17DD-459C-996C-D6613F93DB3B}"/>
          </ac:spMkLst>
        </pc:spChg>
        <pc:spChg chg="mod">
          <ac:chgData name="arik arikli01" userId="a07a8d6a0de51466" providerId="LiveId" clId="{A2DAF714-56BA-4F12-A4C0-A596930565BA}" dt="2020-04-17T13:34:57.108" v="30" actId="1076"/>
          <ac:spMkLst>
            <pc:docMk/>
            <pc:sldMk cId="3794891311" sldId="261"/>
            <ac:spMk id="12" creationId="{5DED13A4-ECC3-46A3-A424-A301C2DF54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4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1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1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918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2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6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0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2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1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9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4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5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7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5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434B8-3339-46C5-9DCF-14816B10973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5F774B-D9DF-4FFF-BE06-76988464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ED27F-1284-42A0-89AC-6B9249EF3D55}"/>
              </a:ext>
            </a:extLst>
          </p:cNvPr>
          <p:cNvSpPr/>
          <p:nvPr/>
        </p:nvSpPr>
        <p:spPr>
          <a:xfrm>
            <a:off x="1231527" y="0"/>
            <a:ext cx="97289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מצגת הסבר על השימוש באפליקציה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60102-D03E-4FF5-94FE-9C7F47550F36}"/>
              </a:ext>
            </a:extLst>
          </p:cNvPr>
          <p:cNvSpPr/>
          <p:nvPr/>
        </p:nvSpPr>
        <p:spPr>
          <a:xfrm>
            <a:off x="2634955" y="923330"/>
            <a:ext cx="69220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נושא הפרויקט -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Phishing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B01967-D64C-4E01-8B2F-5BD5234DE002}"/>
              </a:ext>
            </a:extLst>
          </p:cNvPr>
          <p:cNvSpPr/>
          <p:nvPr/>
        </p:nvSpPr>
        <p:spPr>
          <a:xfrm>
            <a:off x="6447698" y="2549271"/>
            <a:ext cx="451277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מגישים: </a:t>
            </a:r>
          </a:p>
          <a:p>
            <a:pPr algn="ctr"/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גיא רג'ואן 322985409</a:t>
            </a:r>
          </a:p>
          <a:p>
            <a:pPr algn="ctr"/>
            <a:r>
              <a:rPr lang="he-IL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אריאל ליבשיץ 324079631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61E86-0FAA-4810-87B1-A00756C85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55" t="44625" r="10751" b="41912"/>
          <a:stretch/>
        </p:blipFill>
        <p:spPr>
          <a:xfrm>
            <a:off x="2284560" y="2333626"/>
            <a:ext cx="3459743" cy="391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0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BC8F40-51CF-4FF0-B4C4-644BCD0B362A}"/>
              </a:ext>
            </a:extLst>
          </p:cNvPr>
          <p:cNvSpPr/>
          <p:nvPr/>
        </p:nvSpPr>
        <p:spPr>
          <a:xfrm>
            <a:off x="1609836" y="0"/>
            <a:ext cx="8972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שלב ראשון – הרשמה לאפליקציה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C53F7-0447-45E3-BF07-0D453EF24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1" y="923330"/>
            <a:ext cx="2967335" cy="5934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45BABF-BC4C-4F15-81A4-E8FF06C3C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163" y="923329"/>
            <a:ext cx="2967336" cy="5934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44DDF-12F8-41FE-B4DB-CB862FEDF253}"/>
              </a:ext>
            </a:extLst>
          </p:cNvPr>
          <p:cNvSpPr txBox="1"/>
          <p:nvPr/>
        </p:nvSpPr>
        <p:spPr>
          <a:xfrm>
            <a:off x="448545" y="923329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מסך כניסה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77909C-B474-4400-8E17-9FD789E25862}"/>
              </a:ext>
            </a:extLst>
          </p:cNvPr>
          <p:cNvSpPr/>
          <p:nvPr/>
        </p:nvSpPr>
        <p:spPr>
          <a:xfrm rot="16200000">
            <a:off x="2680670" y="5337171"/>
            <a:ext cx="825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75B75-9051-4C7E-9091-B64B1D4A8C01}"/>
              </a:ext>
            </a:extLst>
          </p:cNvPr>
          <p:cNvSpPr txBox="1"/>
          <p:nvPr/>
        </p:nvSpPr>
        <p:spPr>
          <a:xfrm>
            <a:off x="6157361" y="923329"/>
            <a:ext cx="135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מסך הרשמה</a:t>
            </a:r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11E81544-EE55-44EB-A7AC-58AE07095C74}"/>
              </a:ext>
            </a:extLst>
          </p:cNvPr>
          <p:cNvSpPr/>
          <p:nvPr/>
        </p:nvSpPr>
        <p:spPr>
          <a:xfrm rot="10800000">
            <a:off x="5234608" y="2928729"/>
            <a:ext cx="1722783" cy="923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7C22C8-21D7-4ECA-B25E-08E131FABF66}"/>
              </a:ext>
            </a:extLst>
          </p:cNvPr>
          <p:cNvSpPr/>
          <p:nvPr/>
        </p:nvSpPr>
        <p:spPr>
          <a:xfrm>
            <a:off x="2689460" y="0"/>
            <a:ext cx="6813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שלב שני – הוספת מיילים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7B128-ABE0-4027-99F5-819D9908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1" y="923330"/>
            <a:ext cx="2967335" cy="5934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C4FB6-10B6-43B7-9716-15C342C212DF}"/>
              </a:ext>
            </a:extLst>
          </p:cNvPr>
          <p:cNvSpPr txBox="1"/>
          <p:nvPr/>
        </p:nvSpPr>
        <p:spPr>
          <a:xfrm>
            <a:off x="0" y="923328"/>
            <a:ext cx="184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מסך לאחר כניסה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D26F25-4448-4B83-B64D-F0B6142B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71" y="923329"/>
            <a:ext cx="2967336" cy="593467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36602A5-F4BE-44D8-A64C-16A149344CDD}"/>
              </a:ext>
            </a:extLst>
          </p:cNvPr>
          <p:cNvSpPr/>
          <p:nvPr/>
        </p:nvSpPr>
        <p:spPr>
          <a:xfrm>
            <a:off x="1014783" y="3847735"/>
            <a:ext cx="825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1EFAB61C-BAC4-4B43-B90B-44F028DA73FF}"/>
              </a:ext>
            </a:extLst>
          </p:cNvPr>
          <p:cNvSpPr/>
          <p:nvPr/>
        </p:nvSpPr>
        <p:spPr>
          <a:xfrm rot="10800000">
            <a:off x="5234608" y="2928729"/>
            <a:ext cx="1722783" cy="923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D9210-B691-42DB-8DBA-4BC58513DCC9}"/>
              </a:ext>
            </a:extLst>
          </p:cNvPr>
          <p:cNvSpPr txBox="1"/>
          <p:nvPr/>
        </p:nvSpPr>
        <p:spPr>
          <a:xfrm>
            <a:off x="5663182" y="945508"/>
            <a:ext cx="197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מסך הכנסת מיילים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E46ABF-AC96-4241-89B7-1C68855D27DD}"/>
              </a:ext>
            </a:extLst>
          </p:cNvPr>
          <p:cNvSpPr/>
          <p:nvPr/>
        </p:nvSpPr>
        <p:spPr>
          <a:xfrm>
            <a:off x="2117190" y="0"/>
            <a:ext cx="79576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שלב שלישי – שליחת האימייל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04FEC8-0164-4E20-849E-972307AB7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1" y="923330"/>
            <a:ext cx="2967335" cy="593467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BFEFDE9E-DC60-4D55-B447-A22C9B517E5F}"/>
              </a:ext>
            </a:extLst>
          </p:cNvPr>
          <p:cNvSpPr/>
          <p:nvPr/>
        </p:nvSpPr>
        <p:spPr>
          <a:xfrm>
            <a:off x="1001531" y="4232048"/>
            <a:ext cx="825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B9002-2D6C-4EE2-9173-3B95F87473D0}"/>
              </a:ext>
            </a:extLst>
          </p:cNvPr>
          <p:cNvSpPr txBox="1"/>
          <p:nvPr/>
        </p:nvSpPr>
        <p:spPr>
          <a:xfrm>
            <a:off x="0" y="923328"/>
            <a:ext cx="182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מסך לאחר כניסה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F821E552-452D-4C0F-B63A-E206B90A1568}"/>
              </a:ext>
            </a:extLst>
          </p:cNvPr>
          <p:cNvSpPr/>
          <p:nvPr/>
        </p:nvSpPr>
        <p:spPr>
          <a:xfrm rot="10800000">
            <a:off x="5234608" y="2928729"/>
            <a:ext cx="1722783" cy="923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9D267B-332D-47DE-A842-4595B0DA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875" y="923329"/>
            <a:ext cx="2967336" cy="5934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E85715-9A0E-4A8C-9FEE-E3EF8C7BBD95}"/>
              </a:ext>
            </a:extLst>
          </p:cNvPr>
          <p:cNvSpPr txBox="1"/>
          <p:nvPr/>
        </p:nvSpPr>
        <p:spPr>
          <a:xfrm>
            <a:off x="5713832" y="923328"/>
            <a:ext cx="195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מסך שליחת המייל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7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3E97F3-CB43-4AC5-B357-1B1B463EB496}"/>
              </a:ext>
            </a:extLst>
          </p:cNvPr>
          <p:cNvSpPr/>
          <p:nvPr/>
        </p:nvSpPr>
        <p:spPr>
          <a:xfrm>
            <a:off x="1653127" y="0"/>
            <a:ext cx="8885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שלב רביעי – צפייה בסטטיסטיקה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A7A07B-2266-4633-A3E2-E12B98B4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01" y="923330"/>
            <a:ext cx="2967335" cy="593467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F70185E-A685-44E6-AB19-A849F8BB76C8}"/>
              </a:ext>
            </a:extLst>
          </p:cNvPr>
          <p:cNvSpPr/>
          <p:nvPr/>
        </p:nvSpPr>
        <p:spPr>
          <a:xfrm>
            <a:off x="988279" y="4603109"/>
            <a:ext cx="8256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4BB45-81F7-4FB0-B9EA-171200D92F65}"/>
              </a:ext>
            </a:extLst>
          </p:cNvPr>
          <p:cNvSpPr txBox="1"/>
          <p:nvPr/>
        </p:nvSpPr>
        <p:spPr>
          <a:xfrm>
            <a:off x="0" y="923328"/>
            <a:ext cx="181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מסך לאחר כניסה</a:t>
            </a:r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9172BB10-B5EA-40E9-9A73-AD0C27C441B8}"/>
              </a:ext>
            </a:extLst>
          </p:cNvPr>
          <p:cNvSpPr/>
          <p:nvPr/>
        </p:nvSpPr>
        <p:spPr>
          <a:xfrm rot="10800000">
            <a:off x="5234608" y="2928729"/>
            <a:ext cx="1722783" cy="923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4EB584-1949-4F40-B4B4-AADDC466D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163" y="923329"/>
            <a:ext cx="2967336" cy="5934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F1B6F-4FAC-41A3-958E-F5A8E60D6BB4}"/>
              </a:ext>
            </a:extLst>
          </p:cNvPr>
          <p:cNvSpPr txBox="1"/>
          <p:nvPr/>
        </p:nvSpPr>
        <p:spPr>
          <a:xfrm>
            <a:off x="5808366" y="923328"/>
            <a:ext cx="170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מסך המציג מידע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8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0801A-B152-4D12-B35C-97486558E040}"/>
              </a:ext>
            </a:extLst>
          </p:cNvPr>
          <p:cNvSpPr/>
          <p:nvPr/>
        </p:nvSpPr>
        <p:spPr>
          <a:xfrm>
            <a:off x="906918" y="0"/>
            <a:ext cx="10378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בנוסף לכך יש חשבון אחד בשם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E4A2E-B54F-4766-A4DD-8663FBAC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0"/>
            <a:ext cx="2967335" cy="593467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ED161220-D083-46B0-B4DF-8E1F190F1D0E}"/>
              </a:ext>
            </a:extLst>
          </p:cNvPr>
          <p:cNvSpPr/>
          <p:nvPr/>
        </p:nvSpPr>
        <p:spPr>
          <a:xfrm rot="10800000">
            <a:off x="3006227" y="2967334"/>
            <a:ext cx="1567212" cy="923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29D64E-003F-4B21-9DDF-E36F3BCD1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332" y="923328"/>
            <a:ext cx="2967336" cy="5934671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0C532EA0-2FD7-4E73-859A-855201AB74CA}"/>
              </a:ext>
            </a:extLst>
          </p:cNvPr>
          <p:cNvSpPr/>
          <p:nvPr/>
        </p:nvSpPr>
        <p:spPr>
          <a:xfrm rot="10800000">
            <a:off x="7618562" y="2967334"/>
            <a:ext cx="1567212" cy="9233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02BD83-9602-47CA-86A3-EC3726BA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666" y="923329"/>
            <a:ext cx="2967336" cy="5934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8674F6-17DD-459C-996C-D6613F93DB3B}"/>
              </a:ext>
            </a:extLst>
          </p:cNvPr>
          <p:cNvSpPr txBox="1"/>
          <p:nvPr/>
        </p:nvSpPr>
        <p:spPr>
          <a:xfrm>
            <a:off x="579101" y="1576000"/>
            <a:ext cx="180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מסך לאחר כניסה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D13A4-ECC3-46A3-A424-A301C2DF541D}"/>
              </a:ext>
            </a:extLst>
          </p:cNvPr>
          <p:cNvSpPr txBox="1"/>
          <p:nvPr/>
        </p:nvSpPr>
        <p:spPr>
          <a:xfrm>
            <a:off x="5180995" y="1576000"/>
            <a:ext cx="1825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highlight>
                  <a:srgbClr val="FFFF00"/>
                </a:highlight>
              </a:rPr>
              <a:t>מסך לאחר לחיצה על חשבון</a:t>
            </a:r>
            <a:endParaRPr lang="en-US" dirty="0">
              <a:highlight>
                <a:srgbClr val="FFFF00"/>
              </a:highlight>
            </a:endParaRPr>
          </a:p>
          <a:p>
            <a:pPr algn="ctr"/>
            <a:r>
              <a:rPr lang="en-US" dirty="0">
                <a:highlight>
                  <a:srgbClr val="FFFF00"/>
                </a:highlight>
              </a:rPr>
              <a:t>test@gmail.com</a:t>
            </a:r>
            <a:r>
              <a:rPr lang="he-IL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FAA32-2DA8-46B9-A21D-6E7987626B4B}"/>
              </a:ext>
            </a:extLst>
          </p:cNvPr>
          <p:cNvSpPr txBox="1"/>
          <p:nvPr/>
        </p:nvSpPr>
        <p:spPr>
          <a:xfrm>
            <a:off x="9853935" y="1576000"/>
            <a:ext cx="170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מסך מידע עובד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91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82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arik arikli01</dc:creator>
  <cp:lastModifiedBy>arik arikli01</cp:lastModifiedBy>
  <cp:revision>5</cp:revision>
  <dcterms:created xsi:type="dcterms:W3CDTF">2020-04-17T12:52:40Z</dcterms:created>
  <dcterms:modified xsi:type="dcterms:W3CDTF">2020-04-17T13:35:03Z</dcterms:modified>
</cp:coreProperties>
</file>